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7" r:id="rId5"/>
    <p:sldId id="258" r:id="rId6"/>
    <p:sldId id="287" r:id="rId7"/>
    <p:sldId id="281" r:id="rId8"/>
    <p:sldId id="282" r:id="rId9"/>
    <p:sldId id="283" r:id="rId10"/>
    <p:sldId id="284" r:id="rId11"/>
    <p:sldId id="285" r:id="rId12"/>
    <p:sldId id="280" r:id="rId13"/>
    <p:sldId id="28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F5737D-CA68-4A6E-9354-BBA389F07669}" v="1" dt="2021-11-08T08:48:42.039"/>
    <p1510:client id="{BB9D32F3-D1F9-5A92-C464-5A077A592475}" v="8" dt="2021-11-08T08:50:47.2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ran Ashmore" userId="S::arran.ashmore@mkcollege.ac.uk::d712f0e5-4220-46a5-8585-627c7dd0ea39" providerId="AD" clId="Web-{BB9D32F3-D1F9-5A92-C464-5A077A592475}"/>
    <pc:docChg chg="delSld modSld sldOrd">
      <pc:chgData name="Arran Ashmore" userId="S::arran.ashmore@mkcollege.ac.uk::d712f0e5-4220-46a5-8585-627c7dd0ea39" providerId="AD" clId="Web-{BB9D32F3-D1F9-5A92-C464-5A077A592475}" dt="2021-11-08T08:50:47.284" v="7" actId="20577"/>
      <pc:docMkLst>
        <pc:docMk/>
      </pc:docMkLst>
      <pc:sldChg chg="modSp ord">
        <pc:chgData name="Arran Ashmore" userId="S::arran.ashmore@mkcollege.ac.uk::d712f0e5-4220-46a5-8585-627c7dd0ea39" providerId="AD" clId="Web-{BB9D32F3-D1F9-5A92-C464-5A077A592475}" dt="2021-11-08T08:50:47.284" v="7" actId="20577"/>
        <pc:sldMkLst>
          <pc:docMk/>
          <pc:sldMk cId="2497331763" sldId="258"/>
        </pc:sldMkLst>
        <pc:spChg chg="mod">
          <ac:chgData name="Arran Ashmore" userId="S::arran.ashmore@mkcollege.ac.uk::d712f0e5-4220-46a5-8585-627c7dd0ea39" providerId="AD" clId="Web-{BB9D32F3-D1F9-5A92-C464-5A077A592475}" dt="2021-11-08T08:50:47.284" v="7" actId="20577"/>
          <ac:spMkLst>
            <pc:docMk/>
            <pc:sldMk cId="2497331763" sldId="258"/>
            <ac:spMk id="19" creationId="{00000000-0000-0000-0000-000000000000}"/>
          </ac:spMkLst>
        </pc:spChg>
      </pc:sldChg>
      <pc:sldChg chg="del">
        <pc:chgData name="Arran Ashmore" userId="S::arran.ashmore@mkcollege.ac.uk::d712f0e5-4220-46a5-8585-627c7dd0ea39" providerId="AD" clId="Web-{BB9D32F3-D1F9-5A92-C464-5A077A592475}" dt="2021-11-08T08:50:07.642" v="0"/>
        <pc:sldMkLst>
          <pc:docMk/>
          <pc:sldMk cId="317045394" sldId="270"/>
        </pc:sldMkLst>
      </pc:sldChg>
    </pc:docChg>
  </pc:docChgLst>
  <pc:docChgLst>
    <pc:chgData name="Amit Panesar" userId="2ace35e5-3849-48d1-ac16-5b752e3df2ab" providerId="ADAL" clId="{EE1EBCCB-D592-417C-BDE1-D0DDBC5E1255}"/>
    <pc:docChg chg="undo redo custSel addSld modSld sldOrd">
      <pc:chgData name="Amit Panesar" userId="2ace35e5-3849-48d1-ac16-5b752e3df2ab" providerId="ADAL" clId="{EE1EBCCB-D592-417C-BDE1-D0DDBC5E1255}" dt="2021-08-27T14:40:36.476" v="1865" actId="1076"/>
      <pc:docMkLst>
        <pc:docMk/>
      </pc:docMkLst>
      <pc:sldChg chg="modSp mod">
        <pc:chgData name="Amit Panesar" userId="2ace35e5-3849-48d1-ac16-5b752e3df2ab" providerId="ADAL" clId="{EE1EBCCB-D592-417C-BDE1-D0DDBC5E1255}" dt="2021-08-27T13:59:49.175" v="1719" actId="1076"/>
        <pc:sldMkLst>
          <pc:docMk/>
          <pc:sldMk cId="3251087015" sldId="257"/>
        </pc:sldMkLst>
        <pc:spChg chg="mod">
          <ac:chgData name="Amit Panesar" userId="2ace35e5-3849-48d1-ac16-5b752e3df2ab" providerId="ADAL" clId="{EE1EBCCB-D592-417C-BDE1-D0DDBC5E1255}" dt="2021-08-27T13:59:49.175" v="1719" actId="1076"/>
          <ac:spMkLst>
            <pc:docMk/>
            <pc:sldMk cId="3251087015" sldId="257"/>
            <ac:spMk id="2" creationId="{6A37BB65-2C4D-4C7C-9243-6A68CDFE8E44}"/>
          </ac:spMkLst>
        </pc:spChg>
        <pc:spChg chg="mod">
          <ac:chgData name="Amit Panesar" userId="2ace35e5-3849-48d1-ac16-5b752e3df2ab" providerId="ADAL" clId="{EE1EBCCB-D592-417C-BDE1-D0DDBC5E1255}" dt="2021-08-25T16:38:46.540" v="546" actId="12"/>
          <ac:spMkLst>
            <pc:docMk/>
            <pc:sldMk cId="3251087015" sldId="257"/>
            <ac:spMk id="8" creationId="{D2521FC0-7302-44E6-8908-5ACC362F4F8C}"/>
          </ac:spMkLst>
        </pc:spChg>
      </pc:sldChg>
      <pc:sldChg chg="addSp delSp modSp mod">
        <pc:chgData name="Amit Panesar" userId="2ace35e5-3849-48d1-ac16-5b752e3df2ab" providerId="ADAL" clId="{EE1EBCCB-D592-417C-BDE1-D0DDBC5E1255}" dt="2021-08-27T13:07:19.209" v="1390" actId="1076"/>
        <pc:sldMkLst>
          <pc:docMk/>
          <pc:sldMk cId="2497331763" sldId="258"/>
        </pc:sldMkLst>
        <pc:spChg chg="mod">
          <ac:chgData name="Amit Panesar" userId="2ace35e5-3849-48d1-ac16-5b752e3df2ab" providerId="ADAL" clId="{EE1EBCCB-D592-417C-BDE1-D0DDBC5E1255}" dt="2021-08-25T15:49:00.121" v="135" actId="1076"/>
          <ac:spMkLst>
            <pc:docMk/>
            <pc:sldMk cId="2497331763" sldId="258"/>
            <ac:spMk id="2" creationId="{55855D42-8CC3-4C63-A8C0-A6C38232405B}"/>
          </ac:spMkLst>
        </pc:spChg>
        <pc:spChg chg="mod">
          <ac:chgData name="Amit Panesar" userId="2ace35e5-3849-48d1-ac16-5b752e3df2ab" providerId="ADAL" clId="{EE1EBCCB-D592-417C-BDE1-D0DDBC5E1255}" dt="2021-08-25T15:49:00.121" v="135" actId="1076"/>
          <ac:spMkLst>
            <pc:docMk/>
            <pc:sldMk cId="2497331763" sldId="258"/>
            <ac:spMk id="4" creationId="{13520033-5573-41E4-BE88-8CCF7B8768E6}"/>
          </ac:spMkLst>
        </pc:spChg>
        <pc:spChg chg="mod">
          <ac:chgData name="Amit Panesar" userId="2ace35e5-3849-48d1-ac16-5b752e3df2ab" providerId="ADAL" clId="{EE1EBCCB-D592-417C-BDE1-D0DDBC5E1255}" dt="2021-08-25T15:49:00.121" v="135" actId="1076"/>
          <ac:spMkLst>
            <pc:docMk/>
            <pc:sldMk cId="2497331763" sldId="258"/>
            <ac:spMk id="6" creationId="{848ED8A7-5753-4F2A-8C88-E7DE39B0EFE7}"/>
          </ac:spMkLst>
        </pc:spChg>
        <pc:spChg chg="mod">
          <ac:chgData name="Amit Panesar" userId="2ace35e5-3849-48d1-ac16-5b752e3df2ab" providerId="ADAL" clId="{EE1EBCCB-D592-417C-BDE1-D0DDBC5E1255}" dt="2021-08-25T15:49:00.121" v="135" actId="1076"/>
          <ac:spMkLst>
            <pc:docMk/>
            <pc:sldMk cId="2497331763" sldId="258"/>
            <ac:spMk id="8" creationId="{00000000-0000-0000-0000-000000000000}"/>
          </ac:spMkLst>
        </pc:spChg>
        <pc:spChg chg="mod">
          <ac:chgData name="Amit Panesar" userId="2ace35e5-3849-48d1-ac16-5b752e3df2ab" providerId="ADAL" clId="{EE1EBCCB-D592-417C-BDE1-D0DDBC5E1255}" dt="2021-08-25T15:49:44.589" v="138" actId="14100"/>
          <ac:spMkLst>
            <pc:docMk/>
            <pc:sldMk cId="2497331763" sldId="258"/>
            <ac:spMk id="9" creationId="{00000000-0000-0000-0000-000000000000}"/>
          </ac:spMkLst>
        </pc:spChg>
        <pc:spChg chg="mod">
          <ac:chgData name="Amit Panesar" userId="2ace35e5-3849-48d1-ac16-5b752e3df2ab" providerId="ADAL" clId="{EE1EBCCB-D592-417C-BDE1-D0DDBC5E1255}" dt="2021-08-25T15:47:59.666" v="118" actId="1076"/>
          <ac:spMkLst>
            <pc:docMk/>
            <pc:sldMk cId="2497331763" sldId="258"/>
            <ac:spMk id="12" creationId="{00000000-0000-0000-0000-000000000000}"/>
          </ac:spMkLst>
        </pc:spChg>
        <pc:spChg chg="mod">
          <ac:chgData name="Amit Panesar" userId="2ace35e5-3849-48d1-ac16-5b752e3df2ab" providerId="ADAL" clId="{EE1EBCCB-D592-417C-BDE1-D0DDBC5E1255}" dt="2021-08-25T16:08:28.133" v="417" actId="1076"/>
          <ac:spMkLst>
            <pc:docMk/>
            <pc:sldMk cId="2497331763" sldId="258"/>
            <ac:spMk id="14" creationId="{00000000-0000-0000-0000-000000000000}"/>
          </ac:spMkLst>
        </pc:spChg>
        <pc:spChg chg="mod">
          <ac:chgData name="Amit Panesar" userId="2ace35e5-3849-48d1-ac16-5b752e3df2ab" providerId="ADAL" clId="{EE1EBCCB-D592-417C-BDE1-D0DDBC5E1255}" dt="2021-08-25T15:48:20.811" v="126" actId="20577"/>
          <ac:spMkLst>
            <pc:docMk/>
            <pc:sldMk cId="2497331763" sldId="258"/>
            <ac:spMk id="15" creationId="{00000000-0000-0000-0000-000000000000}"/>
          </ac:spMkLst>
        </pc:spChg>
        <pc:spChg chg="mod">
          <ac:chgData name="Amit Panesar" userId="2ace35e5-3849-48d1-ac16-5b752e3df2ab" providerId="ADAL" clId="{EE1EBCCB-D592-417C-BDE1-D0DDBC5E1255}" dt="2021-08-25T15:49:28.186" v="137" actId="1076"/>
          <ac:spMkLst>
            <pc:docMk/>
            <pc:sldMk cId="2497331763" sldId="258"/>
            <ac:spMk id="16" creationId="{CE85817C-F43C-43D9-BBDC-301A8EA29D80}"/>
          </ac:spMkLst>
        </pc:spChg>
        <pc:spChg chg="mod">
          <ac:chgData name="Amit Panesar" userId="2ace35e5-3849-48d1-ac16-5b752e3df2ab" providerId="ADAL" clId="{EE1EBCCB-D592-417C-BDE1-D0DDBC5E1255}" dt="2021-08-25T15:48:26.186" v="129" actId="20577"/>
          <ac:spMkLst>
            <pc:docMk/>
            <pc:sldMk cId="2497331763" sldId="258"/>
            <ac:spMk id="18" creationId="{00000000-0000-0000-0000-000000000000}"/>
          </ac:spMkLst>
        </pc:spChg>
        <pc:spChg chg="mod">
          <ac:chgData name="Amit Panesar" userId="2ace35e5-3849-48d1-ac16-5b752e3df2ab" providerId="ADAL" clId="{EE1EBCCB-D592-417C-BDE1-D0DDBC5E1255}" dt="2021-08-25T15:48:45.824" v="134" actId="20577"/>
          <ac:spMkLst>
            <pc:docMk/>
            <pc:sldMk cId="2497331763" sldId="258"/>
            <ac:spMk id="21" creationId="{00000000-0000-0000-0000-000000000000}"/>
          </ac:spMkLst>
        </pc:spChg>
        <pc:spChg chg="mod">
          <ac:chgData name="Amit Panesar" userId="2ace35e5-3849-48d1-ac16-5b752e3df2ab" providerId="ADAL" clId="{EE1EBCCB-D592-417C-BDE1-D0DDBC5E1255}" dt="2021-08-25T15:49:00.121" v="135" actId="1076"/>
          <ac:spMkLst>
            <pc:docMk/>
            <pc:sldMk cId="2497331763" sldId="258"/>
            <ac:spMk id="22" creationId="{6051046C-D76F-4B02-B2CA-EB98240653AA}"/>
          </ac:spMkLst>
        </pc:spChg>
        <pc:spChg chg="mod">
          <ac:chgData name="Amit Panesar" userId="2ace35e5-3849-48d1-ac16-5b752e3df2ab" providerId="ADAL" clId="{EE1EBCCB-D592-417C-BDE1-D0DDBC5E1255}" dt="2021-08-25T15:49:00.121" v="135" actId="1076"/>
          <ac:spMkLst>
            <pc:docMk/>
            <pc:sldMk cId="2497331763" sldId="258"/>
            <ac:spMk id="23" creationId="{B00C3044-4008-4B4F-A84C-B2102879918F}"/>
          </ac:spMkLst>
        </pc:spChg>
        <pc:spChg chg="mod">
          <ac:chgData name="Amit Panesar" userId="2ace35e5-3849-48d1-ac16-5b752e3df2ab" providerId="ADAL" clId="{EE1EBCCB-D592-417C-BDE1-D0DDBC5E1255}" dt="2021-08-25T16:09:11.968" v="445" actId="20577"/>
          <ac:spMkLst>
            <pc:docMk/>
            <pc:sldMk cId="2497331763" sldId="258"/>
            <ac:spMk id="24" creationId="{E1A19080-6B70-448B-849C-D23859612E6C}"/>
          </ac:spMkLst>
        </pc:spChg>
        <pc:spChg chg="mod">
          <ac:chgData name="Amit Panesar" userId="2ace35e5-3849-48d1-ac16-5b752e3df2ab" providerId="ADAL" clId="{EE1EBCCB-D592-417C-BDE1-D0DDBC5E1255}" dt="2021-08-25T15:49:28.186" v="137" actId="1076"/>
          <ac:spMkLst>
            <pc:docMk/>
            <pc:sldMk cId="2497331763" sldId="258"/>
            <ac:spMk id="33" creationId="{B2E63F24-48A1-4919-BDC5-B48FDFC44FAB}"/>
          </ac:spMkLst>
        </pc:spChg>
        <pc:spChg chg="mod">
          <ac:chgData name="Amit Panesar" userId="2ace35e5-3849-48d1-ac16-5b752e3df2ab" providerId="ADAL" clId="{EE1EBCCB-D592-417C-BDE1-D0DDBC5E1255}" dt="2021-08-27T11:51:24.472" v="923" actId="20577"/>
          <ac:spMkLst>
            <pc:docMk/>
            <pc:sldMk cId="2497331763" sldId="258"/>
            <ac:spMk id="34" creationId="{B4AF16E0-1E17-47A3-81AF-764CBE9AF632}"/>
          </ac:spMkLst>
        </pc:spChg>
        <pc:spChg chg="mod">
          <ac:chgData name="Amit Panesar" userId="2ace35e5-3849-48d1-ac16-5b752e3df2ab" providerId="ADAL" clId="{EE1EBCCB-D592-417C-BDE1-D0DDBC5E1255}" dt="2021-08-25T15:49:28.186" v="137" actId="1076"/>
          <ac:spMkLst>
            <pc:docMk/>
            <pc:sldMk cId="2497331763" sldId="258"/>
            <ac:spMk id="35" creationId="{A51E2D43-B8DA-4430-9AA3-8181F04FCF1C}"/>
          </ac:spMkLst>
        </pc:spChg>
        <pc:spChg chg="add mod ord">
          <ac:chgData name="Amit Panesar" userId="2ace35e5-3849-48d1-ac16-5b752e3df2ab" providerId="ADAL" clId="{EE1EBCCB-D592-417C-BDE1-D0DDBC5E1255}" dt="2021-08-25T15:44:04.012" v="74" actId="1076"/>
          <ac:spMkLst>
            <pc:docMk/>
            <pc:sldMk cId="2497331763" sldId="258"/>
            <ac:spMk id="38" creationId="{33CD812A-1C06-465F-9963-A97F0BF0A3E8}"/>
          </ac:spMkLst>
        </pc:spChg>
        <pc:spChg chg="add mod">
          <ac:chgData name="Amit Panesar" userId="2ace35e5-3849-48d1-ac16-5b752e3df2ab" providerId="ADAL" clId="{EE1EBCCB-D592-417C-BDE1-D0DDBC5E1255}" dt="2021-08-25T15:43:37.954" v="71" actId="1076"/>
          <ac:spMkLst>
            <pc:docMk/>
            <pc:sldMk cId="2497331763" sldId="258"/>
            <ac:spMk id="39" creationId="{9CB00BC2-ED27-460D-ADAA-455B5B87353A}"/>
          </ac:spMkLst>
        </pc:spChg>
        <pc:spChg chg="add mod">
          <ac:chgData name="Amit Panesar" userId="2ace35e5-3849-48d1-ac16-5b752e3df2ab" providerId="ADAL" clId="{EE1EBCCB-D592-417C-BDE1-D0DDBC5E1255}" dt="2021-08-25T15:46:42.991" v="110" actId="20577"/>
          <ac:spMkLst>
            <pc:docMk/>
            <pc:sldMk cId="2497331763" sldId="258"/>
            <ac:spMk id="40" creationId="{E7C1CD78-C482-4212-9D3A-B02A2467DC3F}"/>
          </ac:spMkLst>
        </pc:spChg>
        <pc:spChg chg="add del mod">
          <ac:chgData name="Amit Panesar" userId="2ace35e5-3849-48d1-ac16-5b752e3df2ab" providerId="ADAL" clId="{EE1EBCCB-D592-417C-BDE1-D0DDBC5E1255}" dt="2021-08-25T15:56:01.912" v="183" actId="478"/>
          <ac:spMkLst>
            <pc:docMk/>
            <pc:sldMk cId="2497331763" sldId="258"/>
            <ac:spMk id="43" creationId="{6C4C6F87-5828-454A-B579-CE4BD795EBEC}"/>
          </ac:spMkLst>
        </pc:spChg>
        <pc:spChg chg="add del mod">
          <ac:chgData name="Amit Panesar" userId="2ace35e5-3849-48d1-ac16-5b752e3df2ab" providerId="ADAL" clId="{EE1EBCCB-D592-417C-BDE1-D0DDBC5E1255}" dt="2021-08-25T15:56:01.912" v="183" actId="478"/>
          <ac:spMkLst>
            <pc:docMk/>
            <pc:sldMk cId="2497331763" sldId="258"/>
            <ac:spMk id="44" creationId="{C7EC7804-78F8-4D77-885F-893D3BE9ED83}"/>
          </ac:spMkLst>
        </pc:spChg>
        <pc:spChg chg="add del mod">
          <ac:chgData name="Amit Panesar" userId="2ace35e5-3849-48d1-ac16-5b752e3df2ab" providerId="ADAL" clId="{EE1EBCCB-D592-417C-BDE1-D0DDBC5E1255}" dt="2021-08-25T15:59:36.118" v="224" actId="478"/>
          <ac:spMkLst>
            <pc:docMk/>
            <pc:sldMk cId="2497331763" sldId="258"/>
            <ac:spMk id="45" creationId="{B4C1648A-A798-4931-AD4A-9C5B9DB427F3}"/>
          </ac:spMkLst>
        </pc:spChg>
        <pc:spChg chg="add mod">
          <ac:chgData name="Amit Panesar" userId="2ace35e5-3849-48d1-ac16-5b752e3df2ab" providerId="ADAL" clId="{EE1EBCCB-D592-417C-BDE1-D0DDBC5E1255}" dt="2021-08-25T15:57:16.869" v="195" actId="1076"/>
          <ac:spMkLst>
            <pc:docMk/>
            <pc:sldMk cId="2497331763" sldId="258"/>
            <ac:spMk id="46" creationId="{369DD5DB-3D78-4395-A784-938466D19E85}"/>
          </ac:spMkLst>
        </pc:spChg>
        <pc:spChg chg="add del mod">
          <ac:chgData name="Amit Panesar" userId="2ace35e5-3849-48d1-ac16-5b752e3df2ab" providerId="ADAL" clId="{EE1EBCCB-D592-417C-BDE1-D0DDBC5E1255}" dt="2021-08-25T15:58:08.060" v="204" actId="478"/>
          <ac:spMkLst>
            <pc:docMk/>
            <pc:sldMk cId="2497331763" sldId="258"/>
            <ac:spMk id="49" creationId="{E46D5AE8-6778-46D0-9B28-EB5A4C4DA055}"/>
          </ac:spMkLst>
        </pc:spChg>
        <pc:spChg chg="add mod">
          <ac:chgData name="Amit Panesar" userId="2ace35e5-3849-48d1-ac16-5b752e3df2ab" providerId="ADAL" clId="{EE1EBCCB-D592-417C-BDE1-D0DDBC5E1255}" dt="2021-08-25T15:58:23.367" v="207" actId="207"/>
          <ac:spMkLst>
            <pc:docMk/>
            <pc:sldMk cId="2497331763" sldId="258"/>
            <ac:spMk id="50" creationId="{637AE9E4-5D89-4216-B1DF-2338FC2F8D45}"/>
          </ac:spMkLst>
        </pc:spChg>
        <pc:spChg chg="add mod">
          <ac:chgData name="Amit Panesar" userId="2ace35e5-3849-48d1-ac16-5b752e3df2ab" providerId="ADAL" clId="{EE1EBCCB-D592-417C-BDE1-D0DDBC5E1255}" dt="2021-08-25T15:58:50.774" v="212" actId="208"/>
          <ac:spMkLst>
            <pc:docMk/>
            <pc:sldMk cId="2497331763" sldId="258"/>
            <ac:spMk id="51" creationId="{8E373FDD-B59A-43F2-BC5B-9FE1445FBF33}"/>
          </ac:spMkLst>
        </pc:spChg>
        <pc:spChg chg="add mod">
          <ac:chgData name="Amit Panesar" userId="2ace35e5-3849-48d1-ac16-5b752e3df2ab" providerId="ADAL" clId="{EE1EBCCB-D592-417C-BDE1-D0DDBC5E1255}" dt="2021-08-25T15:59:54.739" v="226" actId="1076"/>
          <ac:spMkLst>
            <pc:docMk/>
            <pc:sldMk cId="2497331763" sldId="258"/>
            <ac:spMk id="52" creationId="{414440E2-016C-46D1-A08B-BBCA1AF8DE49}"/>
          </ac:spMkLst>
        </pc:spChg>
        <pc:spChg chg="add mod">
          <ac:chgData name="Amit Panesar" userId="2ace35e5-3849-48d1-ac16-5b752e3df2ab" providerId="ADAL" clId="{EE1EBCCB-D592-417C-BDE1-D0DDBC5E1255}" dt="2021-08-25T15:59:29.633" v="223" actId="20577"/>
          <ac:spMkLst>
            <pc:docMk/>
            <pc:sldMk cId="2497331763" sldId="258"/>
            <ac:spMk id="53" creationId="{6C5757D9-2608-48BD-83C7-D319E71D14AE}"/>
          </ac:spMkLst>
        </pc:spChg>
        <pc:spChg chg="add mod">
          <ac:chgData name="Amit Panesar" userId="2ace35e5-3849-48d1-ac16-5b752e3df2ab" providerId="ADAL" clId="{EE1EBCCB-D592-417C-BDE1-D0DDBC5E1255}" dt="2021-08-25T16:01:48.526" v="311" actId="20577"/>
          <ac:spMkLst>
            <pc:docMk/>
            <pc:sldMk cId="2497331763" sldId="258"/>
            <ac:spMk id="54" creationId="{DBBFFA8F-BE2F-47E4-8AA5-E8612F5585F3}"/>
          </ac:spMkLst>
        </pc:spChg>
        <pc:spChg chg="add mod">
          <ac:chgData name="Amit Panesar" userId="2ace35e5-3849-48d1-ac16-5b752e3df2ab" providerId="ADAL" clId="{EE1EBCCB-D592-417C-BDE1-D0DDBC5E1255}" dt="2021-08-25T16:12:59.098" v="467" actId="20577"/>
          <ac:spMkLst>
            <pc:docMk/>
            <pc:sldMk cId="2497331763" sldId="258"/>
            <ac:spMk id="55" creationId="{D43E79ED-C850-4576-BF9D-E7D7151CD7B4}"/>
          </ac:spMkLst>
        </pc:spChg>
        <pc:spChg chg="add mod">
          <ac:chgData name="Amit Panesar" userId="2ace35e5-3849-48d1-ac16-5b752e3df2ab" providerId="ADAL" clId="{EE1EBCCB-D592-417C-BDE1-D0DDBC5E1255}" dt="2021-08-25T16:07:16.192" v="344" actId="1076"/>
          <ac:spMkLst>
            <pc:docMk/>
            <pc:sldMk cId="2497331763" sldId="258"/>
            <ac:spMk id="60" creationId="{9B3ABEB0-71A5-4175-B68B-93526EFA493D}"/>
          </ac:spMkLst>
        </pc:spChg>
        <pc:spChg chg="add mod">
          <ac:chgData name="Amit Panesar" userId="2ace35e5-3849-48d1-ac16-5b752e3df2ab" providerId="ADAL" clId="{EE1EBCCB-D592-417C-BDE1-D0DDBC5E1255}" dt="2021-08-25T16:07:37.592" v="385" actId="20577"/>
          <ac:spMkLst>
            <pc:docMk/>
            <pc:sldMk cId="2497331763" sldId="258"/>
            <ac:spMk id="61" creationId="{ED133FBF-F8C9-4D22-A79B-0F84C63B1A73}"/>
          </ac:spMkLst>
        </pc:spChg>
        <pc:spChg chg="add del mod">
          <ac:chgData name="Amit Panesar" userId="2ace35e5-3849-48d1-ac16-5b752e3df2ab" providerId="ADAL" clId="{EE1EBCCB-D592-417C-BDE1-D0DDBC5E1255}" dt="2021-08-25T16:08:50.531" v="418" actId="478"/>
          <ac:spMkLst>
            <pc:docMk/>
            <pc:sldMk cId="2497331763" sldId="258"/>
            <ac:spMk id="62" creationId="{CE1E91DC-7492-4B64-8D4F-C585AC07BB3D}"/>
          </ac:spMkLst>
        </pc:spChg>
        <pc:spChg chg="add del mod">
          <ac:chgData name="Amit Panesar" userId="2ace35e5-3849-48d1-ac16-5b752e3df2ab" providerId="ADAL" clId="{EE1EBCCB-D592-417C-BDE1-D0DDBC5E1255}" dt="2021-08-25T16:08:55.128" v="420" actId="478"/>
          <ac:spMkLst>
            <pc:docMk/>
            <pc:sldMk cId="2497331763" sldId="258"/>
            <ac:spMk id="63" creationId="{31361EED-9F4B-44CE-9603-8B92E66DD995}"/>
          </ac:spMkLst>
        </pc:spChg>
        <pc:spChg chg="add del mod">
          <ac:chgData name="Amit Panesar" userId="2ace35e5-3849-48d1-ac16-5b752e3df2ab" providerId="ADAL" clId="{EE1EBCCB-D592-417C-BDE1-D0DDBC5E1255}" dt="2021-08-25T16:08:53.107" v="419" actId="478"/>
          <ac:spMkLst>
            <pc:docMk/>
            <pc:sldMk cId="2497331763" sldId="258"/>
            <ac:spMk id="64" creationId="{9DE2F0A3-47FD-4725-9E94-419436DC13E7}"/>
          </ac:spMkLst>
        </pc:spChg>
        <pc:spChg chg="add del mod">
          <ac:chgData name="Amit Panesar" userId="2ace35e5-3849-48d1-ac16-5b752e3df2ab" providerId="ADAL" clId="{EE1EBCCB-D592-417C-BDE1-D0DDBC5E1255}" dt="2021-08-25T16:08:59.754" v="421" actId="478"/>
          <ac:spMkLst>
            <pc:docMk/>
            <pc:sldMk cId="2497331763" sldId="258"/>
            <ac:spMk id="65" creationId="{F6239C4A-DFDA-4290-A862-6D6A6AF4DFD7}"/>
          </ac:spMkLst>
        </pc:spChg>
        <pc:spChg chg="add mod">
          <ac:chgData name="Amit Panesar" userId="2ace35e5-3849-48d1-ac16-5b752e3df2ab" providerId="ADAL" clId="{EE1EBCCB-D592-417C-BDE1-D0DDBC5E1255}" dt="2021-08-25T16:09:38.244" v="459" actId="20577"/>
          <ac:spMkLst>
            <pc:docMk/>
            <pc:sldMk cId="2497331763" sldId="258"/>
            <ac:spMk id="66" creationId="{2AD4904C-23E0-490F-95A6-F90D523716BC}"/>
          </ac:spMkLst>
        </pc:spChg>
        <pc:spChg chg="add mod">
          <ac:chgData name="Amit Panesar" userId="2ace35e5-3849-48d1-ac16-5b752e3df2ab" providerId="ADAL" clId="{EE1EBCCB-D592-417C-BDE1-D0DDBC5E1255}" dt="2021-08-25T16:16:33.282" v="489" actId="1076"/>
          <ac:spMkLst>
            <pc:docMk/>
            <pc:sldMk cId="2497331763" sldId="258"/>
            <ac:spMk id="67" creationId="{FD20F1AE-6A1E-4A06-81B4-E195A4223916}"/>
          </ac:spMkLst>
        </pc:spChg>
        <pc:spChg chg="add mod">
          <ac:chgData name="Amit Panesar" userId="2ace35e5-3849-48d1-ac16-5b752e3df2ab" providerId="ADAL" clId="{EE1EBCCB-D592-417C-BDE1-D0DDBC5E1255}" dt="2021-08-25T16:16:33.282" v="489" actId="1076"/>
          <ac:spMkLst>
            <pc:docMk/>
            <pc:sldMk cId="2497331763" sldId="258"/>
            <ac:spMk id="76" creationId="{3346659F-6EF4-41DA-B081-F6A25CA09FB5}"/>
          </ac:spMkLst>
        </pc:spChg>
        <pc:spChg chg="add mod">
          <ac:chgData name="Amit Panesar" userId="2ace35e5-3849-48d1-ac16-5b752e3df2ab" providerId="ADAL" clId="{EE1EBCCB-D592-417C-BDE1-D0DDBC5E1255}" dt="2021-08-25T16:16:38.943" v="490" actId="1076"/>
          <ac:spMkLst>
            <pc:docMk/>
            <pc:sldMk cId="2497331763" sldId="258"/>
            <ac:spMk id="77" creationId="{A5D3F42F-5860-4054-8AF0-CA8E84D1F2B9}"/>
          </ac:spMkLst>
        </pc:spChg>
        <pc:spChg chg="add mod">
          <ac:chgData name="Amit Panesar" userId="2ace35e5-3849-48d1-ac16-5b752e3df2ab" providerId="ADAL" clId="{EE1EBCCB-D592-417C-BDE1-D0DDBC5E1255}" dt="2021-08-27T13:07:19.209" v="1390" actId="1076"/>
          <ac:spMkLst>
            <pc:docMk/>
            <pc:sldMk cId="2497331763" sldId="258"/>
            <ac:spMk id="80" creationId="{1F3F119A-3CD1-42D5-859D-95F3555A354D}"/>
          </ac:spMkLst>
        </pc:spChg>
        <pc:spChg chg="add mod">
          <ac:chgData name="Amit Panesar" userId="2ace35e5-3849-48d1-ac16-5b752e3df2ab" providerId="ADAL" clId="{EE1EBCCB-D592-417C-BDE1-D0DDBC5E1255}" dt="2021-08-25T16:20:19.886" v="514" actId="20577"/>
          <ac:spMkLst>
            <pc:docMk/>
            <pc:sldMk cId="2497331763" sldId="258"/>
            <ac:spMk id="85" creationId="{EAC3E7AD-8C67-4F81-8621-D270B7A33620}"/>
          </ac:spMkLst>
        </pc:spChg>
        <pc:spChg chg="add mod">
          <ac:chgData name="Amit Panesar" userId="2ace35e5-3849-48d1-ac16-5b752e3df2ab" providerId="ADAL" clId="{EE1EBCCB-D592-417C-BDE1-D0DDBC5E1255}" dt="2021-08-27T10:49:49.360" v="549" actId="1076"/>
          <ac:spMkLst>
            <pc:docMk/>
            <pc:sldMk cId="2497331763" sldId="258"/>
            <ac:spMk id="86" creationId="{56C102FE-DE3F-4985-9C90-A82853547CD1}"/>
          </ac:spMkLst>
        </pc:spChg>
        <pc:picChg chg="mod">
          <ac:chgData name="Amit Panesar" userId="2ace35e5-3849-48d1-ac16-5b752e3df2ab" providerId="ADAL" clId="{EE1EBCCB-D592-417C-BDE1-D0DDBC5E1255}" dt="2021-08-25T15:49:28.186" v="137" actId="1076"/>
          <ac:picMkLst>
            <pc:docMk/>
            <pc:sldMk cId="2497331763" sldId="258"/>
            <ac:picMk id="13" creationId="{CF366D79-D9A6-419D-ACD9-6D3CD812E1FD}"/>
          </ac:picMkLst>
        </pc:picChg>
        <pc:picChg chg="add mod modCrop">
          <ac:chgData name="Amit Panesar" userId="2ace35e5-3849-48d1-ac16-5b752e3df2ab" providerId="ADAL" clId="{EE1EBCCB-D592-417C-BDE1-D0DDBC5E1255}" dt="2021-08-25T15:42:53.131" v="62" actId="1076"/>
          <ac:picMkLst>
            <pc:docMk/>
            <pc:sldMk cId="2497331763" sldId="258"/>
            <ac:picMk id="37" creationId="{9680A955-6654-4F25-A8B8-FD8020E3448B}"/>
          </ac:picMkLst>
        </pc:picChg>
        <pc:picChg chg="add del mod">
          <ac:chgData name="Amit Panesar" userId="2ace35e5-3849-48d1-ac16-5b752e3df2ab" providerId="ADAL" clId="{EE1EBCCB-D592-417C-BDE1-D0DDBC5E1255}" dt="2021-08-25T15:56:01.912" v="183" actId="478"/>
          <ac:picMkLst>
            <pc:docMk/>
            <pc:sldMk cId="2497331763" sldId="258"/>
            <ac:picMk id="42" creationId="{94E3D0A8-EFE8-42F5-A031-3176CE50B225}"/>
          </ac:picMkLst>
        </pc:picChg>
        <pc:picChg chg="add mod modCrop">
          <ac:chgData name="Amit Panesar" userId="2ace35e5-3849-48d1-ac16-5b752e3df2ab" providerId="ADAL" clId="{EE1EBCCB-D592-417C-BDE1-D0DDBC5E1255}" dt="2021-08-25T15:59:06.853" v="218" actId="1076"/>
          <ac:picMkLst>
            <pc:docMk/>
            <pc:sldMk cId="2497331763" sldId="258"/>
            <ac:picMk id="48" creationId="{F563BDD0-DC8C-4E13-9A97-8604CE5CB0C6}"/>
          </ac:picMkLst>
        </pc:picChg>
        <pc:picChg chg="add del mod modCrop">
          <ac:chgData name="Amit Panesar" userId="2ace35e5-3849-48d1-ac16-5b752e3df2ab" providerId="ADAL" clId="{EE1EBCCB-D592-417C-BDE1-D0DDBC5E1255}" dt="2021-08-25T16:03:00.811" v="330" actId="478"/>
          <ac:picMkLst>
            <pc:docMk/>
            <pc:sldMk cId="2497331763" sldId="258"/>
            <ac:picMk id="57" creationId="{D4D4C2A8-178F-4F01-BD27-6B104FF508C5}"/>
          </ac:picMkLst>
        </pc:picChg>
        <pc:picChg chg="add del mod modCrop">
          <ac:chgData name="Amit Panesar" userId="2ace35e5-3849-48d1-ac16-5b752e3df2ab" providerId="ADAL" clId="{EE1EBCCB-D592-417C-BDE1-D0DDBC5E1255}" dt="2021-08-25T16:05:24.122" v="341" actId="478"/>
          <ac:picMkLst>
            <pc:docMk/>
            <pc:sldMk cId="2497331763" sldId="258"/>
            <ac:picMk id="59" creationId="{32D8FF97-6F07-416E-BE90-C5D74F75DC0A}"/>
          </ac:picMkLst>
        </pc:picChg>
        <pc:picChg chg="add mod modCrop">
          <ac:chgData name="Amit Panesar" userId="2ace35e5-3849-48d1-ac16-5b752e3df2ab" providerId="ADAL" clId="{EE1EBCCB-D592-417C-BDE1-D0DDBC5E1255}" dt="2021-08-25T16:18:20.033" v="497" actId="1076"/>
          <ac:picMkLst>
            <pc:docMk/>
            <pc:sldMk cId="2497331763" sldId="258"/>
            <ac:picMk id="79" creationId="{555A4CF4-97A5-488B-BCC5-1C0545DD6EF3}"/>
          </ac:picMkLst>
        </pc:picChg>
        <pc:cxnChg chg="add del mod">
          <ac:chgData name="Amit Panesar" userId="2ace35e5-3849-48d1-ac16-5b752e3df2ab" providerId="ADAL" clId="{EE1EBCCB-D592-417C-BDE1-D0DDBC5E1255}" dt="2021-08-25T16:15:26.282" v="479" actId="478"/>
          <ac:cxnSpMkLst>
            <pc:docMk/>
            <pc:sldMk cId="2497331763" sldId="258"/>
            <ac:cxnSpMk id="69" creationId="{E6CD94EA-07F5-46CE-978B-64A1CA0A96F7}"/>
          </ac:cxnSpMkLst>
        </pc:cxnChg>
        <pc:cxnChg chg="add mod">
          <ac:chgData name="Amit Panesar" userId="2ace35e5-3849-48d1-ac16-5b752e3df2ab" providerId="ADAL" clId="{EE1EBCCB-D592-417C-BDE1-D0DDBC5E1255}" dt="2021-08-25T16:16:33.282" v="489" actId="1076"/>
          <ac:cxnSpMkLst>
            <pc:docMk/>
            <pc:sldMk cId="2497331763" sldId="258"/>
            <ac:cxnSpMk id="75" creationId="{944F852D-F3C5-4799-B456-C7E31672D6B7}"/>
          </ac:cxnSpMkLst>
        </pc:cxnChg>
        <pc:cxnChg chg="add mod">
          <ac:chgData name="Amit Panesar" userId="2ace35e5-3849-48d1-ac16-5b752e3df2ab" providerId="ADAL" clId="{EE1EBCCB-D592-417C-BDE1-D0DDBC5E1255}" dt="2021-08-25T16:19:58.511" v="510" actId="1076"/>
          <ac:cxnSpMkLst>
            <pc:docMk/>
            <pc:sldMk cId="2497331763" sldId="258"/>
            <ac:cxnSpMk id="82" creationId="{2A83C48A-8E4A-48FB-9809-9A1B8AB58EE2}"/>
          </ac:cxnSpMkLst>
        </pc:cxnChg>
      </pc:sldChg>
      <pc:sldChg chg="modSp mod ord">
        <pc:chgData name="Amit Panesar" userId="2ace35e5-3849-48d1-ac16-5b752e3df2ab" providerId="ADAL" clId="{EE1EBCCB-D592-417C-BDE1-D0DDBC5E1255}" dt="2021-08-27T14:00:03.223" v="1721"/>
        <pc:sldMkLst>
          <pc:docMk/>
          <pc:sldMk cId="317045394" sldId="270"/>
        </pc:sldMkLst>
        <pc:spChg chg="mod">
          <ac:chgData name="Amit Panesar" userId="2ace35e5-3849-48d1-ac16-5b752e3df2ab" providerId="ADAL" clId="{EE1EBCCB-D592-417C-BDE1-D0DDBC5E1255}" dt="2021-08-25T16:22:18.595" v="523" actId="1076"/>
          <ac:spMkLst>
            <pc:docMk/>
            <pc:sldMk cId="317045394" sldId="270"/>
            <ac:spMk id="2" creationId="{33658DEF-AE61-435B-85B8-8015743250B5}"/>
          </ac:spMkLst>
        </pc:spChg>
        <pc:spChg chg="mod">
          <ac:chgData name="Amit Panesar" userId="2ace35e5-3849-48d1-ac16-5b752e3df2ab" providerId="ADAL" clId="{EE1EBCCB-D592-417C-BDE1-D0DDBC5E1255}" dt="2021-08-25T16:29:53.402" v="530" actId="1076"/>
          <ac:spMkLst>
            <pc:docMk/>
            <pc:sldMk cId="317045394" sldId="270"/>
            <ac:spMk id="3" creationId="{34732A60-3CD3-4487-A17E-5EB2A9CB55AF}"/>
          </ac:spMkLst>
        </pc:spChg>
        <pc:spChg chg="mod">
          <ac:chgData name="Amit Panesar" userId="2ace35e5-3849-48d1-ac16-5b752e3df2ab" providerId="ADAL" clId="{EE1EBCCB-D592-417C-BDE1-D0DDBC5E1255}" dt="2021-08-25T16:29:42.455" v="526" actId="1076"/>
          <ac:spMkLst>
            <pc:docMk/>
            <pc:sldMk cId="317045394" sldId="270"/>
            <ac:spMk id="10" creationId="{FE011370-B224-445C-BF5F-089DF1DB8A3E}"/>
          </ac:spMkLst>
        </pc:spChg>
        <pc:spChg chg="mod">
          <ac:chgData name="Amit Panesar" userId="2ace35e5-3849-48d1-ac16-5b752e3df2ab" providerId="ADAL" clId="{EE1EBCCB-D592-417C-BDE1-D0DDBC5E1255}" dt="2021-08-25T16:37:27.492" v="533" actId="1076"/>
          <ac:spMkLst>
            <pc:docMk/>
            <pc:sldMk cId="317045394" sldId="270"/>
            <ac:spMk id="11" creationId="{A3B315F4-965D-4A00-BE00-2267590DDBC4}"/>
          </ac:spMkLst>
        </pc:spChg>
        <pc:spChg chg="mod">
          <ac:chgData name="Amit Panesar" userId="2ace35e5-3849-48d1-ac16-5b752e3df2ab" providerId="ADAL" clId="{EE1EBCCB-D592-417C-BDE1-D0DDBC5E1255}" dt="2021-08-25T16:37:49.842" v="537" actId="20577"/>
          <ac:spMkLst>
            <pc:docMk/>
            <pc:sldMk cId="317045394" sldId="270"/>
            <ac:spMk id="14" creationId="{BB7C9366-C599-479F-979B-56C1E209E4C7}"/>
          </ac:spMkLst>
        </pc:spChg>
        <pc:spChg chg="mod">
          <ac:chgData name="Amit Panesar" userId="2ace35e5-3849-48d1-ac16-5b752e3df2ab" providerId="ADAL" clId="{EE1EBCCB-D592-417C-BDE1-D0DDBC5E1255}" dt="2021-08-25T16:37:59.948" v="539" actId="20577"/>
          <ac:spMkLst>
            <pc:docMk/>
            <pc:sldMk cId="317045394" sldId="270"/>
            <ac:spMk id="16" creationId="{C1A0CDE9-EDD4-4512-AC42-B9201576B8B9}"/>
          </ac:spMkLst>
        </pc:spChg>
        <pc:spChg chg="mod">
          <ac:chgData name="Amit Panesar" userId="2ace35e5-3849-48d1-ac16-5b752e3df2ab" providerId="ADAL" clId="{EE1EBCCB-D592-417C-BDE1-D0DDBC5E1255}" dt="2021-08-25T16:37:38.150" v="535" actId="20577"/>
          <ac:spMkLst>
            <pc:docMk/>
            <pc:sldMk cId="317045394" sldId="270"/>
            <ac:spMk id="17" creationId="{37199890-C244-4662-AB6B-9F2A8B599FEE}"/>
          </ac:spMkLst>
        </pc:spChg>
      </pc:sldChg>
      <pc:sldChg chg="addSp delSp modSp add mod">
        <pc:chgData name="Amit Panesar" userId="2ace35e5-3849-48d1-ac16-5b752e3df2ab" providerId="ADAL" clId="{EE1EBCCB-D592-417C-BDE1-D0DDBC5E1255}" dt="2021-08-25T15:40:55.142" v="50" actId="1076"/>
        <pc:sldMkLst>
          <pc:docMk/>
          <pc:sldMk cId="1454740502" sldId="280"/>
        </pc:sldMkLst>
        <pc:spChg chg="mod">
          <ac:chgData name="Amit Panesar" userId="2ace35e5-3849-48d1-ac16-5b752e3df2ab" providerId="ADAL" clId="{EE1EBCCB-D592-417C-BDE1-D0DDBC5E1255}" dt="2021-08-25T15:35:21.046" v="25" actId="20577"/>
          <ac:spMkLst>
            <pc:docMk/>
            <pc:sldMk cId="1454740502" sldId="280"/>
            <ac:spMk id="6" creationId="{00000000-0000-0000-0000-000000000000}"/>
          </ac:spMkLst>
        </pc:spChg>
        <pc:picChg chg="add mod">
          <ac:chgData name="Amit Panesar" userId="2ace35e5-3849-48d1-ac16-5b752e3df2ab" providerId="ADAL" clId="{EE1EBCCB-D592-417C-BDE1-D0DDBC5E1255}" dt="2021-08-25T15:35:32.190" v="26" actId="1076"/>
          <ac:picMkLst>
            <pc:docMk/>
            <pc:sldMk cId="1454740502" sldId="280"/>
            <ac:picMk id="5" creationId="{A959F8DB-7775-4C06-84AF-8350A1C69C39}"/>
          </ac:picMkLst>
        </pc:picChg>
        <pc:picChg chg="add mod">
          <ac:chgData name="Amit Panesar" userId="2ace35e5-3849-48d1-ac16-5b752e3df2ab" providerId="ADAL" clId="{EE1EBCCB-D592-417C-BDE1-D0DDBC5E1255}" dt="2021-08-25T15:40:55.142" v="50" actId="1076"/>
          <ac:picMkLst>
            <pc:docMk/>
            <pc:sldMk cId="1454740502" sldId="280"/>
            <ac:picMk id="8" creationId="{F9F8893B-C089-4690-A1C7-4AA9FBD6D05B}"/>
          </ac:picMkLst>
        </pc:picChg>
        <pc:picChg chg="del">
          <ac:chgData name="Amit Panesar" userId="2ace35e5-3849-48d1-ac16-5b752e3df2ab" providerId="ADAL" clId="{EE1EBCCB-D592-417C-BDE1-D0DDBC5E1255}" dt="2021-08-25T15:31:47.683" v="2" actId="478"/>
          <ac:picMkLst>
            <pc:docMk/>
            <pc:sldMk cId="1454740502" sldId="280"/>
            <ac:picMk id="9" creationId="{17CEAA21-53C9-4910-8AA9-14E999620C81}"/>
          </ac:picMkLst>
        </pc:picChg>
        <pc:picChg chg="add del mod">
          <ac:chgData name="Amit Panesar" userId="2ace35e5-3849-48d1-ac16-5b752e3df2ab" providerId="ADAL" clId="{EE1EBCCB-D592-417C-BDE1-D0DDBC5E1255}" dt="2021-08-25T15:35:41.532" v="28"/>
          <ac:picMkLst>
            <pc:docMk/>
            <pc:sldMk cId="1454740502" sldId="280"/>
            <ac:picMk id="10" creationId="{B1C00256-4B08-4781-B047-137551897ECA}"/>
          </ac:picMkLst>
        </pc:picChg>
        <pc:picChg chg="add del mod">
          <ac:chgData name="Amit Panesar" userId="2ace35e5-3849-48d1-ac16-5b752e3df2ab" providerId="ADAL" clId="{EE1EBCCB-D592-417C-BDE1-D0DDBC5E1255}" dt="2021-08-25T15:35:41.532" v="28"/>
          <ac:picMkLst>
            <pc:docMk/>
            <pc:sldMk cId="1454740502" sldId="280"/>
            <ac:picMk id="11" creationId="{278334A5-3CFD-4B1E-A9D6-03C9B8EB80B2}"/>
          </ac:picMkLst>
        </pc:picChg>
      </pc:sldChg>
      <pc:sldChg chg="addSp delSp modSp mod">
        <pc:chgData name="Amit Panesar" userId="2ace35e5-3849-48d1-ac16-5b752e3df2ab" providerId="ADAL" clId="{EE1EBCCB-D592-417C-BDE1-D0DDBC5E1255}" dt="2021-08-27T14:33:40.662" v="1844" actId="1076"/>
        <pc:sldMkLst>
          <pc:docMk/>
          <pc:sldMk cId="2131967944" sldId="281"/>
        </pc:sldMkLst>
        <pc:spChg chg="add mod">
          <ac:chgData name="Amit Panesar" userId="2ace35e5-3849-48d1-ac16-5b752e3df2ab" providerId="ADAL" clId="{EE1EBCCB-D592-417C-BDE1-D0DDBC5E1255}" dt="2021-08-27T10:58:40.711" v="610" actId="1076"/>
          <ac:spMkLst>
            <pc:docMk/>
            <pc:sldMk cId="2131967944" sldId="281"/>
            <ac:spMk id="2" creationId="{46FA8E19-239D-4439-8865-496A0B415614}"/>
          </ac:spMkLst>
        </pc:spChg>
        <pc:spChg chg="add mod">
          <ac:chgData name="Amit Panesar" userId="2ace35e5-3849-48d1-ac16-5b752e3df2ab" providerId="ADAL" clId="{EE1EBCCB-D592-417C-BDE1-D0DDBC5E1255}" dt="2021-08-27T11:23:01.749" v="621" actId="1076"/>
          <ac:spMkLst>
            <pc:docMk/>
            <pc:sldMk cId="2131967944" sldId="281"/>
            <ac:spMk id="3" creationId="{BDAF822A-1503-4CE6-B2D2-B564D66AA715}"/>
          </ac:spMkLst>
        </pc:spChg>
        <pc:spChg chg="add mod">
          <ac:chgData name="Amit Panesar" userId="2ace35e5-3849-48d1-ac16-5b752e3df2ab" providerId="ADAL" clId="{EE1EBCCB-D592-417C-BDE1-D0DDBC5E1255}" dt="2021-08-27T10:59:03.246" v="614" actId="207"/>
          <ac:spMkLst>
            <pc:docMk/>
            <pc:sldMk cId="2131967944" sldId="281"/>
            <ac:spMk id="5" creationId="{1EC2330B-F0F5-459C-BBD6-BB4A2B4A7901}"/>
          </ac:spMkLst>
        </pc:spChg>
        <pc:spChg chg="add mod">
          <ac:chgData name="Amit Panesar" userId="2ace35e5-3849-48d1-ac16-5b752e3df2ab" providerId="ADAL" clId="{EE1EBCCB-D592-417C-BDE1-D0DDBC5E1255}" dt="2021-08-27T11:27:36.392" v="699" actId="14100"/>
          <ac:spMkLst>
            <pc:docMk/>
            <pc:sldMk cId="2131967944" sldId="281"/>
            <ac:spMk id="6" creationId="{71368E5D-070E-4156-94EA-478E73A67E00}"/>
          </ac:spMkLst>
        </pc:spChg>
        <pc:spChg chg="add mod">
          <ac:chgData name="Amit Panesar" userId="2ace35e5-3849-48d1-ac16-5b752e3df2ab" providerId="ADAL" clId="{EE1EBCCB-D592-417C-BDE1-D0DDBC5E1255}" dt="2021-08-27T11:23:21.626" v="627" actId="20577"/>
          <ac:spMkLst>
            <pc:docMk/>
            <pc:sldMk cId="2131967944" sldId="281"/>
            <ac:spMk id="9" creationId="{C6988C61-DA36-4FA4-9074-012FF1BE752D}"/>
          </ac:spMkLst>
        </pc:spChg>
        <pc:spChg chg="add mod">
          <ac:chgData name="Amit Panesar" userId="2ace35e5-3849-48d1-ac16-5b752e3df2ab" providerId="ADAL" clId="{EE1EBCCB-D592-417C-BDE1-D0DDBC5E1255}" dt="2021-08-27T11:23:40.881" v="633" actId="20577"/>
          <ac:spMkLst>
            <pc:docMk/>
            <pc:sldMk cId="2131967944" sldId="281"/>
            <ac:spMk id="10" creationId="{4A5D0B1E-C75B-4301-BCCE-68B26A09ED6F}"/>
          </ac:spMkLst>
        </pc:spChg>
        <pc:spChg chg="mod">
          <ac:chgData name="Amit Panesar" userId="2ace35e5-3849-48d1-ac16-5b752e3df2ab" providerId="ADAL" clId="{EE1EBCCB-D592-417C-BDE1-D0DDBC5E1255}" dt="2021-08-27T14:33:21.754" v="1843" actId="14100"/>
          <ac:spMkLst>
            <pc:docMk/>
            <pc:sldMk cId="2131967944" sldId="281"/>
            <ac:spMk id="11" creationId="{00000000-0000-0000-0000-000000000000}"/>
          </ac:spMkLst>
        </pc:spChg>
        <pc:spChg chg="add mod">
          <ac:chgData name="Amit Panesar" userId="2ace35e5-3849-48d1-ac16-5b752e3df2ab" providerId="ADAL" clId="{EE1EBCCB-D592-417C-BDE1-D0DDBC5E1255}" dt="2021-08-27T14:33:40.662" v="1844" actId="1076"/>
          <ac:spMkLst>
            <pc:docMk/>
            <pc:sldMk cId="2131967944" sldId="281"/>
            <ac:spMk id="12" creationId="{83431E88-A7A1-4D3E-B8A0-A7F561A98361}"/>
          </ac:spMkLst>
        </pc:spChg>
        <pc:spChg chg="mod">
          <ac:chgData name="Amit Panesar" userId="2ace35e5-3849-48d1-ac16-5b752e3df2ab" providerId="ADAL" clId="{EE1EBCCB-D592-417C-BDE1-D0DDBC5E1255}" dt="2021-08-27T14:33:17.156" v="1842" actId="14100"/>
          <ac:spMkLst>
            <pc:docMk/>
            <pc:sldMk cId="2131967944" sldId="281"/>
            <ac:spMk id="15" creationId="{00000000-0000-0000-0000-000000000000}"/>
          </ac:spMkLst>
        </pc:spChg>
        <pc:spChg chg="add mod">
          <ac:chgData name="Amit Panesar" userId="2ace35e5-3849-48d1-ac16-5b752e3df2ab" providerId="ADAL" clId="{EE1EBCCB-D592-417C-BDE1-D0DDBC5E1255}" dt="2021-08-27T14:33:40.662" v="1844" actId="1076"/>
          <ac:spMkLst>
            <pc:docMk/>
            <pc:sldMk cId="2131967944" sldId="281"/>
            <ac:spMk id="16" creationId="{A0561080-953A-49C7-87BC-F666897DC84A}"/>
          </ac:spMkLst>
        </pc:spChg>
        <pc:spChg chg="add mod">
          <ac:chgData name="Amit Panesar" userId="2ace35e5-3849-48d1-ac16-5b752e3df2ab" providerId="ADAL" clId="{EE1EBCCB-D592-417C-BDE1-D0DDBC5E1255}" dt="2021-08-27T14:33:40.662" v="1844" actId="1076"/>
          <ac:spMkLst>
            <pc:docMk/>
            <pc:sldMk cId="2131967944" sldId="281"/>
            <ac:spMk id="17" creationId="{DA3957A4-212D-4A96-937A-EB09700994D9}"/>
          </ac:spMkLst>
        </pc:spChg>
        <pc:spChg chg="add mod">
          <ac:chgData name="Amit Panesar" userId="2ace35e5-3849-48d1-ac16-5b752e3df2ab" providerId="ADAL" clId="{EE1EBCCB-D592-417C-BDE1-D0DDBC5E1255}" dt="2021-08-27T14:33:40.662" v="1844" actId="1076"/>
          <ac:spMkLst>
            <pc:docMk/>
            <pc:sldMk cId="2131967944" sldId="281"/>
            <ac:spMk id="18" creationId="{8B4410F8-445B-4A3D-9A6C-340E8D8E2B81}"/>
          </ac:spMkLst>
        </pc:spChg>
        <pc:spChg chg="add mod">
          <ac:chgData name="Amit Panesar" userId="2ace35e5-3849-48d1-ac16-5b752e3df2ab" providerId="ADAL" clId="{EE1EBCCB-D592-417C-BDE1-D0DDBC5E1255}" dt="2021-08-27T11:31:56.568" v="751" actId="20577"/>
          <ac:spMkLst>
            <pc:docMk/>
            <pc:sldMk cId="2131967944" sldId="281"/>
            <ac:spMk id="19" creationId="{926DA1A0-BC43-4FFD-817F-6D2303B7A68F}"/>
          </ac:spMkLst>
        </pc:spChg>
        <pc:spChg chg="mod">
          <ac:chgData name="Amit Panesar" userId="2ace35e5-3849-48d1-ac16-5b752e3df2ab" providerId="ADAL" clId="{EE1EBCCB-D592-417C-BDE1-D0DDBC5E1255}" dt="2021-08-27T11:32:09.533" v="755"/>
          <ac:spMkLst>
            <pc:docMk/>
            <pc:sldMk cId="2131967944" sldId="281"/>
            <ac:spMk id="23" creationId="{988F63D2-D53F-4C3F-AD47-0E7BB4F0E9B1}"/>
          </ac:spMkLst>
        </pc:spChg>
        <pc:spChg chg="add mod">
          <ac:chgData name="Amit Panesar" userId="2ace35e5-3849-48d1-ac16-5b752e3df2ab" providerId="ADAL" clId="{EE1EBCCB-D592-417C-BDE1-D0DDBC5E1255}" dt="2021-08-27T11:38:41.415" v="856" actId="1076"/>
          <ac:spMkLst>
            <pc:docMk/>
            <pc:sldMk cId="2131967944" sldId="281"/>
            <ac:spMk id="24" creationId="{38B921CA-3F0B-485A-9113-01E43DC293B5}"/>
          </ac:spMkLst>
        </pc:spChg>
        <pc:spChg chg="add mod">
          <ac:chgData name="Amit Panesar" userId="2ace35e5-3849-48d1-ac16-5b752e3df2ab" providerId="ADAL" clId="{EE1EBCCB-D592-417C-BDE1-D0DDBC5E1255}" dt="2021-08-27T11:34:38.706" v="764" actId="20577"/>
          <ac:spMkLst>
            <pc:docMk/>
            <pc:sldMk cId="2131967944" sldId="281"/>
            <ac:spMk id="25" creationId="{FE7D431C-A83C-4AC5-AC22-B1CEE8141239}"/>
          </ac:spMkLst>
        </pc:spChg>
        <pc:spChg chg="add mod">
          <ac:chgData name="Amit Panesar" userId="2ace35e5-3849-48d1-ac16-5b752e3df2ab" providerId="ADAL" clId="{EE1EBCCB-D592-417C-BDE1-D0DDBC5E1255}" dt="2021-08-27T11:34:54.607" v="770" actId="20577"/>
          <ac:spMkLst>
            <pc:docMk/>
            <pc:sldMk cId="2131967944" sldId="281"/>
            <ac:spMk id="26" creationId="{C50937D9-F18C-4EAD-BFF0-A98B77BD68AA}"/>
          </ac:spMkLst>
        </pc:spChg>
        <pc:spChg chg="add mod">
          <ac:chgData name="Amit Panesar" userId="2ace35e5-3849-48d1-ac16-5b752e3df2ab" providerId="ADAL" clId="{EE1EBCCB-D592-417C-BDE1-D0DDBC5E1255}" dt="2021-08-27T14:32:33.403" v="1841" actId="20577"/>
          <ac:spMkLst>
            <pc:docMk/>
            <pc:sldMk cId="2131967944" sldId="281"/>
            <ac:spMk id="27" creationId="{CC94AA71-4A77-41F0-B213-89748449BBB8}"/>
          </ac:spMkLst>
        </pc:spChg>
        <pc:spChg chg="add del mod">
          <ac:chgData name="Amit Panesar" userId="2ace35e5-3849-48d1-ac16-5b752e3df2ab" providerId="ADAL" clId="{EE1EBCCB-D592-417C-BDE1-D0DDBC5E1255}" dt="2021-08-27T14:09:46.261" v="1723" actId="478"/>
          <ac:spMkLst>
            <pc:docMk/>
            <pc:sldMk cId="2131967944" sldId="281"/>
            <ac:spMk id="29" creationId="{780689F8-0A3A-4987-8E4C-1646BA8EC50B}"/>
          </ac:spMkLst>
        </pc:spChg>
        <pc:grpChg chg="add mod">
          <ac:chgData name="Amit Panesar" userId="2ace35e5-3849-48d1-ac16-5b752e3df2ab" providerId="ADAL" clId="{EE1EBCCB-D592-417C-BDE1-D0DDBC5E1255}" dt="2021-08-27T14:33:40.662" v="1844" actId="1076"/>
          <ac:grpSpMkLst>
            <pc:docMk/>
            <pc:sldMk cId="2131967944" sldId="281"/>
            <ac:grpSpMk id="7" creationId="{7FE4B788-CA4C-4915-867B-0A5D27204F5C}"/>
          </ac:grpSpMkLst>
        </pc:grpChg>
        <pc:grpChg chg="add mod">
          <ac:chgData name="Amit Panesar" userId="2ace35e5-3849-48d1-ac16-5b752e3df2ab" providerId="ADAL" clId="{EE1EBCCB-D592-417C-BDE1-D0DDBC5E1255}" dt="2021-08-27T11:32:37.043" v="758" actId="1076"/>
          <ac:grpSpMkLst>
            <pc:docMk/>
            <pc:sldMk cId="2131967944" sldId="281"/>
            <ac:grpSpMk id="21" creationId="{EFC457D6-AE2A-486B-92E0-FF7BAC055896}"/>
          </ac:grpSpMkLst>
        </pc:grpChg>
        <pc:picChg chg="add mod modCrop">
          <ac:chgData name="Amit Panesar" userId="2ace35e5-3849-48d1-ac16-5b752e3df2ab" providerId="ADAL" clId="{EE1EBCCB-D592-417C-BDE1-D0DDBC5E1255}" dt="2021-08-27T10:58:47.002" v="611" actId="1076"/>
          <ac:picMkLst>
            <pc:docMk/>
            <pc:sldMk cId="2131967944" sldId="281"/>
            <ac:picMk id="4" creationId="{3A58591E-99DB-45A1-8491-D374CD77959A}"/>
          </ac:picMkLst>
        </pc:picChg>
        <pc:picChg chg="add mod">
          <ac:chgData name="Amit Panesar" userId="2ace35e5-3849-48d1-ac16-5b752e3df2ab" providerId="ADAL" clId="{EE1EBCCB-D592-417C-BDE1-D0DDBC5E1255}" dt="2021-08-27T11:26:48.085" v="692" actId="164"/>
          <ac:picMkLst>
            <pc:docMk/>
            <pc:sldMk cId="2131967944" sldId="281"/>
            <ac:picMk id="13" creationId="{2C99C1AC-9641-4562-939E-2493754EB066}"/>
          </ac:picMkLst>
        </pc:picChg>
        <pc:picChg chg="add del mod">
          <ac:chgData name="Amit Panesar" userId="2ace35e5-3849-48d1-ac16-5b752e3df2ab" providerId="ADAL" clId="{EE1EBCCB-D592-417C-BDE1-D0DDBC5E1255}" dt="2021-08-27T11:32:07.683" v="754" actId="478"/>
          <ac:picMkLst>
            <pc:docMk/>
            <pc:sldMk cId="2131967944" sldId="281"/>
            <ac:picMk id="20" creationId="{07110E06-A558-41BE-990A-5DA95113C08A}"/>
          </ac:picMkLst>
        </pc:picChg>
        <pc:picChg chg="mod">
          <ac:chgData name="Amit Panesar" userId="2ace35e5-3849-48d1-ac16-5b752e3df2ab" providerId="ADAL" clId="{EE1EBCCB-D592-417C-BDE1-D0DDBC5E1255}" dt="2021-08-27T11:32:09.533" v="755"/>
          <ac:picMkLst>
            <pc:docMk/>
            <pc:sldMk cId="2131967944" sldId="281"/>
            <ac:picMk id="22" creationId="{D0B8D537-F949-4D8B-BE21-694A4F60E769}"/>
          </ac:picMkLst>
        </pc:picChg>
        <pc:picChg chg="add del mod modCrop">
          <ac:chgData name="Amit Panesar" userId="2ace35e5-3849-48d1-ac16-5b752e3df2ab" providerId="ADAL" clId="{EE1EBCCB-D592-417C-BDE1-D0DDBC5E1255}" dt="2021-08-27T14:09:43.993" v="1722" actId="478"/>
          <ac:picMkLst>
            <pc:docMk/>
            <pc:sldMk cId="2131967944" sldId="281"/>
            <ac:picMk id="28" creationId="{5C80A0F2-3279-42E5-B660-1292D26F259F}"/>
          </ac:picMkLst>
        </pc:picChg>
      </pc:sldChg>
      <pc:sldChg chg="addSp delSp modSp mod">
        <pc:chgData name="Amit Panesar" userId="2ace35e5-3849-48d1-ac16-5b752e3df2ab" providerId="ADAL" clId="{EE1EBCCB-D592-417C-BDE1-D0DDBC5E1255}" dt="2021-08-27T11:49:01.846" v="921" actId="1076"/>
        <pc:sldMkLst>
          <pc:docMk/>
          <pc:sldMk cId="1271640300" sldId="282"/>
        </pc:sldMkLst>
        <pc:spChg chg="add mod">
          <ac:chgData name="Amit Panesar" userId="2ace35e5-3849-48d1-ac16-5b752e3df2ab" providerId="ADAL" clId="{EE1EBCCB-D592-417C-BDE1-D0DDBC5E1255}" dt="2021-08-27T11:43:11.882" v="876" actId="164"/>
          <ac:spMkLst>
            <pc:docMk/>
            <pc:sldMk cId="1271640300" sldId="282"/>
            <ac:spMk id="5" creationId="{4F05F16A-C344-43FC-A4C2-570CC2BE5681}"/>
          </ac:spMkLst>
        </pc:spChg>
        <pc:spChg chg="mod">
          <ac:chgData name="Amit Panesar" userId="2ace35e5-3849-48d1-ac16-5b752e3df2ab" providerId="ADAL" clId="{EE1EBCCB-D592-417C-BDE1-D0DDBC5E1255}" dt="2021-08-27T11:40:34.470" v="860" actId="14100"/>
          <ac:spMkLst>
            <pc:docMk/>
            <pc:sldMk cId="1271640300" sldId="282"/>
            <ac:spMk id="8" creationId="{00000000-0000-0000-0000-000000000000}"/>
          </ac:spMkLst>
        </pc:spChg>
        <pc:spChg chg="add del">
          <ac:chgData name="Amit Panesar" userId="2ace35e5-3849-48d1-ac16-5b752e3df2ab" providerId="ADAL" clId="{EE1EBCCB-D592-417C-BDE1-D0DDBC5E1255}" dt="2021-08-27T11:40:33.676" v="859" actId="478"/>
          <ac:spMkLst>
            <pc:docMk/>
            <pc:sldMk cId="1271640300" sldId="282"/>
            <ac:spMk id="9" creationId="{00000000-0000-0000-0000-000000000000}"/>
          </ac:spMkLst>
        </pc:spChg>
        <pc:spChg chg="add mod">
          <ac:chgData name="Amit Panesar" userId="2ace35e5-3849-48d1-ac16-5b752e3df2ab" providerId="ADAL" clId="{EE1EBCCB-D592-417C-BDE1-D0DDBC5E1255}" dt="2021-08-27T11:46:27.024" v="908" actId="1076"/>
          <ac:spMkLst>
            <pc:docMk/>
            <pc:sldMk cId="1271640300" sldId="282"/>
            <ac:spMk id="11" creationId="{C9749106-E3F9-4C81-A60F-3E2DD9ED1610}"/>
          </ac:spMkLst>
        </pc:spChg>
        <pc:spChg chg="add mod">
          <ac:chgData name="Amit Panesar" userId="2ace35e5-3849-48d1-ac16-5b752e3df2ab" providerId="ADAL" clId="{EE1EBCCB-D592-417C-BDE1-D0DDBC5E1255}" dt="2021-08-27T11:46:06.729" v="906" actId="1076"/>
          <ac:spMkLst>
            <pc:docMk/>
            <pc:sldMk cId="1271640300" sldId="282"/>
            <ac:spMk id="12" creationId="{ECDDAC4D-934C-4358-B942-3AA033B8CBA9}"/>
          </ac:spMkLst>
        </pc:spChg>
        <pc:spChg chg="add mod">
          <ac:chgData name="Amit Panesar" userId="2ace35e5-3849-48d1-ac16-5b752e3df2ab" providerId="ADAL" clId="{EE1EBCCB-D592-417C-BDE1-D0DDBC5E1255}" dt="2021-08-27T11:46:00.309" v="905" actId="1076"/>
          <ac:spMkLst>
            <pc:docMk/>
            <pc:sldMk cId="1271640300" sldId="282"/>
            <ac:spMk id="13" creationId="{36CCEBAD-F190-48FD-B117-473C541B91F3}"/>
          </ac:spMkLst>
        </pc:spChg>
        <pc:spChg chg="add mod">
          <ac:chgData name="Amit Panesar" userId="2ace35e5-3849-48d1-ac16-5b752e3df2ab" providerId="ADAL" clId="{EE1EBCCB-D592-417C-BDE1-D0DDBC5E1255}" dt="2021-08-27T11:48:41.482" v="919" actId="1076"/>
          <ac:spMkLst>
            <pc:docMk/>
            <pc:sldMk cId="1271640300" sldId="282"/>
            <ac:spMk id="14" creationId="{553790F8-E267-470A-AB26-EA2E2793D7D9}"/>
          </ac:spMkLst>
        </pc:spChg>
        <pc:spChg chg="add mod">
          <ac:chgData name="Amit Panesar" userId="2ace35e5-3849-48d1-ac16-5b752e3df2ab" providerId="ADAL" clId="{EE1EBCCB-D592-417C-BDE1-D0DDBC5E1255}" dt="2021-08-27T11:49:01.846" v="921" actId="1076"/>
          <ac:spMkLst>
            <pc:docMk/>
            <pc:sldMk cId="1271640300" sldId="282"/>
            <ac:spMk id="15" creationId="{5E0A028E-889A-43E6-A244-77141F317C0B}"/>
          </ac:spMkLst>
        </pc:spChg>
        <pc:grpChg chg="add mod">
          <ac:chgData name="Amit Panesar" userId="2ace35e5-3849-48d1-ac16-5b752e3df2ab" providerId="ADAL" clId="{EE1EBCCB-D592-417C-BDE1-D0DDBC5E1255}" dt="2021-08-27T11:43:22.283" v="877" actId="1076"/>
          <ac:grpSpMkLst>
            <pc:docMk/>
            <pc:sldMk cId="1271640300" sldId="282"/>
            <ac:grpSpMk id="6" creationId="{39D383ED-391D-4802-AF6B-5F5776F87842}"/>
          </ac:grpSpMkLst>
        </pc:grpChg>
        <pc:picChg chg="add mod modCrop">
          <ac:chgData name="Amit Panesar" userId="2ace35e5-3849-48d1-ac16-5b752e3df2ab" providerId="ADAL" clId="{EE1EBCCB-D592-417C-BDE1-D0DDBC5E1255}" dt="2021-08-27T11:43:11.882" v="876" actId="164"/>
          <ac:picMkLst>
            <pc:docMk/>
            <pc:sldMk cId="1271640300" sldId="282"/>
            <ac:picMk id="3" creationId="{FAE1DB1B-9F41-4007-BF90-88F69A26E84A}"/>
          </ac:picMkLst>
        </pc:picChg>
        <pc:picChg chg="add mod modCrop">
          <ac:chgData name="Amit Panesar" userId="2ace35e5-3849-48d1-ac16-5b752e3df2ab" providerId="ADAL" clId="{EE1EBCCB-D592-417C-BDE1-D0DDBC5E1255}" dt="2021-08-27T11:44:08.446" v="883" actId="1076"/>
          <ac:picMkLst>
            <pc:docMk/>
            <pc:sldMk cId="1271640300" sldId="282"/>
            <ac:picMk id="10" creationId="{35F61830-720E-45AE-A96F-2DB5F064A2FF}"/>
          </ac:picMkLst>
        </pc:picChg>
      </pc:sldChg>
      <pc:sldChg chg="addSp delSp modSp mod">
        <pc:chgData name="Amit Panesar" userId="2ace35e5-3849-48d1-ac16-5b752e3df2ab" providerId="ADAL" clId="{EE1EBCCB-D592-417C-BDE1-D0DDBC5E1255}" dt="2021-08-27T14:40:36.476" v="1865" actId="1076"/>
        <pc:sldMkLst>
          <pc:docMk/>
          <pc:sldMk cId="4237452104" sldId="283"/>
        </pc:sldMkLst>
        <pc:spChg chg="add mod">
          <ac:chgData name="Amit Panesar" userId="2ace35e5-3849-48d1-ac16-5b752e3df2ab" providerId="ADAL" clId="{EE1EBCCB-D592-417C-BDE1-D0DDBC5E1255}" dt="2021-08-27T12:20:54.729" v="1272" actId="1076"/>
          <ac:spMkLst>
            <pc:docMk/>
            <pc:sldMk cId="4237452104" sldId="283"/>
            <ac:spMk id="5" creationId="{55785926-37D7-4E58-8ADB-5B8BDB9E0132}"/>
          </ac:spMkLst>
        </pc:spChg>
        <pc:spChg chg="add del mod">
          <ac:chgData name="Amit Panesar" userId="2ace35e5-3849-48d1-ac16-5b752e3df2ab" providerId="ADAL" clId="{EE1EBCCB-D592-417C-BDE1-D0DDBC5E1255}" dt="2021-08-27T11:53:55.316" v="937" actId="478"/>
          <ac:spMkLst>
            <pc:docMk/>
            <pc:sldMk cId="4237452104" sldId="283"/>
            <ac:spMk id="6" creationId="{AF96A21E-4A89-4B0F-AAC0-95130BC6DAC7}"/>
          </ac:spMkLst>
        </pc:spChg>
        <pc:spChg chg="add mod">
          <ac:chgData name="Amit Panesar" userId="2ace35e5-3849-48d1-ac16-5b752e3df2ab" providerId="ADAL" clId="{EE1EBCCB-D592-417C-BDE1-D0DDBC5E1255}" dt="2021-08-27T11:57:59.183" v="984" actId="164"/>
          <ac:spMkLst>
            <pc:docMk/>
            <pc:sldMk cId="4237452104" sldId="283"/>
            <ac:spMk id="8" creationId="{C0EF18DB-24D5-4F92-9990-71ECAD136C5D}"/>
          </ac:spMkLst>
        </pc:spChg>
        <pc:spChg chg="mod">
          <ac:chgData name="Amit Panesar" userId="2ace35e5-3849-48d1-ac16-5b752e3df2ab" providerId="ADAL" clId="{EE1EBCCB-D592-417C-BDE1-D0DDBC5E1255}" dt="2021-08-27T12:18:17.887" v="1258" actId="1076"/>
          <ac:spMkLst>
            <pc:docMk/>
            <pc:sldMk cId="4237452104" sldId="283"/>
            <ac:spMk id="11" creationId="{00000000-0000-0000-0000-000000000000}"/>
          </ac:spMkLst>
        </pc:spChg>
        <pc:spChg chg="add mod">
          <ac:chgData name="Amit Panesar" userId="2ace35e5-3849-48d1-ac16-5b752e3df2ab" providerId="ADAL" clId="{EE1EBCCB-D592-417C-BDE1-D0DDBC5E1255}" dt="2021-08-27T12:18:17.887" v="1258" actId="1076"/>
          <ac:spMkLst>
            <pc:docMk/>
            <pc:sldMk cId="4237452104" sldId="283"/>
            <ac:spMk id="12" creationId="{3098740C-6055-49D7-AAA0-2CD278830232}"/>
          </ac:spMkLst>
        </pc:spChg>
        <pc:spChg chg="add mod">
          <ac:chgData name="Amit Panesar" userId="2ace35e5-3849-48d1-ac16-5b752e3df2ab" providerId="ADAL" clId="{EE1EBCCB-D592-417C-BDE1-D0DDBC5E1255}" dt="2021-08-27T12:18:17.887" v="1258" actId="1076"/>
          <ac:spMkLst>
            <pc:docMk/>
            <pc:sldMk cId="4237452104" sldId="283"/>
            <ac:spMk id="13" creationId="{4934F6F6-C14E-4A8F-ADB2-0D9075BC8352}"/>
          </ac:spMkLst>
        </pc:spChg>
        <pc:spChg chg="mod">
          <ac:chgData name="Amit Panesar" userId="2ace35e5-3849-48d1-ac16-5b752e3df2ab" providerId="ADAL" clId="{EE1EBCCB-D592-417C-BDE1-D0DDBC5E1255}" dt="2021-08-27T12:18:30.488" v="1260" actId="14100"/>
          <ac:spMkLst>
            <pc:docMk/>
            <pc:sldMk cId="4237452104" sldId="283"/>
            <ac:spMk id="15" creationId="{00000000-0000-0000-0000-000000000000}"/>
          </ac:spMkLst>
        </pc:spChg>
        <pc:spChg chg="add mod ord">
          <ac:chgData name="Amit Panesar" userId="2ace35e5-3849-48d1-ac16-5b752e3df2ab" providerId="ADAL" clId="{EE1EBCCB-D592-417C-BDE1-D0DDBC5E1255}" dt="2021-08-27T12:18:17.887" v="1258" actId="1076"/>
          <ac:spMkLst>
            <pc:docMk/>
            <pc:sldMk cId="4237452104" sldId="283"/>
            <ac:spMk id="16" creationId="{2E0B745B-5D65-486F-B66D-23F5A7B82DF5}"/>
          </ac:spMkLst>
        </pc:spChg>
        <pc:spChg chg="add mod">
          <ac:chgData name="Amit Panesar" userId="2ace35e5-3849-48d1-ac16-5b752e3df2ab" providerId="ADAL" clId="{EE1EBCCB-D592-417C-BDE1-D0DDBC5E1255}" dt="2021-08-27T11:57:59.183" v="984" actId="164"/>
          <ac:spMkLst>
            <pc:docMk/>
            <pc:sldMk cId="4237452104" sldId="283"/>
            <ac:spMk id="17" creationId="{BF0CD3BB-0504-48B2-890E-FE3F3781FA1E}"/>
          </ac:spMkLst>
        </pc:spChg>
        <pc:spChg chg="add del mod">
          <ac:chgData name="Amit Panesar" userId="2ace35e5-3849-48d1-ac16-5b752e3df2ab" providerId="ADAL" clId="{EE1EBCCB-D592-417C-BDE1-D0DDBC5E1255}" dt="2021-08-27T11:58:19.008" v="991"/>
          <ac:spMkLst>
            <pc:docMk/>
            <pc:sldMk cId="4237452104" sldId="283"/>
            <ac:spMk id="18" creationId="{C4AB8C86-3775-4858-AA90-0AD057AB3B4C}"/>
          </ac:spMkLst>
        </pc:spChg>
        <pc:spChg chg="add mod">
          <ac:chgData name="Amit Panesar" userId="2ace35e5-3849-48d1-ac16-5b752e3df2ab" providerId="ADAL" clId="{EE1EBCCB-D592-417C-BDE1-D0DDBC5E1255}" dt="2021-08-27T12:18:17.887" v="1258" actId="1076"/>
          <ac:spMkLst>
            <pc:docMk/>
            <pc:sldMk cId="4237452104" sldId="283"/>
            <ac:spMk id="19" creationId="{F5E9D19B-3D26-4540-8D55-5BECC62CCFDE}"/>
          </ac:spMkLst>
        </pc:spChg>
        <pc:spChg chg="add mod">
          <ac:chgData name="Amit Panesar" userId="2ace35e5-3849-48d1-ac16-5b752e3df2ab" providerId="ADAL" clId="{EE1EBCCB-D592-417C-BDE1-D0DDBC5E1255}" dt="2021-08-27T12:18:17.887" v="1258" actId="1076"/>
          <ac:spMkLst>
            <pc:docMk/>
            <pc:sldMk cId="4237452104" sldId="283"/>
            <ac:spMk id="20" creationId="{B97C6300-6D17-420D-8029-C76C38439578}"/>
          </ac:spMkLst>
        </pc:spChg>
        <pc:spChg chg="add mod">
          <ac:chgData name="Amit Panesar" userId="2ace35e5-3849-48d1-ac16-5b752e3df2ab" providerId="ADAL" clId="{EE1EBCCB-D592-417C-BDE1-D0DDBC5E1255}" dt="2021-08-27T12:18:51.685" v="1261" actId="14100"/>
          <ac:spMkLst>
            <pc:docMk/>
            <pc:sldMk cId="4237452104" sldId="283"/>
            <ac:spMk id="21" creationId="{AD117D9D-2C74-41EF-BEFD-D50B5BDD1628}"/>
          </ac:spMkLst>
        </pc:spChg>
        <pc:spChg chg="add mod">
          <ac:chgData name="Amit Panesar" userId="2ace35e5-3849-48d1-ac16-5b752e3df2ab" providerId="ADAL" clId="{EE1EBCCB-D592-417C-BDE1-D0DDBC5E1255}" dt="2021-08-27T12:20:25.926" v="1270" actId="1076"/>
          <ac:spMkLst>
            <pc:docMk/>
            <pc:sldMk cId="4237452104" sldId="283"/>
            <ac:spMk id="23" creationId="{107FE446-46A1-4B4A-87C6-DB38C4E7DEA2}"/>
          </ac:spMkLst>
        </pc:spChg>
        <pc:spChg chg="add mod">
          <ac:chgData name="Amit Panesar" userId="2ace35e5-3849-48d1-ac16-5b752e3df2ab" providerId="ADAL" clId="{EE1EBCCB-D592-417C-BDE1-D0DDBC5E1255}" dt="2021-08-27T12:20:13.745" v="1269" actId="1076"/>
          <ac:spMkLst>
            <pc:docMk/>
            <pc:sldMk cId="4237452104" sldId="283"/>
            <ac:spMk id="24" creationId="{287153A2-4F28-459F-9BF3-4DF47103808D}"/>
          </ac:spMkLst>
        </pc:spChg>
        <pc:spChg chg="add mod">
          <ac:chgData name="Amit Panesar" userId="2ace35e5-3849-48d1-ac16-5b752e3df2ab" providerId="ADAL" clId="{EE1EBCCB-D592-417C-BDE1-D0DDBC5E1255}" dt="2021-08-27T14:40:22.214" v="1864" actId="20577"/>
          <ac:spMkLst>
            <pc:docMk/>
            <pc:sldMk cId="4237452104" sldId="283"/>
            <ac:spMk id="25" creationId="{75B14A8E-D104-4F4C-8FA0-14063841403D}"/>
          </ac:spMkLst>
        </pc:spChg>
        <pc:spChg chg="add del mod">
          <ac:chgData name="Amit Panesar" userId="2ace35e5-3849-48d1-ac16-5b752e3df2ab" providerId="ADAL" clId="{EE1EBCCB-D592-417C-BDE1-D0DDBC5E1255}" dt="2021-08-27T13:54:25.909" v="1597"/>
          <ac:spMkLst>
            <pc:docMk/>
            <pc:sldMk cId="4237452104" sldId="283"/>
            <ac:spMk id="26" creationId="{D920E235-FDF2-4E26-BFF4-AA8C633BF780}"/>
          </ac:spMkLst>
        </pc:spChg>
        <pc:spChg chg="add del mod">
          <ac:chgData name="Amit Panesar" userId="2ace35e5-3849-48d1-ac16-5b752e3df2ab" providerId="ADAL" clId="{EE1EBCCB-D592-417C-BDE1-D0DDBC5E1255}" dt="2021-08-27T13:32:09.979" v="1590" actId="478"/>
          <ac:spMkLst>
            <pc:docMk/>
            <pc:sldMk cId="4237452104" sldId="283"/>
            <ac:spMk id="27" creationId="{9FDEC922-0094-4A91-A225-E2111FE91AA5}"/>
          </ac:spMkLst>
        </pc:spChg>
        <pc:spChg chg="add mod">
          <ac:chgData name="Amit Panesar" userId="2ace35e5-3849-48d1-ac16-5b752e3df2ab" providerId="ADAL" clId="{EE1EBCCB-D592-417C-BDE1-D0DDBC5E1255}" dt="2021-08-27T14:40:36.476" v="1865" actId="1076"/>
          <ac:spMkLst>
            <pc:docMk/>
            <pc:sldMk cId="4237452104" sldId="283"/>
            <ac:spMk id="27" creationId="{A572983F-F80A-4446-BA10-808EB9A52F77}"/>
          </ac:spMkLst>
        </pc:spChg>
        <pc:spChg chg="add mod">
          <ac:chgData name="Amit Panesar" userId="2ace35e5-3849-48d1-ac16-5b752e3df2ab" providerId="ADAL" clId="{EE1EBCCB-D592-417C-BDE1-D0DDBC5E1255}" dt="2021-08-27T14:40:36.476" v="1865" actId="1076"/>
          <ac:spMkLst>
            <pc:docMk/>
            <pc:sldMk cId="4237452104" sldId="283"/>
            <ac:spMk id="29" creationId="{E13C3EBC-F3E9-4079-9580-6B772E8F54F1}"/>
          </ac:spMkLst>
        </pc:spChg>
        <pc:spChg chg="add mod">
          <ac:chgData name="Amit Panesar" userId="2ace35e5-3849-48d1-ac16-5b752e3df2ab" providerId="ADAL" clId="{EE1EBCCB-D592-417C-BDE1-D0DDBC5E1255}" dt="2021-08-27T14:40:36.476" v="1865" actId="1076"/>
          <ac:spMkLst>
            <pc:docMk/>
            <pc:sldMk cId="4237452104" sldId="283"/>
            <ac:spMk id="30" creationId="{4E083E91-6198-444B-8AE6-547D4FD0CD05}"/>
          </ac:spMkLst>
        </pc:spChg>
        <pc:spChg chg="add del mod">
          <ac:chgData name="Amit Panesar" userId="2ace35e5-3849-48d1-ac16-5b752e3df2ab" providerId="ADAL" clId="{EE1EBCCB-D592-417C-BDE1-D0DDBC5E1255}" dt="2021-08-27T14:39:05.290" v="1850" actId="478"/>
          <ac:spMkLst>
            <pc:docMk/>
            <pc:sldMk cId="4237452104" sldId="283"/>
            <ac:spMk id="31" creationId="{499B324B-D2A3-499C-A575-5F8DE1BF3D36}"/>
          </ac:spMkLst>
        </pc:spChg>
        <pc:grpChg chg="add mod">
          <ac:chgData name="Amit Panesar" userId="2ace35e5-3849-48d1-ac16-5b752e3df2ab" providerId="ADAL" clId="{EE1EBCCB-D592-417C-BDE1-D0DDBC5E1255}" dt="2021-08-27T12:18:17.887" v="1258" actId="1076"/>
          <ac:grpSpMkLst>
            <pc:docMk/>
            <pc:sldMk cId="4237452104" sldId="283"/>
            <ac:grpSpMk id="9" creationId="{A4086EA3-AC5F-4CD7-A636-577FE2EB7B33}"/>
          </ac:grpSpMkLst>
        </pc:grpChg>
        <pc:picChg chg="add del mod modCrop">
          <ac:chgData name="Amit Panesar" userId="2ace35e5-3849-48d1-ac16-5b752e3df2ab" providerId="ADAL" clId="{EE1EBCCB-D592-417C-BDE1-D0DDBC5E1255}" dt="2021-08-27T11:57:59.183" v="984" actId="164"/>
          <ac:picMkLst>
            <pc:docMk/>
            <pc:sldMk cId="4237452104" sldId="283"/>
            <ac:picMk id="3" creationId="{E6EABA82-03C6-4AD2-BD9A-51CAEA659A51}"/>
          </ac:picMkLst>
        </pc:picChg>
        <pc:picChg chg="add del mod modCrop">
          <ac:chgData name="Amit Panesar" userId="2ace35e5-3849-48d1-ac16-5b752e3df2ab" providerId="ADAL" clId="{EE1EBCCB-D592-417C-BDE1-D0DDBC5E1255}" dt="2021-08-27T11:56:11.668" v="956" actId="22"/>
          <ac:picMkLst>
            <pc:docMk/>
            <pc:sldMk cId="4237452104" sldId="283"/>
            <ac:picMk id="7" creationId="{A61FB7C0-B8BA-44B7-AAA2-03146566FF33}"/>
          </ac:picMkLst>
        </pc:picChg>
        <pc:cxnChg chg="add mod">
          <ac:chgData name="Amit Panesar" userId="2ace35e5-3849-48d1-ac16-5b752e3df2ab" providerId="ADAL" clId="{EE1EBCCB-D592-417C-BDE1-D0DDBC5E1255}" dt="2021-08-27T12:19:31.133" v="1262" actId="14100"/>
          <ac:cxnSpMkLst>
            <pc:docMk/>
            <pc:sldMk cId="4237452104" sldId="283"/>
            <ac:cxnSpMk id="22" creationId="{39D61317-D086-4A25-9262-7F20A77D7D97}"/>
          </ac:cxnSpMkLst>
        </pc:cxnChg>
        <pc:cxnChg chg="add mod">
          <ac:chgData name="Amit Panesar" userId="2ace35e5-3849-48d1-ac16-5b752e3df2ab" providerId="ADAL" clId="{EE1EBCCB-D592-417C-BDE1-D0DDBC5E1255}" dt="2021-08-27T14:40:36.476" v="1865" actId="1076"/>
          <ac:cxnSpMkLst>
            <pc:docMk/>
            <pc:sldMk cId="4237452104" sldId="283"/>
            <ac:cxnSpMk id="28" creationId="{817CF5AC-CE8B-449D-B6F5-062A93A48197}"/>
          </ac:cxnSpMkLst>
        </pc:cxnChg>
      </pc:sldChg>
      <pc:sldChg chg="addSp delSp modSp mod">
        <pc:chgData name="Amit Panesar" userId="2ace35e5-3849-48d1-ac16-5b752e3df2ab" providerId="ADAL" clId="{EE1EBCCB-D592-417C-BDE1-D0DDBC5E1255}" dt="2021-08-27T13:31:42.931" v="1589" actId="1076"/>
        <pc:sldMkLst>
          <pc:docMk/>
          <pc:sldMk cId="252899657" sldId="284"/>
        </pc:sldMkLst>
        <pc:spChg chg="add mod">
          <ac:chgData name="Amit Panesar" userId="2ace35e5-3849-48d1-ac16-5b752e3df2ab" providerId="ADAL" clId="{EE1EBCCB-D592-417C-BDE1-D0DDBC5E1255}" dt="2021-08-27T13:05:12.803" v="1364" actId="1076"/>
          <ac:spMkLst>
            <pc:docMk/>
            <pc:sldMk cId="252899657" sldId="284"/>
            <ac:spMk id="2" creationId="{AC8BE325-DBC4-4051-97B5-9D4CDC9760D2}"/>
          </ac:spMkLst>
        </pc:spChg>
        <pc:spChg chg="add mod">
          <ac:chgData name="Amit Panesar" userId="2ace35e5-3849-48d1-ac16-5b752e3df2ab" providerId="ADAL" clId="{EE1EBCCB-D592-417C-BDE1-D0DDBC5E1255}" dt="2021-08-27T13:05:12.255" v="1363" actId="1076"/>
          <ac:spMkLst>
            <pc:docMk/>
            <pc:sldMk cId="252899657" sldId="284"/>
            <ac:spMk id="3" creationId="{3A3A8C05-7BD8-4D0C-89F5-49DDE267FA65}"/>
          </ac:spMkLst>
        </pc:spChg>
        <pc:spChg chg="add mod">
          <ac:chgData name="Amit Panesar" userId="2ace35e5-3849-48d1-ac16-5b752e3df2ab" providerId="ADAL" clId="{EE1EBCCB-D592-417C-BDE1-D0DDBC5E1255}" dt="2021-08-27T13:05:12.255" v="1363" actId="1076"/>
          <ac:spMkLst>
            <pc:docMk/>
            <pc:sldMk cId="252899657" sldId="284"/>
            <ac:spMk id="6" creationId="{B673E864-8059-4B16-A4EC-7051445A0052}"/>
          </ac:spMkLst>
        </pc:spChg>
        <pc:spChg chg="add mod">
          <ac:chgData name="Amit Panesar" userId="2ace35e5-3849-48d1-ac16-5b752e3df2ab" providerId="ADAL" clId="{EE1EBCCB-D592-417C-BDE1-D0DDBC5E1255}" dt="2021-08-27T13:04:32.740" v="1359" actId="1076"/>
          <ac:spMkLst>
            <pc:docMk/>
            <pc:sldMk cId="252899657" sldId="284"/>
            <ac:spMk id="7" creationId="{9E8728AD-5676-4C7D-B767-6F98D1BA5CF5}"/>
          </ac:spMkLst>
        </pc:spChg>
        <pc:spChg chg="mod">
          <ac:chgData name="Amit Panesar" userId="2ace35e5-3849-48d1-ac16-5b752e3df2ab" providerId="ADAL" clId="{EE1EBCCB-D592-417C-BDE1-D0DDBC5E1255}" dt="2021-08-27T12:01:32.310" v="1002" actId="14100"/>
          <ac:spMkLst>
            <pc:docMk/>
            <pc:sldMk cId="252899657" sldId="284"/>
            <ac:spMk id="8" creationId="{00000000-0000-0000-0000-000000000000}"/>
          </ac:spMkLst>
        </pc:spChg>
        <pc:spChg chg="add del">
          <ac:chgData name="Amit Panesar" userId="2ace35e5-3849-48d1-ac16-5b752e3df2ab" providerId="ADAL" clId="{EE1EBCCB-D592-417C-BDE1-D0DDBC5E1255}" dt="2021-08-27T12:01:34.360" v="1003" actId="478"/>
          <ac:spMkLst>
            <pc:docMk/>
            <pc:sldMk cId="252899657" sldId="284"/>
            <ac:spMk id="9" creationId="{00000000-0000-0000-0000-000000000000}"/>
          </ac:spMkLst>
        </pc:spChg>
        <pc:spChg chg="add mod">
          <ac:chgData name="Amit Panesar" userId="2ace35e5-3849-48d1-ac16-5b752e3df2ab" providerId="ADAL" clId="{EE1EBCCB-D592-417C-BDE1-D0DDBC5E1255}" dt="2021-08-27T13:04:32.740" v="1359" actId="1076"/>
          <ac:spMkLst>
            <pc:docMk/>
            <pc:sldMk cId="252899657" sldId="284"/>
            <ac:spMk id="10" creationId="{839CFA74-47F2-4ECD-9B38-3F2340AC5AAF}"/>
          </ac:spMkLst>
        </pc:spChg>
        <pc:spChg chg="add mod">
          <ac:chgData name="Amit Panesar" userId="2ace35e5-3849-48d1-ac16-5b752e3df2ab" providerId="ADAL" clId="{EE1EBCCB-D592-417C-BDE1-D0DDBC5E1255}" dt="2021-08-27T12:55:13.863" v="1288" actId="164"/>
          <ac:spMkLst>
            <pc:docMk/>
            <pc:sldMk cId="252899657" sldId="284"/>
            <ac:spMk id="12" creationId="{9E697D62-72FC-48EC-AE52-E8C99F2D89F9}"/>
          </ac:spMkLst>
        </pc:spChg>
        <pc:spChg chg="add mod">
          <ac:chgData name="Amit Panesar" userId="2ace35e5-3849-48d1-ac16-5b752e3df2ab" providerId="ADAL" clId="{EE1EBCCB-D592-417C-BDE1-D0DDBC5E1255}" dt="2021-08-27T13:27:23.371" v="1571" actId="1076"/>
          <ac:spMkLst>
            <pc:docMk/>
            <pc:sldMk cId="252899657" sldId="284"/>
            <ac:spMk id="14" creationId="{80A2F6DF-D3BF-4A08-B6DD-BAFCB69BF22A}"/>
          </ac:spMkLst>
        </pc:spChg>
        <pc:spChg chg="add mod">
          <ac:chgData name="Amit Panesar" userId="2ace35e5-3849-48d1-ac16-5b752e3df2ab" providerId="ADAL" clId="{EE1EBCCB-D592-417C-BDE1-D0DDBC5E1255}" dt="2021-08-27T13:30:51.853" v="1583" actId="1076"/>
          <ac:spMkLst>
            <pc:docMk/>
            <pc:sldMk cId="252899657" sldId="284"/>
            <ac:spMk id="15" creationId="{9665544D-5A0C-45BD-8864-5B2268ADE861}"/>
          </ac:spMkLst>
        </pc:spChg>
        <pc:spChg chg="add mod">
          <ac:chgData name="Amit Panesar" userId="2ace35e5-3849-48d1-ac16-5b752e3df2ab" providerId="ADAL" clId="{EE1EBCCB-D592-417C-BDE1-D0DDBC5E1255}" dt="2021-08-27T13:04:32.740" v="1359" actId="1076"/>
          <ac:spMkLst>
            <pc:docMk/>
            <pc:sldMk cId="252899657" sldId="284"/>
            <ac:spMk id="17" creationId="{2377B80B-0502-4769-BFC6-89835C023667}"/>
          </ac:spMkLst>
        </pc:spChg>
        <pc:spChg chg="add del mod topLvl">
          <ac:chgData name="Amit Panesar" userId="2ace35e5-3849-48d1-ac16-5b752e3df2ab" providerId="ADAL" clId="{EE1EBCCB-D592-417C-BDE1-D0DDBC5E1255}" dt="2021-08-27T12:59:11.603" v="1318" actId="478"/>
          <ac:spMkLst>
            <pc:docMk/>
            <pc:sldMk cId="252899657" sldId="284"/>
            <ac:spMk id="18" creationId="{B9DD6C84-3F70-43CF-ADCD-3FD12AACD6A1}"/>
          </ac:spMkLst>
        </pc:spChg>
        <pc:spChg chg="add mod">
          <ac:chgData name="Amit Panesar" userId="2ace35e5-3849-48d1-ac16-5b752e3df2ab" providerId="ADAL" clId="{EE1EBCCB-D592-417C-BDE1-D0DDBC5E1255}" dt="2021-08-27T12:59:28.154" v="1322" actId="164"/>
          <ac:spMkLst>
            <pc:docMk/>
            <pc:sldMk cId="252899657" sldId="284"/>
            <ac:spMk id="20" creationId="{DA11CDE3-AF6C-4107-907A-0C2928A2A047}"/>
          </ac:spMkLst>
        </pc:spChg>
        <pc:spChg chg="add mod">
          <ac:chgData name="Amit Panesar" userId="2ace35e5-3849-48d1-ac16-5b752e3df2ab" providerId="ADAL" clId="{EE1EBCCB-D592-417C-BDE1-D0DDBC5E1255}" dt="2021-08-27T13:04:32.740" v="1359" actId="1076"/>
          <ac:spMkLst>
            <pc:docMk/>
            <pc:sldMk cId="252899657" sldId="284"/>
            <ac:spMk id="22" creationId="{B9553002-AAB1-43DA-8B4E-987E41205688}"/>
          </ac:spMkLst>
        </pc:spChg>
        <pc:spChg chg="add mod ord">
          <ac:chgData name="Amit Panesar" userId="2ace35e5-3849-48d1-ac16-5b752e3df2ab" providerId="ADAL" clId="{EE1EBCCB-D592-417C-BDE1-D0DDBC5E1255}" dt="2021-08-27T13:04:32.740" v="1359" actId="1076"/>
          <ac:spMkLst>
            <pc:docMk/>
            <pc:sldMk cId="252899657" sldId="284"/>
            <ac:spMk id="23" creationId="{B808CF21-18F1-4F99-B8BA-427319040F66}"/>
          </ac:spMkLst>
        </pc:spChg>
        <pc:spChg chg="add mod">
          <ac:chgData name="Amit Panesar" userId="2ace35e5-3849-48d1-ac16-5b752e3df2ab" providerId="ADAL" clId="{EE1EBCCB-D592-417C-BDE1-D0DDBC5E1255}" dt="2021-08-27T13:00:29.307" v="1337" actId="164"/>
          <ac:spMkLst>
            <pc:docMk/>
            <pc:sldMk cId="252899657" sldId="284"/>
            <ac:spMk id="24" creationId="{F7CA33AC-D9EF-4138-B320-F1E075A849E7}"/>
          </ac:spMkLst>
        </pc:spChg>
        <pc:spChg chg="add mod">
          <ac:chgData name="Amit Panesar" userId="2ace35e5-3849-48d1-ac16-5b752e3df2ab" providerId="ADAL" clId="{EE1EBCCB-D592-417C-BDE1-D0DDBC5E1255}" dt="2021-08-27T13:31:42.931" v="1589" actId="1076"/>
          <ac:spMkLst>
            <pc:docMk/>
            <pc:sldMk cId="252899657" sldId="284"/>
            <ac:spMk id="26" creationId="{AF862C82-7EB7-408B-A708-B1197F78BF78}"/>
          </ac:spMkLst>
        </pc:spChg>
        <pc:spChg chg="add mod">
          <ac:chgData name="Amit Panesar" userId="2ace35e5-3849-48d1-ac16-5b752e3df2ab" providerId="ADAL" clId="{EE1EBCCB-D592-417C-BDE1-D0DDBC5E1255}" dt="2021-08-27T13:06:38.772" v="1384" actId="164"/>
          <ac:spMkLst>
            <pc:docMk/>
            <pc:sldMk cId="252899657" sldId="284"/>
            <ac:spMk id="29" creationId="{4026F090-9747-4968-B31A-07B3D828D56D}"/>
          </ac:spMkLst>
        </pc:spChg>
        <pc:spChg chg="add mod">
          <ac:chgData name="Amit Panesar" userId="2ace35e5-3849-48d1-ac16-5b752e3df2ab" providerId="ADAL" clId="{EE1EBCCB-D592-417C-BDE1-D0DDBC5E1255}" dt="2021-08-27T13:06:38.772" v="1384" actId="164"/>
          <ac:spMkLst>
            <pc:docMk/>
            <pc:sldMk cId="252899657" sldId="284"/>
            <ac:spMk id="30" creationId="{39653251-B5E4-496D-B86A-EFE4FDAD72AF}"/>
          </ac:spMkLst>
        </pc:spChg>
        <pc:spChg chg="add mod">
          <ac:chgData name="Amit Panesar" userId="2ace35e5-3849-48d1-ac16-5b752e3df2ab" providerId="ADAL" clId="{EE1EBCCB-D592-417C-BDE1-D0DDBC5E1255}" dt="2021-08-27T13:06:38.772" v="1384" actId="164"/>
          <ac:spMkLst>
            <pc:docMk/>
            <pc:sldMk cId="252899657" sldId="284"/>
            <ac:spMk id="31" creationId="{498E4179-8C9E-45FB-8DF1-96CB7540621A}"/>
          </ac:spMkLst>
        </pc:spChg>
        <pc:spChg chg="add mod">
          <ac:chgData name="Amit Panesar" userId="2ace35e5-3849-48d1-ac16-5b752e3df2ab" providerId="ADAL" clId="{EE1EBCCB-D592-417C-BDE1-D0DDBC5E1255}" dt="2021-08-27T13:08:15.150" v="1392" actId="1076"/>
          <ac:spMkLst>
            <pc:docMk/>
            <pc:sldMk cId="252899657" sldId="284"/>
            <ac:spMk id="33" creationId="{D2FE40BE-FDDC-4FD5-85A4-0C3C03DB306C}"/>
          </ac:spMkLst>
        </pc:spChg>
        <pc:spChg chg="add mod">
          <ac:chgData name="Amit Panesar" userId="2ace35e5-3849-48d1-ac16-5b752e3df2ab" providerId="ADAL" clId="{EE1EBCCB-D592-417C-BDE1-D0DDBC5E1255}" dt="2021-08-27T13:08:34.223" v="1397" actId="1076"/>
          <ac:spMkLst>
            <pc:docMk/>
            <pc:sldMk cId="252899657" sldId="284"/>
            <ac:spMk id="34" creationId="{ABB942F1-CAA4-40F1-9310-59CD2BA4E03E}"/>
          </ac:spMkLst>
        </pc:spChg>
        <pc:grpChg chg="add mod">
          <ac:chgData name="Amit Panesar" userId="2ace35e5-3849-48d1-ac16-5b752e3df2ab" providerId="ADAL" clId="{EE1EBCCB-D592-417C-BDE1-D0DDBC5E1255}" dt="2021-08-27T13:05:12.255" v="1363" actId="1076"/>
          <ac:grpSpMkLst>
            <pc:docMk/>
            <pc:sldMk cId="252899657" sldId="284"/>
            <ac:grpSpMk id="13" creationId="{958EFD8E-69A7-48E9-B0E0-B975EE549112}"/>
          </ac:grpSpMkLst>
        </pc:grpChg>
        <pc:grpChg chg="add del mod">
          <ac:chgData name="Amit Panesar" userId="2ace35e5-3849-48d1-ac16-5b752e3df2ab" providerId="ADAL" clId="{EE1EBCCB-D592-417C-BDE1-D0DDBC5E1255}" dt="2021-08-27T12:59:11.603" v="1318" actId="478"/>
          <ac:grpSpMkLst>
            <pc:docMk/>
            <pc:sldMk cId="252899657" sldId="284"/>
            <ac:grpSpMk id="19" creationId="{1A2E8604-E71A-4E3F-B7CC-D4EE1211E4A8}"/>
          </ac:grpSpMkLst>
        </pc:grpChg>
        <pc:grpChg chg="add mod">
          <ac:chgData name="Amit Panesar" userId="2ace35e5-3849-48d1-ac16-5b752e3df2ab" providerId="ADAL" clId="{EE1EBCCB-D592-417C-BDE1-D0DDBC5E1255}" dt="2021-08-27T13:00:29.307" v="1337" actId="164"/>
          <ac:grpSpMkLst>
            <pc:docMk/>
            <pc:sldMk cId="252899657" sldId="284"/>
            <ac:grpSpMk id="21" creationId="{DD01BC76-2EDB-421C-97E9-35282F342D2B}"/>
          </ac:grpSpMkLst>
        </pc:grpChg>
        <pc:grpChg chg="add mod">
          <ac:chgData name="Amit Panesar" userId="2ace35e5-3849-48d1-ac16-5b752e3df2ab" providerId="ADAL" clId="{EE1EBCCB-D592-417C-BDE1-D0DDBC5E1255}" dt="2021-08-27T13:04:32.740" v="1359" actId="1076"/>
          <ac:grpSpMkLst>
            <pc:docMk/>
            <pc:sldMk cId="252899657" sldId="284"/>
            <ac:grpSpMk id="25" creationId="{FBCF7DFF-987A-460F-948F-66E7A25FA29A}"/>
          </ac:grpSpMkLst>
        </pc:grpChg>
        <pc:grpChg chg="add mod">
          <ac:chgData name="Amit Panesar" userId="2ace35e5-3849-48d1-ac16-5b752e3df2ab" providerId="ADAL" clId="{EE1EBCCB-D592-417C-BDE1-D0DDBC5E1255}" dt="2021-08-27T13:06:38.772" v="1384" actId="164"/>
          <ac:grpSpMkLst>
            <pc:docMk/>
            <pc:sldMk cId="252899657" sldId="284"/>
            <ac:grpSpMk id="32" creationId="{1003412A-0B96-41A2-95F3-ADC10693187E}"/>
          </ac:grpSpMkLst>
        </pc:grpChg>
        <pc:picChg chg="add mod modCrop">
          <ac:chgData name="Amit Panesar" userId="2ace35e5-3849-48d1-ac16-5b752e3df2ab" providerId="ADAL" clId="{EE1EBCCB-D592-417C-BDE1-D0DDBC5E1255}" dt="2021-08-27T12:55:13.863" v="1288" actId="164"/>
          <ac:picMkLst>
            <pc:docMk/>
            <pc:sldMk cId="252899657" sldId="284"/>
            <ac:picMk id="11" creationId="{77920DAF-B3D1-44B4-B10C-A29C44264B1A}"/>
          </ac:picMkLst>
        </pc:picChg>
        <pc:picChg chg="add mod topLvl">
          <ac:chgData name="Amit Panesar" userId="2ace35e5-3849-48d1-ac16-5b752e3df2ab" providerId="ADAL" clId="{EE1EBCCB-D592-417C-BDE1-D0DDBC5E1255}" dt="2021-08-27T12:59:28.154" v="1322" actId="164"/>
          <ac:picMkLst>
            <pc:docMk/>
            <pc:sldMk cId="252899657" sldId="284"/>
            <ac:picMk id="16" creationId="{05CF6D85-5C45-4082-929B-BC31DFCEE590}"/>
          </ac:picMkLst>
        </pc:picChg>
        <pc:picChg chg="add mod modCrop">
          <ac:chgData name="Amit Panesar" userId="2ace35e5-3849-48d1-ac16-5b752e3df2ab" providerId="ADAL" clId="{EE1EBCCB-D592-417C-BDE1-D0DDBC5E1255}" dt="2021-08-27T13:06:38.772" v="1384" actId="164"/>
          <ac:picMkLst>
            <pc:docMk/>
            <pc:sldMk cId="252899657" sldId="284"/>
            <ac:picMk id="28" creationId="{429908D5-1ED2-4A04-81AE-E286FC16F625}"/>
          </ac:picMkLst>
        </pc:picChg>
      </pc:sldChg>
      <pc:sldChg chg="addSp delSp modSp add mod">
        <pc:chgData name="Amit Panesar" userId="2ace35e5-3849-48d1-ac16-5b752e3df2ab" providerId="ADAL" clId="{EE1EBCCB-D592-417C-BDE1-D0DDBC5E1255}" dt="2021-08-27T13:31:30.254" v="1588" actId="1076"/>
        <pc:sldMkLst>
          <pc:docMk/>
          <pc:sldMk cId="4207927564" sldId="285"/>
        </pc:sldMkLst>
        <pc:spChg chg="add del mod">
          <ac:chgData name="Amit Panesar" userId="2ace35e5-3849-48d1-ac16-5b752e3df2ab" providerId="ADAL" clId="{EE1EBCCB-D592-417C-BDE1-D0DDBC5E1255}" dt="2021-08-27T13:20:56.735" v="1519" actId="478"/>
          <ac:spMkLst>
            <pc:docMk/>
            <pc:sldMk cId="4207927564" sldId="285"/>
            <ac:spMk id="4" creationId="{655A3F57-39A2-4415-B4A9-0F7EECB72700}"/>
          </ac:spMkLst>
        </pc:spChg>
        <pc:spChg chg="add mod">
          <ac:chgData name="Amit Panesar" userId="2ace35e5-3849-48d1-ac16-5b752e3df2ab" providerId="ADAL" clId="{EE1EBCCB-D592-417C-BDE1-D0DDBC5E1255}" dt="2021-08-27T13:13:39.246" v="1408" actId="1076"/>
          <ac:spMkLst>
            <pc:docMk/>
            <pc:sldMk cId="4207927564" sldId="285"/>
            <ac:spMk id="5" creationId="{5F688824-C039-42B1-A4D1-106ADFB27165}"/>
          </ac:spMkLst>
        </pc:spChg>
        <pc:spChg chg="mod">
          <ac:chgData name="Amit Panesar" userId="2ace35e5-3849-48d1-ac16-5b752e3df2ab" providerId="ADAL" clId="{EE1EBCCB-D592-417C-BDE1-D0DDBC5E1255}" dt="2021-08-27T13:12:57.067" v="1401"/>
          <ac:spMkLst>
            <pc:docMk/>
            <pc:sldMk cId="4207927564" sldId="285"/>
            <ac:spMk id="8" creationId="{4A8ECFD7-2917-446D-816D-FD7E5703E13C}"/>
          </ac:spMkLst>
        </pc:spChg>
        <pc:spChg chg="mod">
          <ac:chgData name="Amit Panesar" userId="2ace35e5-3849-48d1-ac16-5b752e3df2ab" providerId="ADAL" clId="{EE1EBCCB-D592-417C-BDE1-D0DDBC5E1255}" dt="2021-08-27T13:12:57.067" v="1401"/>
          <ac:spMkLst>
            <pc:docMk/>
            <pc:sldMk cId="4207927564" sldId="285"/>
            <ac:spMk id="10" creationId="{0C674A4D-E656-4078-8B0D-286703948CBC}"/>
          </ac:spMkLst>
        </pc:spChg>
        <pc:spChg chg="mod">
          <ac:chgData name="Amit Panesar" userId="2ace35e5-3849-48d1-ac16-5b752e3df2ab" providerId="ADAL" clId="{EE1EBCCB-D592-417C-BDE1-D0DDBC5E1255}" dt="2021-08-27T13:13:39.246" v="1408" actId="1076"/>
          <ac:spMkLst>
            <pc:docMk/>
            <pc:sldMk cId="4207927564" sldId="285"/>
            <ac:spMk id="11" creationId="{00000000-0000-0000-0000-000000000000}"/>
          </ac:spMkLst>
        </pc:spChg>
        <pc:spChg chg="add mod">
          <ac:chgData name="Amit Panesar" userId="2ace35e5-3849-48d1-ac16-5b752e3df2ab" providerId="ADAL" clId="{EE1EBCCB-D592-417C-BDE1-D0DDBC5E1255}" dt="2021-08-27T13:16:51.314" v="1433" actId="1076"/>
          <ac:spMkLst>
            <pc:docMk/>
            <pc:sldMk cId="4207927564" sldId="285"/>
            <ac:spMk id="12" creationId="{77F1EEB5-24D5-4DB2-84D2-D2AEDE9938B5}"/>
          </ac:spMkLst>
        </pc:spChg>
        <pc:spChg chg="mod">
          <ac:chgData name="Amit Panesar" userId="2ace35e5-3849-48d1-ac16-5b752e3df2ab" providerId="ADAL" clId="{EE1EBCCB-D592-417C-BDE1-D0DDBC5E1255}" dt="2021-08-27T13:13:46.300" v="1409" actId="14100"/>
          <ac:spMkLst>
            <pc:docMk/>
            <pc:sldMk cId="4207927564" sldId="285"/>
            <ac:spMk id="15" creationId="{00000000-0000-0000-0000-000000000000}"/>
          </ac:spMkLst>
        </pc:spChg>
        <pc:spChg chg="mod">
          <ac:chgData name="Amit Panesar" userId="2ace35e5-3849-48d1-ac16-5b752e3df2ab" providerId="ADAL" clId="{EE1EBCCB-D592-417C-BDE1-D0DDBC5E1255}" dt="2021-08-27T13:14:51.306" v="1414"/>
          <ac:spMkLst>
            <pc:docMk/>
            <pc:sldMk cId="4207927564" sldId="285"/>
            <ac:spMk id="17" creationId="{63D37203-97E6-4892-A172-0765A2367E21}"/>
          </ac:spMkLst>
        </pc:spChg>
        <pc:spChg chg="mod">
          <ac:chgData name="Amit Panesar" userId="2ace35e5-3849-48d1-ac16-5b752e3df2ab" providerId="ADAL" clId="{EE1EBCCB-D592-417C-BDE1-D0DDBC5E1255}" dt="2021-08-27T13:14:51.306" v="1414"/>
          <ac:spMkLst>
            <pc:docMk/>
            <pc:sldMk cId="4207927564" sldId="285"/>
            <ac:spMk id="18" creationId="{982D8C28-6339-4500-9C2E-BFC0ED4873C7}"/>
          </ac:spMkLst>
        </pc:spChg>
        <pc:spChg chg="mod">
          <ac:chgData name="Amit Panesar" userId="2ace35e5-3849-48d1-ac16-5b752e3df2ab" providerId="ADAL" clId="{EE1EBCCB-D592-417C-BDE1-D0DDBC5E1255}" dt="2021-08-27T13:14:51.306" v="1414"/>
          <ac:spMkLst>
            <pc:docMk/>
            <pc:sldMk cId="4207927564" sldId="285"/>
            <ac:spMk id="19" creationId="{3F6218C5-7D8B-4FE8-862F-BD0275219A16}"/>
          </ac:spMkLst>
        </pc:spChg>
        <pc:spChg chg="add mod">
          <ac:chgData name="Amit Panesar" userId="2ace35e5-3849-48d1-ac16-5b752e3df2ab" providerId="ADAL" clId="{EE1EBCCB-D592-417C-BDE1-D0DDBC5E1255}" dt="2021-08-27T13:17:50.713" v="1444" actId="20577"/>
          <ac:spMkLst>
            <pc:docMk/>
            <pc:sldMk cId="4207927564" sldId="285"/>
            <ac:spMk id="20" creationId="{55A5BE45-6457-4ED5-BDF8-0A23927E0CFD}"/>
          </ac:spMkLst>
        </pc:spChg>
        <pc:spChg chg="mod">
          <ac:chgData name="Amit Panesar" userId="2ace35e5-3849-48d1-ac16-5b752e3df2ab" providerId="ADAL" clId="{EE1EBCCB-D592-417C-BDE1-D0DDBC5E1255}" dt="2021-08-27T13:16:00.598" v="1423"/>
          <ac:spMkLst>
            <pc:docMk/>
            <pc:sldMk cId="4207927564" sldId="285"/>
            <ac:spMk id="23" creationId="{D8AF4541-3323-4F9D-B9C9-8B067A70717B}"/>
          </ac:spMkLst>
        </pc:spChg>
        <pc:spChg chg="mod">
          <ac:chgData name="Amit Panesar" userId="2ace35e5-3849-48d1-ac16-5b752e3df2ab" providerId="ADAL" clId="{EE1EBCCB-D592-417C-BDE1-D0DDBC5E1255}" dt="2021-08-27T13:16:07.548" v="1427"/>
          <ac:spMkLst>
            <pc:docMk/>
            <pc:sldMk cId="4207927564" sldId="285"/>
            <ac:spMk id="26" creationId="{B845CDB7-EE30-4178-8920-D55926A426D0}"/>
          </ac:spMkLst>
        </pc:spChg>
        <pc:spChg chg="add mod">
          <ac:chgData name="Amit Panesar" userId="2ace35e5-3849-48d1-ac16-5b752e3df2ab" providerId="ADAL" clId="{EE1EBCCB-D592-417C-BDE1-D0DDBC5E1255}" dt="2021-08-27T13:27:52.404" v="1572" actId="1076"/>
          <ac:spMkLst>
            <pc:docMk/>
            <pc:sldMk cId="4207927564" sldId="285"/>
            <ac:spMk id="27" creationId="{53B85C36-C574-4AC5-B5A3-C1E303902828}"/>
          </ac:spMkLst>
        </pc:spChg>
        <pc:spChg chg="add mod">
          <ac:chgData name="Amit Panesar" userId="2ace35e5-3849-48d1-ac16-5b752e3df2ab" providerId="ADAL" clId="{EE1EBCCB-D592-417C-BDE1-D0DDBC5E1255}" dt="2021-08-27T13:21:46.342" v="1528" actId="1076"/>
          <ac:spMkLst>
            <pc:docMk/>
            <pc:sldMk cId="4207927564" sldId="285"/>
            <ac:spMk id="28" creationId="{F30B60A0-0C07-4D3B-ADD5-79809DDBC9EC}"/>
          </ac:spMkLst>
        </pc:spChg>
        <pc:spChg chg="add mod">
          <ac:chgData name="Amit Panesar" userId="2ace35e5-3849-48d1-ac16-5b752e3df2ab" providerId="ADAL" clId="{EE1EBCCB-D592-417C-BDE1-D0DDBC5E1255}" dt="2021-08-27T13:22:24.662" v="1535" actId="1076"/>
          <ac:spMkLst>
            <pc:docMk/>
            <pc:sldMk cId="4207927564" sldId="285"/>
            <ac:spMk id="29" creationId="{8A48FC38-8008-47C7-9D14-EE2001C2E9F3}"/>
          </ac:spMkLst>
        </pc:spChg>
        <pc:spChg chg="add mod">
          <ac:chgData name="Amit Panesar" userId="2ace35e5-3849-48d1-ac16-5b752e3df2ab" providerId="ADAL" clId="{EE1EBCCB-D592-417C-BDE1-D0DDBC5E1255}" dt="2021-08-27T13:22:37.092" v="1537" actId="164"/>
          <ac:spMkLst>
            <pc:docMk/>
            <pc:sldMk cId="4207927564" sldId="285"/>
            <ac:spMk id="30" creationId="{D6144E3A-5DB1-423D-A64E-67067655AF66}"/>
          </ac:spMkLst>
        </pc:spChg>
        <pc:spChg chg="add mod">
          <ac:chgData name="Amit Panesar" userId="2ace35e5-3849-48d1-ac16-5b752e3df2ab" providerId="ADAL" clId="{EE1EBCCB-D592-417C-BDE1-D0DDBC5E1255}" dt="2021-08-27T13:22:37.092" v="1537" actId="164"/>
          <ac:spMkLst>
            <pc:docMk/>
            <pc:sldMk cId="4207927564" sldId="285"/>
            <ac:spMk id="31" creationId="{3CC493EA-94F2-4FFB-9E24-2E085708A332}"/>
          </ac:spMkLst>
        </pc:spChg>
        <pc:spChg chg="add mod">
          <ac:chgData name="Amit Panesar" userId="2ace35e5-3849-48d1-ac16-5b752e3df2ab" providerId="ADAL" clId="{EE1EBCCB-D592-417C-BDE1-D0DDBC5E1255}" dt="2021-08-27T13:24:17.350" v="1550" actId="1076"/>
          <ac:spMkLst>
            <pc:docMk/>
            <pc:sldMk cId="4207927564" sldId="285"/>
            <ac:spMk id="33" creationId="{0FD1C1B8-E3AC-470E-B1AF-22FCDE0325FA}"/>
          </ac:spMkLst>
        </pc:spChg>
        <pc:spChg chg="add mod">
          <ac:chgData name="Amit Panesar" userId="2ace35e5-3849-48d1-ac16-5b752e3df2ab" providerId="ADAL" clId="{EE1EBCCB-D592-417C-BDE1-D0DDBC5E1255}" dt="2021-08-27T13:24:41.424" v="1556" actId="1076"/>
          <ac:spMkLst>
            <pc:docMk/>
            <pc:sldMk cId="4207927564" sldId="285"/>
            <ac:spMk id="34" creationId="{535D5F2D-FAA8-4784-911A-F9683E2755FD}"/>
          </ac:spMkLst>
        </pc:spChg>
        <pc:spChg chg="add mod">
          <ac:chgData name="Amit Panesar" userId="2ace35e5-3849-48d1-ac16-5b752e3df2ab" providerId="ADAL" clId="{EE1EBCCB-D592-417C-BDE1-D0DDBC5E1255}" dt="2021-08-27T13:26:12.525" v="1564" actId="1076"/>
          <ac:spMkLst>
            <pc:docMk/>
            <pc:sldMk cId="4207927564" sldId="285"/>
            <ac:spMk id="35" creationId="{3A18F61E-A8A6-4F90-81B9-E640D1288193}"/>
          </ac:spMkLst>
        </pc:spChg>
        <pc:spChg chg="add mod">
          <ac:chgData name="Amit Panesar" userId="2ace35e5-3849-48d1-ac16-5b752e3df2ab" providerId="ADAL" clId="{EE1EBCCB-D592-417C-BDE1-D0DDBC5E1255}" dt="2021-08-27T13:27:12.645" v="1570" actId="20577"/>
          <ac:spMkLst>
            <pc:docMk/>
            <pc:sldMk cId="4207927564" sldId="285"/>
            <ac:spMk id="36" creationId="{D5CDAFB8-93A3-4D04-8C7D-AD52BA686A5D}"/>
          </ac:spMkLst>
        </pc:spChg>
        <pc:spChg chg="mod">
          <ac:chgData name="Amit Panesar" userId="2ace35e5-3849-48d1-ac16-5b752e3df2ab" providerId="ADAL" clId="{EE1EBCCB-D592-417C-BDE1-D0DDBC5E1255}" dt="2021-08-27T13:29:24.507" v="1573"/>
          <ac:spMkLst>
            <pc:docMk/>
            <pc:sldMk cId="4207927564" sldId="285"/>
            <ac:spMk id="39" creationId="{61A80D9B-EF06-463E-900E-F9877E95738F}"/>
          </ac:spMkLst>
        </pc:spChg>
        <pc:spChg chg="mod">
          <ac:chgData name="Amit Panesar" userId="2ace35e5-3849-48d1-ac16-5b752e3df2ab" providerId="ADAL" clId="{EE1EBCCB-D592-417C-BDE1-D0DDBC5E1255}" dt="2021-08-27T13:29:24.507" v="1573"/>
          <ac:spMkLst>
            <pc:docMk/>
            <pc:sldMk cId="4207927564" sldId="285"/>
            <ac:spMk id="40" creationId="{D2E18220-C486-4228-9460-05AF64C4FB4F}"/>
          </ac:spMkLst>
        </pc:spChg>
        <pc:spChg chg="mod">
          <ac:chgData name="Amit Panesar" userId="2ace35e5-3849-48d1-ac16-5b752e3df2ab" providerId="ADAL" clId="{EE1EBCCB-D592-417C-BDE1-D0DDBC5E1255}" dt="2021-08-27T13:29:24.507" v="1573"/>
          <ac:spMkLst>
            <pc:docMk/>
            <pc:sldMk cId="4207927564" sldId="285"/>
            <ac:spMk id="41" creationId="{A058A32D-65FC-4C06-909E-AC9F11BFF3C3}"/>
          </ac:spMkLst>
        </pc:spChg>
        <pc:spChg chg="add mod">
          <ac:chgData name="Amit Panesar" userId="2ace35e5-3849-48d1-ac16-5b752e3df2ab" providerId="ADAL" clId="{EE1EBCCB-D592-417C-BDE1-D0DDBC5E1255}" dt="2021-08-27T13:29:40.145" v="1578" actId="20577"/>
          <ac:spMkLst>
            <pc:docMk/>
            <pc:sldMk cId="4207927564" sldId="285"/>
            <ac:spMk id="42" creationId="{F42973EE-C261-417D-8B37-4FB1ADF6045D}"/>
          </ac:spMkLst>
        </pc:spChg>
        <pc:spChg chg="add mod">
          <ac:chgData name="Amit Panesar" userId="2ace35e5-3849-48d1-ac16-5b752e3df2ab" providerId="ADAL" clId="{EE1EBCCB-D592-417C-BDE1-D0DDBC5E1255}" dt="2021-08-27T13:29:51.888" v="1582" actId="20577"/>
          <ac:spMkLst>
            <pc:docMk/>
            <pc:sldMk cId="4207927564" sldId="285"/>
            <ac:spMk id="43" creationId="{42BDAB10-28EE-4C7C-A851-0AF412F1F69C}"/>
          </ac:spMkLst>
        </pc:spChg>
        <pc:spChg chg="add mod">
          <ac:chgData name="Amit Panesar" userId="2ace35e5-3849-48d1-ac16-5b752e3df2ab" providerId="ADAL" clId="{EE1EBCCB-D592-417C-BDE1-D0DDBC5E1255}" dt="2021-08-27T13:31:30.254" v="1588" actId="1076"/>
          <ac:spMkLst>
            <pc:docMk/>
            <pc:sldMk cId="4207927564" sldId="285"/>
            <ac:spMk id="44" creationId="{E02C1E1F-6396-49A1-A4EB-FF77C8493D09}"/>
          </ac:spMkLst>
        </pc:spChg>
        <pc:grpChg chg="add mod">
          <ac:chgData name="Amit Panesar" userId="2ace35e5-3849-48d1-ac16-5b752e3df2ab" providerId="ADAL" clId="{EE1EBCCB-D592-417C-BDE1-D0DDBC5E1255}" dt="2021-08-27T13:17:07.366" v="1436" actId="1076"/>
          <ac:grpSpMkLst>
            <pc:docMk/>
            <pc:sldMk cId="4207927564" sldId="285"/>
            <ac:grpSpMk id="6" creationId="{E01F38A7-3156-4D67-B7C9-B0466457D389}"/>
          </ac:grpSpMkLst>
        </pc:grpChg>
        <pc:grpChg chg="mod">
          <ac:chgData name="Amit Panesar" userId="2ace35e5-3849-48d1-ac16-5b752e3df2ab" providerId="ADAL" clId="{EE1EBCCB-D592-417C-BDE1-D0DDBC5E1255}" dt="2021-08-27T13:12:57.067" v="1401"/>
          <ac:grpSpMkLst>
            <pc:docMk/>
            <pc:sldMk cId="4207927564" sldId="285"/>
            <ac:grpSpMk id="7" creationId="{AC15AB7C-0FE3-44D8-B16A-01DBDAF35139}"/>
          </ac:grpSpMkLst>
        </pc:grpChg>
        <pc:grpChg chg="add mod">
          <ac:chgData name="Amit Panesar" userId="2ace35e5-3849-48d1-ac16-5b752e3df2ab" providerId="ADAL" clId="{EE1EBCCB-D592-417C-BDE1-D0DDBC5E1255}" dt="2021-08-27T13:16:58.560" v="1435" actId="1076"/>
          <ac:grpSpMkLst>
            <pc:docMk/>
            <pc:sldMk cId="4207927564" sldId="285"/>
            <ac:grpSpMk id="13" creationId="{96559AC0-DD7B-4F76-8AF8-1F89125911C6}"/>
          </ac:grpSpMkLst>
        </pc:grpChg>
        <pc:grpChg chg="add del mod">
          <ac:chgData name="Amit Panesar" userId="2ace35e5-3849-48d1-ac16-5b752e3df2ab" providerId="ADAL" clId="{EE1EBCCB-D592-417C-BDE1-D0DDBC5E1255}" dt="2021-08-27T13:16:06.879" v="1426" actId="478"/>
          <ac:grpSpMkLst>
            <pc:docMk/>
            <pc:sldMk cId="4207927564" sldId="285"/>
            <ac:grpSpMk id="21" creationId="{789F225D-6A13-4D51-A0D3-47B7B3C4E076}"/>
          </ac:grpSpMkLst>
        </pc:grpChg>
        <pc:grpChg chg="add mod">
          <ac:chgData name="Amit Panesar" userId="2ace35e5-3849-48d1-ac16-5b752e3df2ab" providerId="ADAL" clId="{EE1EBCCB-D592-417C-BDE1-D0DDBC5E1255}" dt="2021-08-27T13:23:04.356" v="1539" actId="14100"/>
          <ac:grpSpMkLst>
            <pc:docMk/>
            <pc:sldMk cId="4207927564" sldId="285"/>
            <ac:grpSpMk id="24" creationId="{B7A34BF0-0A42-435D-8E2C-4604C3DEDF17}"/>
          </ac:grpSpMkLst>
        </pc:grpChg>
        <pc:grpChg chg="add mod">
          <ac:chgData name="Amit Panesar" userId="2ace35e5-3849-48d1-ac16-5b752e3df2ab" providerId="ADAL" clId="{EE1EBCCB-D592-417C-BDE1-D0DDBC5E1255}" dt="2021-08-27T13:27:03.237" v="1567" actId="1076"/>
          <ac:grpSpMkLst>
            <pc:docMk/>
            <pc:sldMk cId="4207927564" sldId="285"/>
            <ac:grpSpMk id="32" creationId="{440CEC40-289E-49CF-B5C6-B308F5832254}"/>
          </ac:grpSpMkLst>
        </pc:grpChg>
        <pc:grpChg chg="add del mod">
          <ac:chgData name="Amit Panesar" userId="2ace35e5-3849-48d1-ac16-5b752e3df2ab" providerId="ADAL" clId="{EE1EBCCB-D592-417C-BDE1-D0DDBC5E1255}" dt="2021-08-27T13:29:26.390" v="1574"/>
          <ac:grpSpMkLst>
            <pc:docMk/>
            <pc:sldMk cId="4207927564" sldId="285"/>
            <ac:grpSpMk id="37" creationId="{0718B50D-BE09-4492-8A74-9DA1BA1E6ACF}"/>
          </ac:grpSpMkLst>
        </pc:grpChg>
        <pc:picChg chg="add mod modCrop">
          <ac:chgData name="Amit Panesar" userId="2ace35e5-3849-48d1-ac16-5b752e3df2ab" providerId="ADAL" clId="{EE1EBCCB-D592-417C-BDE1-D0DDBC5E1255}" dt="2021-08-27T13:22:37.092" v="1537" actId="164"/>
          <ac:picMkLst>
            <pc:docMk/>
            <pc:sldMk cId="4207927564" sldId="285"/>
            <ac:picMk id="3" creationId="{87649CF0-CB94-49B3-BBC3-6A38BD2ABC9F}"/>
          </ac:picMkLst>
        </pc:picChg>
        <pc:picChg chg="mod">
          <ac:chgData name="Amit Panesar" userId="2ace35e5-3849-48d1-ac16-5b752e3df2ab" providerId="ADAL" clId="{EE1EBCCB-D592-417C-BDE1-D0DDBC5E1255}" dt="2021-08-27T13:12:57.067" v="1401"/>
          <ac:picMkLst>
            <pc:docMk/>
            <pc:sldMk cId="4207927564" sldId="285"/>
            <ac:picMk id="9" creationId="{93D8226C-62DD-428B-8C14-06E4662A750A}"/>
          </ac:picMkLst>
        </pc:picChg>
        <pc:picChg chg="mod">
          <ac:chgData name="Amit Panesar" userId="2ace35e5-3849-48d1-ac16-5b752e3df2ab" providerId="ADAL" clId="{EE1EBCCB-D592-417C-BDE1-D0DDBC5E1255}" dt="2021-08-27T13:14:51.306" v="1414"/>
          <ac:picMkLst>
            <pc:docMk/>
            <pc:sldMk cId="4207927564" sldId="285"/>
            <ac:picMk id="16" creationId="{42042748-7182-45EC-ABD8-9AD0577933BB}"/>
          </ac:picMkLst>
        </pc:picChg>
        <pc:picChg chg="mod">
          <ac:chgData name="Amit Panesar" userId="2ace35e5-3849-48d1-ac16-5b752e3df2ab" providerId="ADAL" clId="{EE1EBCCB-D592-417C-BDE1-D0DDBC5E1255}" dt="2021-08-27T13:16:00.598" v="1423"/>
          <ac:picMkLst>
            <pc:docMk/>
            <pc:sldMk cId="4207927564" sldId="285"/>
            <ac:picMk id="22" creationId="{AD7ACA9D-2C45-4AA5-BF86-A95B1F74CC94}"/>
          </ac:picMkLst>
        </pc:picChg>
        <pc:picChg chg="mod">
          <ac:chgData name="Amit Panesar" userId="2ace35e5-3849-48d1-ac16-5b752e3df2ab" providerId="ADAL" clId="{EE1EBCCB-D592-417C-BDE1-D0DDBC5E1255}" dt="2021-08-27T13:16:07.548" v="1427"/>
          <ac:picMkLst>
            <pc:docMk/>
            <pc:sldMk cId="4207927564" sldId="285"/>
            <ac:picMk id="25" creationId="{B60D52CA-45A5-4D12-95A1-7179295625D6}"/>
          </ac:picMkLst>
        </pc:picChg>
        <pc:picChg chg="mod">
          <ac:chgData name="Amit Panesar" userId="2ace35e5-3849-48d1-ac16-5b752e3df2ab" providerId="ADAL" clId="{EE1EBCCB-D592-417C-BDE1-D0DDBC5E1255}" dt="2021-08-27T13:29:24.507" v="1573"/>
          <ac:picMkLst>
            <pc:docMk/>
            <pc:sldMk cId="4207927564" sldId="285"/>
            <ac:picMk id="38" creationId="{23DB30F2-5F90-4421-A6FC-0AB082D802D2}"/>
          </ac:picMkLst>
        </pc:picChg>
      </pc:sldChg>
      <pc:sldChg chg="addSp delSp modSp add mod">
        <pc:chgData name="Amit Panesar" userId="2ace35e5-3849-48d1-ac16-5b752e3df2ab" providerId="ADAL" clId="{EE1EBCCB-D592-417C-BDE1-D0DDBC5E1255}" dt="2021-08-25T15:38:45.987" v="43" actId="1076"/>
        <pc:sldMkLst>
          <pc:docMk/>
          <pc:sldMk cId="3595416837" sldId="286"/>
        </pc:sldMkLst>
        <pc:spChg chg="mod">
          <ac:chgData name="Amit Panesar" userId="2ace35e5-3849-48d1-ac16-5b752e3df2ab" providerId="ADAL" clId="{EE1EBCCB-D592-417C-BDE1-D0DDBC5E1255}" dt="2021-08-25T15:36:30.107" v="31" actId="20577"/>
          <ac:spMkLst>
            <pc:docMk/>
            <pc:sldMk cId="3595416837" sldId="286"/>
            <ac:spMk id="6" creationId="{00000000-0000-0000-0000-000000000000}"/>
          </ac:spMkLst>
        </pc:spChg>
        <pc:picChg chg="del">
          <ac:chgData name="Amit Panesar" userId="2ace35e5-3849-48d1-ac16-5b752e3df2ab" providerId="ADAL" clId="{EE1EBCCB-D592-417C-BDE1-D0DDBC5E1255}" dt="2021-08-25T15:36:39.097" v="32" actId="478"/>
          <ac:picMkLst>
            <pc:docMk/>
            <pc:sldMk cId="3595416837" sldId="286"/>
            <ac:picMk id="5" creationId="{A959F8DB-7775-4C06-84AF-8350A1C69C39}"/>
          </ac:picMkLst>
        </pc:picChg>
        <pc:picChg chg="del">
          <ac:chgData name="Amit Panesar" userId="2ace35e5-3849-48d1-ac16-5b752e3df2ab" providerId="ADAL" clId="{EE1EBCCB-D592-417C-BDE1-D0DDBC5E1255}" dt="2021-08-25T15:36:41.184" v="33" actId="478"/>
          <ac:picMkLst>
            <pc:docMk/>
            <pc:sldMk cId="3595416837" sldId="286"/>
            <ac:picMk id="8" creationId="{F9F8893B-C089-4690-A1C7-4AA9FBD6D05B}"/>
          </ac:picMkLst>
        </pc:picChg>
        <pc:picChg chg="add mod">
          <ac:chgData name="Amit Panesar" userId="2ace35e5-3849-48d1-ac16-5b752e3df2ab" providerId="ADAL" clId="{EE1EBCCB-D592-417C-BDE1-D0DDBC5E1255}" dt="2021-08-25T15:38:45.987" v="43" actId="1076"/>
          <ac:picMkLst>
            <pc:docMk/>
            <pc:sldMk cId="3595416837" sldId="286"/>
            <ac:picMk id="9" creationId="{E8F656F9-7B33-4F16-B02D-A8B9DD07BE38}"/>
          </ac:picMkLst>
        </pc:picChg>
        <pc:picChg chg="add mod">
          <ac:chgData name="Amit Panesar" userId="2ace35e5-3849-48d1-ac16-5b752e3df2ab" providerId="ADAL" clId="{EE1EBCCB-D592-417C-BDE1-D0DDBC5E1255}" dt="2021-08-25T15:38:45.987" v="43" actId="1076"/>
          <ac:picMkLst>
            <pc:docMk/>
            <pc:sldMk cId="3595416837" sldId="286"/>
            <ac:picMk id="10" creationId="{B3E65E44-BE70-4AFB-80BD-67E1D191B225}"/>
          </ac:picMkLst>
        </pc:picChg>
      </pc:sldChg>
    </pc:docChg>
  </pc:docChgLst>
  <pc:docChgLst>
    <pc:chgData name="Arran Ashmore" userId="d712f0e5-4220-46a5-8585-627c7dd0ea39" providerId="ADAL" clId="{0FF5737D-CA68-4A6E-9354-BBA389F07669}"/>
    <pc:docChg chg="addSld modSld sldOrd">
      <pc:chgData name="Arran Ashmore" userId="d712f0e5-4220-46a5-8585-627c7dd0ea39" providerId="ADAL" clId="{0FF5737D-CA68-4A6E-9354-BBA389F07669}" dt="2021-11-08T08:48:53.046" v="55" actId="20577"/>
      <pc:docMkLst>
        <pc:docMk/>
      </pc:docMkLst>
      <pc:sldChg chg="modSp mod ord">
        <pc:chgData name="Arran Ashmore" userId="d712f0e5-4220-46a5-8585-627c7dd0ea39" providerId="ADAL" clId="{0FF5737D-CA68-4A6E-9354-BBA389F07669}" dt="2021-11-08T08:48:29.870" v="15" actId="20577"/>
        <pc:sldMkLst>
          <pc:docMk/>
          <pc:sldMk cId="2497331763" sldId="258"/>
        </pc:sldMkLst>
        <pc:spChg chg="mod">
          <ac:chgData name="Arran Ashmore" userId="d712f0e5-4220-46a5-8585-627c7dd0ea39" providerId="ADAL" clId="{0FF5737D-CA68-4A6E-9354-BBA389F07669}" dt="2021-11-08T08:48:29.870" v="15" actId="20577"/>
          <ac:spMkLst>
            <pc:docMk/>
            <pc:sldMk cId="2497331763" sldId="258"/>
            <ac:spMk id="19" creationId="{00000000-0000-0000-0000-000000000000}"/>
          </ac:spMkLst>
        </pc:spChg>
      </pc:sldChg>
      <pc:sldChg chg="modSp mod">
        <pc:chgData name="Arran Ashmore" userId="d712f0e5-4220-46a5-8585-627c7dd0ea39" providerId="ADAL" clId="{0FF5737D-CA68-4A6E-9354-BBA389F07669}" dt="2021-11-08T08:48:53.046" v="55" actId="20577"/>
        <pc:sldMkLst>
          <pc:docMk/>
          <pc:sldMk cId="317045394" sldId="270"/>
        </pc:sldMkLst>
        <pc:spChg chg="mod">
          <ac:chgData name="Arran Ashmore" userId="d712f0e5-4220-46a5-8585-627c7dd0ea39" providerId="ADAL" clId="{0FF5737D-CA68-4A6E-9354-BBA389F07669}" dt="2021-11-08T08:48:53.046" v="55" actId="20577"/>
          <ac:spMkLst>
            <pc:docMk/>
            <pc:sldMk cId="317045394" sldId="270"/>
            <ac:spMk id="4" creationId="{00000000-0000-0000-0000-000000000000}"/>
          </ac:spMkLst>
        </pc:spChg>
      </pc:sldChg>
      <pc:sldChg chg="add">
        <pc:chgData name="Arran Ashmore" userId="d712f0e5-4220-46a5-8585-627c7dd0ea39" providerId="ADAL" clId="{0FF5737D-CA68-4A6E-9354-BBA389F07669}" dt="2021-11-08T08:48:42.039" v="16"/>
        <pc:sldMkLst>
          <pc:docMk/>
          <pc:sldMk cId="1830126278" sldId="2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9E71B-6364-41F3-8B95-9F43A055AECB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E6E1DD-CD7B-4841-908B-48F48B4608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725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445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934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265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854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335E9-34BC-44F0-9759-BB84993E0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0D8E19-9F60-4AD4-A69B-F9EE1513D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30F06-417E-42AB-8F54-6E9EE0B28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CD-05F7-41DF-A68C-FD30B09D76E8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DCA87-5BB3-4D26-86A3-EB1A4B159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6992D-7B13-4E35-8A50-B9AD2F536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B818-99CF-4DC4-8080-7FD6538FD0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852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CC56D-3432-4C13-96F0-5164A266A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4B4E11-D612-4A4D-9F36-A5DE968D38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2316C-F9C6-427D-98EE-4CD4F44BD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CD-05F7-41DF-A68C-FD30B09D76E8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24492-D374-4196-BEE0-AF723D86C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98C60-F36D-4F9D-BD15-AAF84EBB9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B818-99CF-4DC4-8080-7FD6538FD0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53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8AF647-7CBF-478F-A1E4-AB9FA62FAC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83C88-E641-4D69-A7A3-13C2F0DD10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2756C-215E-4479-BD7A-C5BDFCDEC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CD-05F7-41DF-A68C-FD30B09D76E8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E95D2-E620-4B88-8555-0C1D7E166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F219B-31BD-4794-95FF-45CF39249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B818-99CF-4DC4-8080-7FD6538FD0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81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504D-6CB3-431F-B6A6-5B8222AAA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340E3-752B-4EB1-A72B-8CF6910D5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01EEA-892E-4084-8F19-76FE6CA9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CD-05F7-41DF-A68C-FD30B09D76E8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69F55-03AB-4A3C-AAD3-B34A8FBCF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E81DC-5762-4812-B05F-83A4EF8CA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B818-99CF-4DC4-8080-7FD6538FD0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98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E2A09-912D-4A10-A978-0E786BAA8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5595F-408D-47EB-B87D-0899E6BEE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1EAB1-A389-4A9B-9CA0-2EF0900F8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CD-05F7-41DF-A68C-FD30B09D76E8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9046F-B2DE-4CB5-9BDC-D7D5A286F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56098-B0F5-4689-9ED3-24F619DEC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B818-99CF-4DC4-8080-7FD6538FD0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996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94DB0-A880-4B67-BD24-175775091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C1729-8EF5-4C1B-94AC-4D1368CAFD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EF89C8-2FA2-4DEA-B949-CF12D3748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BBFCC-5595-4C3E-A4A6-651B49F2A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CD-05F7-41DF-A68C-FD30B09D76E8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FFE1E7-AFB7-4A01-9E63-C5CBF9E0B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30F04-C95B-40EF-A0B5-0D48DAFFA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B818-99CF-4DC4-8080-7FD6538FD0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478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6484C-8490-4C9D-BC85-6F3454484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5A2647-DA8D-4B79-8A6F-2A161C1AB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F0CC57-02A1-46BD-860E-33B55F2C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B4A0FD-1E20-425F-90FC-4CBE5B1C1B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8E8012-8CC4-46C5-B6A2-7C72AC2971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757558-5A62-4F05-8875-021F1F2A9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CD-05F7-41DF-A68C-FD30B09D76E8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467258-C48E-4A92-90E5-8FE62A45E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CED8D6-A0A6-41D9-A377-AED0ECD7E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B818-99CF-4DC4-8080-7FD6538FD0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0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FD4DF-F51C-44BA-8EAC-8D520DFED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8A3678-99F7-4080-95FD-816628F55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CD-05F7-41DF-A68C-FD30B09D76E8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F93E5-2308-44CC-B285-97734C52F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517235-99CA-4940-8FE4-4431FA0C5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B818-99CF-4DC4-8080-7FD6538FD0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443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2F17CB-93B3-4A41-8A0F-BF15D9DB1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CD-05F7-41DF-A68C-FD30B09D76E8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1A080E-F437-4A8D-89C5-EFF85C9A0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B3858-1739-48DE-9D9A-3FBBEC962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B818-99CF-4DC4-8080-7FD6538FD0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60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DF953-113F-4827-8417-2EB7C1868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A1735-D358-4667-A941-B259488D4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785BC-CF3D-495E-813F-C91A3D6E7A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79D7A4-52E8-456F-83A9-08B3C1AD1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CD-05F7-41DF-A68C-FD30B09D76E8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B000E0-7749-4E3F-B111-86EA367A7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56B4B-D476-46CC-898B-BD3996043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B818-99CF-4DC4-8080-7FD6538FD0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814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E590D-97CE-4533-BC3D-17362D305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4358CC-029C-4B3A-A5C9-D2735E5435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224A3D-03F1-4D17-AB4E-4D0A6EBC6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BDD82-B086-456D-B54A-1A623934A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00CD-05F7-41DF-A68C-FD30B09D76E8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F258C-7CD8-4BC0-9542-8A3AE2D19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D1FC2-549F-451D-BD0C-EEF678BB9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B818-99CF-4DC4-8080-7FD6538FD0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396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18B8DB-4B8C-496E-A33E-346E6FA62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07030-DFA2-4741-8A6A-174F7B045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8C380-A188-428D-A9DB-0A3120827A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D00CD-05F7-41DF-A68C-FD30B09D76E8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29336-5FAD-4A13-88BC-895FB80A6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C0430-D28F-4DC5-8A20-74F89A6EA0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AB818-99CF-4DC4-8080-7FD6538FD0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242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image" Target="../media/image7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4.png"/><Relationship Id="rId4" Type="http://schemas.openxmlformats.org/officeDocument/2006/relationships/image" Target="../media/image4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1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71055" y="1386037"/>
            <a:ext cx="11286836" cy="195507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600317"/>
            <a:ext cx="11286836" cy="195507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/>
              <a:t>Volume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521FC0-7302-44E6-8908-5ACC362F4F8C}"/>
              </a:ext>
            </a:extLst>
          </p:cNvPr>
          <p:cNvSpPr txBox="1"/>
          <p:nvPr/>
        </p:nvSpPr>
        <p:spPr>
          <a:xfrm>
            <a:off x="720437" y="1538723"/>
            <a:ext cx="10788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Calculate the volumes of spheres, pyramids, cones and composite solids.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endParaRPr lang="en-GB" b="1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A37BB65-2C4D-4C7C-9243-6A68CDFE8E44}"/>
                  </a:ext>
                </a:extLst>
              </p:cNvPr>
              <p:cNvSpPr txBox="1"/>
              <p:nvPr/>
            </p:nvSpPr>
            <p:spPr>
              <a:xfrm>
                <a:off x="720437" y="3859518"/>
                <a:ext cx="9667587" cy="14366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Bill is 80 years old.</a:t>
                </a:r>
              </a:p>
              <a:p>
                <a:r>
                  <a:rPr lang="en-GB" dirty="0"/>
                  <a:t>His son Max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dirty="0"/>
                  <a:t> of his age.</a:t>
                </a:r>
              </a:p>
              <a:p>
                <a:r>
                  <a:rPr lang="en-GB" dirty="0"/>
                  <a:t>His granddaughter Jayne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dirty="0"/>
                  <a:t> of his age.</a:t>
                </a:r>
              </a:p>
              <a:p>
                <a:r>
                  <a:rPr lang="en-GB" dirty="0"/>
                  <a:t>How many years older than Jayne is Max?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A37BB65-2C4D-4C7C-9243-6A68CDFE8E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437" y="3859518"/>
                <a:ext cx="9667587" cy="1436675"/>
              </a:xfrm>
              <a:prstGeom prst="rect">
                <a:avLst/>
              </a:prstGeom>
              <a:blipFill>
                <a:blip r:embed="rId3"/>
                <a:stretch>
                  <a:fillRect l="-504" t="-2119" b="-59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1087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Set 2 Paper 2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8F656F9-7B33-4F16-B02D-A8B9DD07BE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9506" y="1270757"/>
            <a:ext cx="6715125" cy="10287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3E65E44-BE70-4AFB-80BD-67E1D191B2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9506" y="2695628"/>
            <a:ext cx="6753225" cy="268605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595416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96026" y="1424904"/>
            <a:ext cx="4978401" cy="13392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596026" y="3361518"/>
            <a:ext cx="4978401" cy="13551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690778" y="1424904"/>
            <a:ext cx="4978401" cy="13306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22821" y="907263"/>
            <a:ext cx="5079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Volume of a Cube/Cuboid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0904" y="2826402"/>
            <a:ext cx="5823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Volume of a Triangular Prism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90778" y="901684"/>
            <a:ext cx="5217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Volume of a Sphere 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699049" y="3361619"/>
            <a:ext cx="4978401" cy="13551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699049" y="2826785"/>
            <a:ext cx="5217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Volume of a Pyramid 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707320" y="5239760"/>
            <a:ext cx="4978401" cy="13551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690778" y="4716643"/>
            <a:ext cx="494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E37DD7"/>
                </a:solidFill>
                <a:latin typeface="Arial Black" panose="020B0A04020102020204" pitchFamily="34" charset="0"/>
              </a:rPr>
              <a:t>Volume of a Cone</a:t>
            </a:r>
          </a:p>
        </p:txBody>
      </p:sp>
      <p:sp>
        <p:nvSpPr>
          <p:cNvPr id="2" name="Cube 1">
            <a:extLst>
              <a:ext uri="{FF2B5EF4-FFF2-40B4-BE49-F238E27FC236}">
                <a16:creationId xmlns:a16="http://schemas.microsoft.com/office/drawing/2014/main" id="{55855D42-8CC3-4C63-A8C0-A6C38232405B}"/>
              </a:ext>
            </a:extLst>
          </p:cNvPr>
          <p:cNvSpPr/>
          <p:nvPr/>
        </p:nvSpPr>
        <p:spPr>
          <a:xfrm>
            <a:off x="3892043" y="1643722"/>
            <a:ext cx="1201449" cy="885825"/>
          </a:xfrm>
          <a:prstGeom prst="cub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051046C-D76F-4B02-B2CA-EB98240653AA}"/>
              </a:ext>
            </a:extLst>
          </p:cNvPr>
          <p:cNvSpPr txBox="1"/>
          <p:nvPr/>
        </p:nvSpPr>
        <p:spPr>
          <a:xfrm>
            <a:off x="738323" y="1574087"/>
            <a:ext cx="4467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volume of the cuboid.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520033-5573-41E4-BE88-8CCF7B8768E6}"/>
              </a:ext>
            </a:extLst>
          </p:cNvPr>
          <p:cNvSpPr txBox="1"/>
          <p:nvPr/>
        </p:nvSpPr>
        <p:spPr>
          <a:xfrm>
            <a:off x="4098229" y="2474555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00C3044-4008-4B4F-A84C-B2102879918F}"/>
              </a:ext>
            </a:extLst>
          </p:cNvPr>
          <p:cNvSpPr txBox="1"/>
          <p:nvPr/>
        </p:nvSpPr>
        <p:spPr>
          <a:xfrm>
            <a:off x="5062367" y="1839655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7cm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8ED8A7-5753-4F2A-8C88-E7DE39B0EFE7}"/>
              </a:ext>
            </a:extLst>
          </p:cNvPr>
          <p:cNvSpPr txBox="1"/>
          <p:nvPr/>
        </p:nvSpPr>
        <p:spPr>
          <a:xfrm>
            <a:off x="4971054" y="2312960"/>
            <a:ext cx="68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3cm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1A19080-6B70-448B-849C-D23859612E6C}"/>
              </a:ext>
            </a:extLst>
          </p:cNvPr>
          <p:cNvSpPr txBox="1"/>
          <p:nvPr/>
        </p:nvSpPr>
        <p:spPr>
          <a:xfrm>
            <a:off x="738323" y="3501365"/>
            <a:ext cx="446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volume of the </a:t>
            </a:r>
            <a:br>
              <a:rPr lang="en-GB" dirty="0"/>
            </a:br>
            <a:r>
              <a:rPr lang="en-GB" dirty="0"/>
              <a:t>triangular prism.</a:t>
            </a:r>
          </a:p>
        </p:txBody>
      </p:sp>
      <p:pic>
        <p:nvPicPr>
          <p:cNvPr id="13" name="Picture 12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CF366D79-D9A6-419D-ACD9-6D3CD812E1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0" t="1982" r="9417" b="11086"/>
          <a:stretch/>
        </p:blipFill>
        <p:spPr>
          <a:xfrm>
            <a:off x="3654267" y="3659073"/>
            <a:ext cx="1818891" cy="69269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B2E63F24-48A1-4919-BDC5-B48FDFC44FAB}"/>
              </a:ext>
            </a:extLst>
          </p:cNvPr>
          <p:cNvSpPr txBox="1"/>
          <p:nvPr/>
        </p:nvSpPr>
        <p:spPr>
          <a:xfrm>
            <a:off x="3741041" y="4294917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4AF16E0-1E17-47A3-81AF-764CBE9AF632}"/>
              </a:ext>
            </a:extLst>
          </p:cNvPr>
          <p:cNvSpPr txBox="1"/>
          <p:nvPr/>
        </p:nvSpPr>
        <p:spPr>
          <a:xfrm>
            <a:off x="3057484" y="3898362"/>
            <a:ext cx="68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4cm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E85817C-F43C-43D9-BBDC-301A8EA29D80}"/>
              </a:ext>
            </a:extLst>
          </p:cNvPr>
          <p:cNvSpPr/>
          <p:nvPr/>
        </p:nvSpPr>
        <p:spPr>
          <a:xfrm>
            <a:off x="4835590" y="4283333"/>
            <a:ext cx="392944" cy="1561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51E2D43-B8DA-4430-9AA3-8181F04FCF1C}"/>
              </a:ext>
            </a:extLst>
          </p:cNvPr>
          <p:cNvSpPr txBox="1"/>
          <p:nvPr/>
        </p:nvSpPr>
        <p:spPr>
          <a:xfrm>
            <a:off x="4809417" y="4203662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10cm</a:t>
            </a:r>
          </a:p>
        </p:txBody>
      </p:sp>
      <p:pic>
        <p:nvPicPr>
          <p:cNvPr id="37" name="Picture 36" descr="Diagram, venn diagram&#10;&#10;Description automatically generated">
            <a:extLst>
              <a:ext uri="{FF2B5EF4-FFF2-40B4-BE49-F238E27FC236}">
                <a16:creationId xmlns:a16="http://schemas.microsoft.com/office/drawing/2014/main" id="{9680A955-6654-4F25-A8B8-FD8020E344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55" t="5624" r="2076" b="2165"/>
          <a:stretch/>
        </p:blipFill>
        <p:spPr>
          <a:xfrm>
            <a:off x="10053753" y="1498696"/>
            <a:ext cx="1191551" cy="1183106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9CB00BC2-ED27-460D-ADAA-455B5B87353A}"/>
              </a:ext>
            </a:extLst>
          </p:cNvPr>
          <p:cNvSpPr/>
          <p:nvPr/>
        </p:nvSpPr>
        <p:spPr>
          <a:xfrm>
            <a:off x="10534650" y="1668067"/>
            <a:ext cx="323850" cy="1666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3CD812A-1C06-465F-9963-A97F0BF0A3E8}"/>
              </a:ext>
            </a:extLst>
          </p:cNvPr>
          <p:cNvSpPr txBox="1"/>
          <p:nvPr/>
        </p:nvSpPr>
        <p:spPr>
          <a:xfrm>
            <a:off x="10292340" y="1548815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12cm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7C1CD78-C482-4212-9D3A-B02A2467DC3F}"/>
                  </a:ext>
                </a:extLst>
              </p:cNvPr>
              <p:cNvSpPr txBox="1"/>
              <p:nvPr/>
            </p:nvSpPr>
            <p:spPr>
              <a:xfrm>
                <a:off x="6778079" y="1560429"/>
                <a:ext cx="4467225" cy="785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Find the volume of the sphere.</a:t>
                </a:r>
              </a:p>
              <a:p>
                <a:r>
                  <a:rPr lang="en-US" dirty="0"/>
                  <a:t>Volume of a sphere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7C1CD78-C482-4212-9D3A-B02A2467DC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8079" y="1560429"/>
                <a:ext cx="4467225" cy="785536"/>
              </a:xfrm>
              <a:prstGeom prst="rect">
                <a:avLst/>
              </a:prstGeom>
              <a:blipFill>
                <a:blip r:embed="rId4"/>
                <a:stretch>
                  <a:fillRect l="-1228" t="-4651" b="-15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>
            <a:extLst>
              <a:ext uri="{FF2B5EF4-FFF2-40B4-BE49-F238E27FC236}">
                <a16:creationId xmlns:a16="http://schemas.microsoft.com/office/drawing/2014/main" id="{369DD5DB-3D78-4395-A784-938466D19E85}"/>
              </a:ext>
            </a:extLst>
          </p:cNvPr>
          <p:cNvSpPr txBox="1"/>
          <p:nvPr/>
        </p:nvSpPr>
        <p:spPr>
          <a:xfrm>
            <a:off x="10182225" y="4424255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7cm</a:t>
            </a:r>
          </a:p>
        </p:txBody>
      </p:sp>
      <p:pic>
        <p:nvPicPr>
          <p:cNvPr id="48" name="Picture 47" descr="Diagram, shape&#10;&#10;Description automatically generated">
            <a:extLst>
              <a:ext uri="{FF2B5EF4-FFF2-40B4-BE49-F238E27FC236}">
                <a16:creationId xmlns:a16="http://schemas.microsoft.com/office/drawing/2014/main" id="{F563BDD0-DC8C-4E13-9A97-8604CE5CB0C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942"/>
          <a:stretch/>
        </p:blipFill>
        <p:spPr>
          <a:xfrm>
            <a:off x="9945787" y="3442013"/>
            <a:ext cx="1507890" cy="1049162"/>
          </a:xfrm>
          <a:prstGeom prst="rect">
            <a:avLst/>
          </a:prstGeom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637AE9E4-5D89-4216-B1DF-2338FC2F8D45}"/>
              </a:ext>
            </a:extLst>
          </p:cNvPr>
          <p:cNvSpPr/>
          <p:nvPr/>
        </p:nvSpPr>
        <p:spPr>
          <a:xfrm>
            <a:off x="10458450" y="3956432"/>
            <a:ext cx="191079" cy="1658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E373FDD-B59A-43F2-BC5B-9FE1445FBF33}"/>
              </a:ext>
            </a:extLst>
          </p:cNvPr>
          <p:cNvSpPr/>
          <p:nvPr/>
        </p:nvSpPr>
        <p:spPr>
          <a:xfrm>
            <a:off x="11245304" y="4326126"/>
            <a:ext cx="216644" cy="1962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14440E2-016C-46D1-A08B-BBCA1AF8DE49}"/>
              </a:ext>
            </a:extLst>
          </p:cNvPr>
          <p:cNvSpPr txBox="1"/>
          <p:nvPr/>
        </p:nvSpPr>
        <p:spPr>
          <a:xfrm>
            <a:off x="10610023" y="3766729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8cm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C5757D9-2608-48BD-83C7-D319E71D14AE}"/>
              </a:ext>
            </a:extLst>
          </p:cNvPr>
          <p:cNvSpPr txBox="1"/>
          <p:nvPr/>
        </p:nvSpPr>
        <p:spPr>
          <a:xfrm>
            <a:off x="11104760" y="4250378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DBBFFA8F-BE2F-47E4-8AA5-E8612F5585F3}"/>
                  </a:ext>
                </a:extLst>
              </p:cNvPr>
              <p:cNvSpPr txBox="1"/>
              <p:nvPr/>
            </p:nvSpPr>
            <p:spPr>
              <a:xfrm>
                <a:off x="6778079" y="3494622"/>
                <a:ext cx="4467225" cy="1038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Find the volume of the pyramid.</a:t>
                </a:r>
              </a:p>
              <a:p>
                <a:r>
                  <a:rPr lang="en-US" dirty="0"/>
                  <a:t>Volume of a pyramid = </a:t>
                </a:r>
                <a:br>
                  <a:rPr lang="en-US" dirty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x base area x height</a:t>
                </a: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DBBFFA8F-BE2F-47E4-8AA5-E8612F5585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8079" y="3494622"/>
                <a:ext cx="4467225" cy="1038874"/>
              </a:xfrm>
              <a:prstGeom prst="rect">
                <a:avLst/>
              </a:prstGeom>
              <a:blipFill>
                <a:blip r:embed="rId6"/>
                <a:stretch>
                  <a:fillRect l="-1228" t="-2924" b="-29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D43E79ED-C850-4576-BF9D-E7D7151CD7B4}"/>
                  </a:ext>
                </a:extLst>
              </p:cNvPr>
              <p:cNvSpPr txBox="1"/>
              <p:nvPr/>
            </p:nvSpPr>
            <p:spPr>
              <a:xfrm>
                <a:off x="6778079" y="5359304"/>
                <a:ext cx="4467225" cy="785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Find the volume of the cone.</a:t>
                </a:r>
              </a:p>
              <a:p>
                <a:r>
                  <a:rPr lang="en-US" dirty="0"/>
                  <a:t>Volume of a cone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D43E79ED-C850-4576-BF9D-E7D7151CD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8079" y="5359304"/>
                <a:ext cx="4467225" cy="785536"/>
              </a:xfrm>
              <a:prstGeom prst="rect">
                <a:avLst/>
              </a:prstGeom>
              <a:blipFill>
                <a:blip r:embed="rId7"/>
                <a:stretch>
                  <a:fillRect l="-1228" t="-3876" b="-15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ounded Rectangle 9">
            <a:extLst>
              <a:ext uri="{FF2B5EF4-FFF2-40B4-BE49-F238E27FC236}">
                <a16:creationId xmlns:a16="http://schemas.microsoft.com/office/drawing/2014/main" id="{9B3ABEB0-71A5-4175-B68B-93526EFA493D}"/>
              </a:ext>
            </a:extLst>
          </p:cNvPr>
          <p:cNvSpPr/>
          <p:nvPr/>
        </p:nvSpPr>
        <p:spPr>
          <a:xfrm>
            <a:off x="597934" y="5225096"/>
            <a:ext cx="4978401" cy="13392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D133FBF-F8C9-4D22-A79B-0F84C63B1A73}"/>
              </a:ext>
            </a:extLst>
          </p:cNvPr>
          <p:cNvSpPr txBox="1"/>
          <p:nvPr/>
        </p:nvSpPr>
        <p:spPr>
          <a:xfrm>
            <a:off x="522821" y="4731216"/>
            <a:ext cx="476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Volume of a Cylinder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AD4904C-23E0-490F-95A6-F90D523716BC}"/>
              </a:ext>
            </a:extLst>
          </p:cNvPr>
          <p:cNvSpPr txBox="1"/>
          <p:nvPr/>
        </p:nvSpPr>
        <p:spPr>
          <a:xfrm>
            <a:off x="738323" y="5355404"/>
            <a:ext cx="4467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volume of the cylinder.</a:t>
            </a:r>
          </a:p>
        </p:txBody>
      </p:sp>
      <p:sp>
        <p:nvSpPr>
          <p:cNvPr id="67" name="Cylinder 66">
            <a:extLst>
              <a:ext uri="{FF2B5EF4-FFF2-40B4-BE49-F238E27FC236}">
                <a16:creationId xmlns:a16="http://schemas.microsoft.com/office/drawing/2014/main" id="{FD20F1AE-6A1E-4A06-81B4-E195A4223916}"/>
              </a:ext>
            </a:extLst>
          </p:cNvPr>
          <p:cNvSpPr/>
          <p:nvPr/>
        </p:nvSpPr>
        <p:spPr>
          <a:xfrm>
            <a:off x="3971198" y="5490897"/>
            <a:ext cx="864392" cy="908398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944F852D-F3C5-4799-B456-C7E31672D6B7}"/>
              </a:ext>
            </a:extLst>
          </p:cNvPr>
          <p:cNvCxnSpPr>
            <a:cxnSpLocks/>
          </p:cNvCxnSpPr>
          <p:nvPr/>
        </p:nvCxnSpPr>
        <p:spPr>
          <a:xfrm flipV="1">
            <a:off x="4403394" y="5601302"/>
            <a:ext cx="432196" cy="109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3346659F-6EF4-41DA-B081-F6A25CA09FB5}"/>
              </a:ext>
            </a:extLst>
          </p:cNvPr>
          <p:cNvSpPr txBox="1"/>
          <p:nvPr/>
        </p:nvSpPr>
        <p:spPr>
          <a:xfrm>
            <a:off x="4323569" y="5205740"/>
            <a:ext cx="68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A5D3F42F-5860-4054-8AF0-CA8E84D1F2B9}"/>
              </a:ext>
            </a:extLst>
          </p:cNvPr>
          <p:cNvSpPr txBox="1"/>
          <p:nvPr/>
        </p:nvSpPr>
        <p:spPr>
          <a:xfrm>
            <a:off x="4786650" y="5762888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10cm</a:t>
            </a:r>
          </a:p>
        </p:txBody>
      </p:sp>
      <p:pic>
        <p:nvPicPr>
          <p:cNvPr id="79" name="Picture 78" descr="Shape&#10;&#10;Description automatically generated">
            <a:extLst>
              <a:ext uri="{FF2B5EF4-FFF2-40B4-BE49-F238E27FC236}">
                <a16:creationId xmlns:a16="http://schemas.microsoft.com/office/drawing/2014/main" id="{555A4CF4-97A5-488B-BCC5-1C0545DD6EF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r="1550"/>
          <a:stretch/>
        </p:blipFill>
        <p:spPr>
          <a:xfrm>
            <a:off x="10134169" y="5254143"/>
            <a:ext cx="1030715" cy="1330691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1F3F119A-3CD1-42D5-859D-95F3555A354D}"/>
              </a:ext>
            </a:extLst>
          </p:cNvPr>
          <p:cNvSpPr/>
          <p:nvPr/>
        </p:nvSpPr>
        <p:spPr>
          <a:xfrm>
            <a:off x="10727242" y="6435805"/>
            <a:ext cx="262515" cy="663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A83C48A-8E4A-48FB-9809-9A1B8AB58EE2}"/>
              </a:ext>
            </a:extLst>
          </p:cNvPr>
          <p:cNvCxnSpPr>
            <a:cxnSpLocks/>
          </p:cNvCxnSpPr>
          <p:nvPr/>
        </p:nvCxnSpPr>
        <p:spPr>
          <a:xfrm flipV="1">
            <a:off x="10649526" y="5284777"/>
            <a:ext cx="0" cy="11512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EAC3E7AD-8C67-4F81-8621-D270B7A33620}"/>
              </a:ext>
            </a:extLst>
          </p:cNvPr>
          <p:cNvSpPr txBox="1"/>
          <p:nvPr/>
        </p:nvSpPr>
        <p:spPr>
          <a:xfrm>
            <a:off x="10138223" y="5728246"/>
            <a:ext cx="68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9cm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6C102FE-DE3F-4985-9C90-A82853547CD1}"/>
              </a:ext>
            </a:extLst>
          </p:cNvPr>
          <p:cNvSpPr txBox="1"/>
          <p:nvPr/>
        </p:nvSpPr>
        <p:spPr>
          <a:xfrm>
            <a:off x="10562054" y="6034026"/>
            <a:ext cx="68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4cm</a:t>
            </a:r>
          </a:p>
        </p:txBody>
      </p:sp>
    </p:spTree>
    <p:extLst>
      <p:ext uri="{BB962C8B-B14F-4D97-AF65-F5344CB8AC3E}">
        <p14:creationId xmlns:p14="http://schemas.microsoft.com/office/powerpoint/2010/main" val="2497331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Volume of Cubes/Cuboids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25068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4003619"/>
            <a:ext cx="9531928" cy="26026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Cube 1">
            <a:extLst>
              <a:ext uri="{FF2B5EF4-FFF2-40B4-BE49-F238E27FC236}">
                <a16:creationId xmlns:a16="http://schemas.microsoft.com/office/drawing/2014/main" id="{33658DEF-AE61-435B-85B8-8015743250B5}"/>
              </a:ext>
            </a:extLst>
          </p:cNvPr>
          <p:cNvSpPr/>
          <p:nvPr/>
        </p:nvSpPr>
        <p:spPr>
          <a:xfrm>
            <a:off x="2134177" y="1870177"/>
            <a:ext cx="1649774" cy="1470681"/>
          </a:xfrm>
          <a:prstGeom prst="cub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732A60-3CD3-4487-A17E-5EB2A9CB55AF}"/>
              </a:ext>
            </a:extLst>
          </p:cNvPr>
          <p:cNvSpPr txBox="1"/>
          <p:nvPr/>
        </p:nvSpPr>
        <p:spPr>
          <a:xfrm>
            <a:off x="3800363" y="2369277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011370-B224-445C-BF5F-089DF1DB8A3E}"/>
              </a:ext>
            </a:extLst>
          </p:cNvPr>
          <p:cNvSpPr txBox="1"/>
          <p:nvPr/>
        </p:nvSpPr>
        <p:spPr>
          <a:xfrm>
            <a:off x="2437140" y="3362572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B315F4-965D-4A00-BE00-2267590DDBC4}"/>
              </a:ext>
            </a:extLst>
          </p:cNvPr>
          <p:cNvSpPr txBox="1"/>
          <p:nvPr/>
        </p:nvSpPr>
        <p:spPr>
          <a:xfrm>
            <a:off x="3632470" y="3070347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  <p:sp>
        <p:nvSpPr>
          <p:cNvPr id="12" name="Cube 11">
            <a:extLst>
              <a:ext uri="{FF2B5EF4-FFF2-40B4-BE49-F238E27FC236}">
                <a16:creationId xmlns:a16="http://schemas.microsoft.com/office/drawing/2014/main" id="{209B1E97-4452-4C2B-B3B8-A3A44D1D639F}"/>
              </a:ext>
            </a:extLst>
          </p:cNvPr>
          <p:cNvSpPr/>
          <p:nvPr/>
        </p:nvSpPr>
        <p:spPr>
          <a:xfrm>
            <a:off x="2134177" y="4310919"/>
            <a:ext cx="1795749" cy="1877290"/>
          </a:xfrm>
          <a:prstGeom prst="cub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7C9366-C599-479F-979B-56C1E209E4C7}"/>
              </a:ext>
            </a:extLst>
          </p:cNvPr>
          <p:cNvSpPr txBox="1"/>
          <p:nvPr/>
        </p:nvSpPr>
        <p:spPr>
          <a:xfrm>
            <a:off x="2437140" y="6188209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1A0CDE9-EDD4-4512-AC42-B9201576B8B9}"/>
              </a:ext>
            </a:extLst>
          </p:cNvPr>
          <p:cNvSpPr txBox="1"/>
          <p:nvPr/>
        </p:nvSpPr>
        <p:spPr>
          <a:xfrm>
            <a:off x="3783951" y="5867787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199890-C244-4662-AB6B-9F2A8B599FEE}"/>
              </a:ext>
            </a:extLst>
          </p:cNvPr>
          <p:cNvSpPr txBox="1"/>
          <p:nvPr/>
        </p:nvSpPr>
        <p:spPr>
          <a:xfrm>
            <a:off x="3929926" y="4990570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7cm</a:t>
            </a:r>
          </a:p>
        </p:txBody>
      </p:sp>
    </p:spTree>
    <p:extLst>
      <p:ext uri="{BB962C8B-B14F-4D97-AF65-F5344CB8AC3E}">
        <p14:creationId xmlns:p14="http://schemas.microsoft.com/office/powerpoint/2010/main" val="1830126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500455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1"/>
            <a:ext cx="5157261" cy="50045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FA8E19-239D-4439-8865-496A0B415614}"/>
              </a:ext>
            </a:extLst>
          </p:cNvPr>
          <p:cNvSpPr txBox="1"/>
          <p:nvPr/>
        </p:nvSpPr>
        <p:spPr>
          <a:xfrm>
            <a:off x="914399" y="1713981"/>
            <a:ext cx="4486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 Work out the volume of the cuboid.</a:t>
            </a:r>
          </a:p>
        </p:txBody>
      </p:sp>
      <p:pic>
        <p:nvPicPr>
          <p:cNvPr id="4" name="Picture 3" descr="Shape, rectangle&#10;&#10;Description automatically generated">
            <a:extLst>
              <a:ext uri="{FF2B5EF4-FFF2-40B4-BE49-F238E27FC236}">
                <a16:creationId xmlns:a16="http://schemas.microsoft.com/office/drawing/2014/main" id="{3A58591E-99DB-45A1-8491-D374CD7795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4" t="2824" r="13401" b="6048"/>
          <a:stretch/>
        </p:blipFill>
        <p:spPr>
          <a:xfrm>
            <a:off x="1376361" y="2199352"/>
            <a:ext cx="1781175" cy="122354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EC2330B-F0F5-459C-BBD6-BB4A2B4A7901}"/>
              </a:ext>
            </a:extLst>
          </p:cNvPr>
          <p:cNvSpPr/>
          <p:nvPr/>
        </p:nvSpPr>
        <p:spPr>
          <a:xfrm>
            <a:off x="3048000" y="3267075"/>
            <a:ext cx="109536" cy="1680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AF822A-1503-4CE6-B2D2-B564D66AA715}"/>
              </a:ext>
            </a:extLst>
          </p:cNvPr>
          <p:cNvSpPr txBox="1"/>
          <p:nvPr/>
        </p:nvSpPr>
        <p:spPr>
          <a:xfrm>
            <a:off x="1791966" y="3413370"/>
            <a:ext cx="752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4.2cm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988C61-DA36-4FA4-9074-012FF1BE752D}"/>
              </a:ext>
            </a:extLst>
          </p:cNvPr>
          <p:cNvSpPr txBox="1"/>
          <p:nvPr/>
        </p:nvSpPr>
        <p:spPr>
          <a:xfrm>
            <a:off x="3102768" y="2490693"/>
            <a:ext cx="752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2.5cm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5D0B1E-C75B-4301-BCCE-68B26A09ED6F}"/>
              </a:ext>
            </a:extLst>
          </p:cNvPr>
          <p:cNvSpPr txBox="1"/>
          <p:nvPr/>
        </p:nvSpPr>
        <p:spPr>
          <a:xfrm>
            <a:off x="3022221" y="3132624"/>
            <a:ext cx="752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1.8cm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431E88-A7A1-4D3E-B8A0-A7F561A98361}"/>
              </a:ext>
            </a:extLst>
          </p:cNvPr>
          <p:cNvSpPr txBox="1"/>
          <p:nvPr/>
        </p:nvSpPr>
        <p:spPr>
          <a:xfrm>
            <a:off x="914399" y="3947398"/>
            <a:ext cx="4486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 Work out the volume of the cuboid.</a:t>
            </a:r>
            <a:br>
              <a:rPr lang="en-GB" dirty="0"/>
            </a:br>
            <a:r>
              <a:rPr lang="en-GB" dirty="0"/>
              <a:t>Give your answer in centimetres.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FE4B788-CA4C-4915-867B-0A5D27204F5C}"/>
              </a:ext>
            </a:extLst>
          </p:cNvPr>
          <p:cNvGrpSpPr/>
          <p:nvPr/>
        </p:nvGrpSpPr>
        <p:grpSpPr>
          <a:xfrm>
            <a:off x="1376361" y="4614065"/>
            <a:ext cx="1781175" cy="1243879"/>
            <a:chOff x="1405726" y="4396204"/>
            <a:chExt cx="1781175" cy="1243879"/>
          </a:xfrm>
        </p:grpSpPr>
        <p:pic>
          <p:nvPicPr>
            <p:cNvPr id="13" name="Picture 12" descr="Shape, rectangle&#10;&#10;Description automatically generated">
              <a:extLst>
                <a:ext uri="{FF2B5EF4-FFF2-40B4-BE49-F238E27FC236}">
                  <a16:creationId xmlns:a16="http://schemas.microsoft.com/office/drawing/2014/main" id="{2C99C1AC-9641-4562-939E-2493754EB0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804" t="2824" r="13401" b="6048"/>
            <a:stretch/>
          </p:blipFill>
          <p:spPr>
            <a:xfrm>
              <a:off x="1405726" y="4396204"/>
              <a:ext cx="1781175" cy="122354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1368E5D-070E-4156-94EA-478E73A67E00}"/>
                </a:ext>
              </a:extLst>
            </p:cNvPr>
            <p:cNvSpPr/>
            <p:nvPr/>
          </p:nvSpPr>
          <p:spPr>
            <a:xfrm flipH="1">
              <a:off x="3077365" y="5462435"/>
              <a:ext cx="109536" cy="1776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0561080-953A-49C7-87BC-F666897DC84A}"/>
              </a:ext>
            </a:extLst>
          </p:cNvPr>
          <p:cNvSpPr txBox="1"/>
          <p:nvPr/>
        </p:nvSpPr>
        <p:spPr>
          <a:xfrm>
            <a:off x="3102768" y="4917648"/>
            <a:ext cx="752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30cm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3957A4-212D-4A96-937A-EB09700994D9}"/>
              </a:ext>
            </a:extLst>
          </p:cNvPr>
          <p:cNvSpPr txBox="1"/>
          <p:nvPr/>
        </p:nvSpPr>
        <p:spPr>
          <a:xfrm>
            <a:off x="3022220" y="5566518"/>
            <a:ext cx="752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20cm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B4410F8-445B-4A3D-9A6C-340E8D8E2B81}"/>
              </a:ext>
            </a:extLst>
          </p:cNvPr>
          <p:cNvSpPr txBox="1"/>
          <p:nvPr/>
        </p:nvSpPr>
        <p:spPr>
          <a:xfrm>
            <a:off x="1791965" y="5855533"/>
            <a:ext cx="752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0.9m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6DA1A0-BC43-4FFD-817F-6D2303B7A68F}"/>
              </a:ext>
            </a:extLst>
          </p:cNvPr>
          <p:cNvSpPr txBox="1"/>
          <p:nvPr/>
        </p:nvSpPr>
        <p:spPr>
          <a:xfrm>
            <a:off x="6791326" y="1713981"/>
            <a:ext cx="4486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 </a:t>
            </a:r>
            <a:r>
              <a:rPr lang="en-US" dirty="0"/>
              <a:t>The volume of the cuboid is 105cm³. </a:t>
            </a:r>
            <a:br>
              <a:rPr lang="en-US" dirty="0"/>
            </a:br>
            <a:r>
              <a:rPr lang="en-US" dirty="0"/>
              <a:t>Find y</a:t>
            </a:r>
            <a:r>
              <a:rPr lang="en-GB" dirty="0"/>
              <a:t>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FC457D6-AE2A-486B-92E0-FF7BAC055896}"/>
              </a:ext>
            </a:extLst>
          </p:cNvPr>
          <p:cNvGrpSpPr/>
          <p:nvPr/>
        </p:nvGrpSpPr>
        <p:grpSpPr>
          <a:xfrm>
            <a:off x="7626494" y="2360312"/>
            <a:ext cx="1781175" cy="1243879"/>
            <a:chOff x="1405726" y="4396204"/>
            <a:chExt cx="1781175" cy="1243879"/>
          </a:xfrm>
        </p:grpSpPr>
        <p:pic>
          <p:nvPicPr>
            <p:cNvPr id="22" name="Picture 21" descr="Shape, rectangle&#10;&#10;Description automatically generated">
              <a:extLst>
                <a:ext uri="{FF2B5EF4-FFF2-40B4-BE49-F238E27FC236}">
                  <a16:creationId xmlns:a16="http://schemas.microsoft.com/office/drawing/2014/main" id="{D0B8D537-F949-4D8B-BE21-694A4F60E76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804" t="2824" r="13401" b="6048"/>
            <a:stretch/>
          </p:blipFill>
          <p:spPr>
            <a:xfrm>
              <a:off x="1405726" y="4396204"/>
              <a:ext cx="1781175" cy="1223543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88F63D2-D53F-4C3F-AD47-0E7BB4F0E9B1}"/>
                </a:ext>
              </a:extLst>
            </p:cNvPr>
            <p:cNvSpPr/>
            <p:nvPr/>
          </p:nvSpPr>
          <p:spPr>
            <a:xfrm flipH="1">
              <a:off x="3077365" y="5462435"/>
              <a:ext cx="109536" cy="1776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38B921CA-3F0B-485A-9113-01E43DC293B5}"/>
              </a:ext>
            </a:extLst>
          </p:cNvPr>
          <p:cNvSpPr txBox="1"/>
          <p:nvPr/>
        </p:nvSpPr>
        <p:spPr>
          <a:xfrm>
            <a:off x="8112455" y="3583855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7cm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7D431C-A83C-4AC5-AC22-B1CEE8141239}"/>
              </a:ext>
            </a:extLst>
          </p:cNvPr>
          <p:cNvSpPr txBox="1"/>
          <p:nvPr/>
        </p:nvSpPr>
        <p:spPr>
          <a:xfrm>
            <a:off x="9270290" y="3279709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50937D9-F18C-4EAD-BFF0-A98B77BD68AA}"/>
              </a:ext>
            </a:extLst>
          </p:cNvPr>
          <p:cNvSpPr txBox="1"/>
          <p:nvPr/>
        </p:nvSpPr>
        <p:spPr>
          <a:xfrm>
            <a:off x="9403525" y="2679320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C94AA71-4A77-41F0-B213-89748449BBB8}"/>
              </a:ext>
            </a:extLst>
          </p:cNvPr>
          <p:cNvSpPr txBox="1"/>
          <p:nvPr/>
        </p:nvSpPr>
        <p:spPr>
          <a:xfrm>
            <a:off x="6791325" y="3962140"/>
            <a:ext cx="44862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 </a:t>
            </a:r>
            <a:r>
              <a:rPr lang="en-US" dirty="0"/>
              <a:t>An empty swimming pool is going to be filled with water. The swimming pool is a cuboid, that is 25m long, 10m wide and 2m deep. It is being filled at a rate of 800 </a:t>
            </a:r>
            <a:r>
              <a:rPr lang="en-US" dirty="0" err="1"/>
              <a:t>litres</a:t>
            </a:r>
            <a:r>
              <a:rPr lang="en-US" dirty="0"/>
              <a:t> per minute. </a:t>
            </a:r>
            <a:br>
              <a:rPr lang="en-US" dirty="0"/>
            </a:br>
            <a:r>
              <a:rPr lang="en-US" dirty="0"/>
              <a:t>Given 1m³ = 1000 </a:t>
            </a:r>
            <a:r>
              <a:rPr lang="en-US" dirty="0" err="1"/>
              <a:t>litres</a:t>
            </a:r>
            <a:r>
              <a:rPr lang="en-US" dirty="0"/>
              <a:t>, how long will it take to fill the swimming pool? Give your answer in hours and minutes.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1967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Volume of Prisms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25068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4003619"/>
            <a:ext cx="9531928" cy="26026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9D383ED-391D-4802-AF6B-5F5776F87842}"/>
              </a:ext>
            </a:extLst>
          </p:cNvPr>
          <p:cNvGrpSpPr/>
          <p:nvPr/>
        </p:nvGrpSpPr>
        <p:grpSpPr>
          <a:xfrm>
            <a:off x="2134177" y="1501489"/>
            <a:ext cx="2212110" cy="1927511"/>
            <a:chOff x="1971040" y="1501489"/>
            <a:chExt cx="2212110" cy="1927511"/>
          </a:xfrm>
        </p:grpSpPr>
        <p:pic>
          <p:nvPicPr>
            <p:cNvPr id="3" name="Picture 2" descr="Shape, polygon&#10;&#10;Description automatically generated">
              <a:extLst>
                <a:ext uri="{FF2B5EF4-FFF2-40B4-BE49-F238E27FC236}">
                  <a16:creationId xmlns:a16="http://schemas.microsoft.com/office/drawing/2014/main" id="{FAE1DB1B-9F41-4007-BF90-88F69A26E8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7866" t="5397" r="933"/>
            <a:stretch/>
          </p:blipFill>
          <p:spPr>
            <a:xfrm>
              <a:off x="1971040" y="1501489"/>
              <a:ext cx="2212110" cy="1927511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F05F16A-C344-43FC-A4C2-570CC2BE5681}"/>
                </a:ext>
              </a:extLst>
            </p:cNvPr>
            <p:cNvSpPr/>
            <p:nvPr/>
          </p:nvSpPr>
          <p:spPr>
            <a:xfrm>
              <a:off x="3448050" y="3105150"/>
              <a:ext cx="619125" cy="2381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9" descr="A picture containing text, glass, device&#10;&#10;Description automatically generated">
            <a:extLst>
              <a:ext uri="{FF2B5EF4-FFF2-40B4-BE49-F238E27FC236}">
                <a16:creationId xmlns:a16="http://schemas.microsoft.com/office/drawing/2014/main" id="{35F61830-720E-45AE-A96F-2DB5F064A2F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410"/>
          <a:stretch/>
        </p:blipFill>
        <p:spPr>
          <a:xfrm>
            <a:off x="2134177" y="4252438"/>
            <a:ext cx="1289151" cy="21050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9749106-E3F9-4C81-A60F-3E2DD9ED1610}"/>
              </a:ext>
            </a:extLst>
          </p:cNvPr>
          <p:cNvSpPr txBox="1"/>
          <p:nvPr/>
        </p:nvSpPr>
        <p:spPr>
          <a:xfrm>
            <a:off x="3651799" y="2986208"/>
            <a:ext cx="752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12cm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DDAC4D-934C-4358-B942-3AA033B8CBA9}"/>
              </a:ext>
            </a:extLst>
          </p:cNvPr>
          <p:cNvSpPr txBox="1"/>
          <p:nvPr/>
        </p:nvSpPr>
        <p:spPr>
          <a:xfrm>
            <a:off x="1515052" y="2681753"/>
            <a:ext cx="619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CCEBAD-F190-48FD-B117-473C541B91F3}"/>
              </a:ext>
            </a:extLst>
          </p:cNvPr>
          <p:cNvSpPr txBox="1"/>
          <p:nvPr/>
        </p:nvSpPr>
        <p:spPr>
          <a:xfrm>
            <a:off x="2263977" y="3379353"/>
            <a:ext cx="612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4cm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3790F8-E267-470A-AB26-EA2E2793D7D9}"/>
              </a:ext>
            </a:extLst>
          </p:cNvPr>
          <p:cNvSpPr txBox="1"/>
          <p:nvPr/>
        </p:nvSpPr>
        <p:spPr>
          <a:xfrm>
            <a:off x="1651403" y="5003980"/>
            <a:ext cx="612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0A028E-889A-43E6-A244-77141F317C0B}"/>
              </a:ext>
            </a:extLst>
          </p:cNvPr>
          <p:cNvSpPr txBox="1"/>
          <p:nvPr/>
        </p:nvSpPr>
        <p:spPr>
          <a:xfrm>
            <a:off x="2263977" y="6255118"/>
            <a:ext cx="612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2cm</a:t>
            </a:r>
          </a:p>
        </p:txBody>
      </p:sp>
    </p:spTree>
    <p:extLst>
      <p:ext uri="{BB962C8B-B14F-4D97-AF65-F5344CB8AC3E}">
        <p14:creationId xmlns:p14="http://schemas.microsoft.com/office/powerpoint/2010/main" val="1271640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98746" y="1202696"/>
            <a:ext cx="5157261" cy="527193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83544" y="1202697"/>
            <a:ext cx="5157261" cy="52719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785926-37D7-4E58-8ADB-5B8BDB9E0132}"/>
              </a:ext>
            </a:extLst>
          </p:cNvPr>
          <p:cNvSpPr txBox="1"/>
          <p:nvPr/>
        </p:nvSpPr>
        <p:spPr>
          <a:xfrm>
            <a:off x="904874" y="1530640"/>
            <a:ext cx="4486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 Work out the volume of the prism.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98740C-6055-49D7-AAA0-2CD278830232}"/>
              </a:ext>
            </a:extLst>
          </p:cNvPr>
          <p:cNvSpPr txBox="1"/>
          <p:nvPr/>
        </p:nvSpPr>
        <p:spPr>
          <a:xfrm>
            <a:off x="632145" y="2742732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34F6F6-C14E-4A8F-ADB2-0D9075BC8352}"/>
              </a:ext>
            </a:extLst>
          </p:cNvPr>
          <p:cNvSpPr txBox="1"/>
          <p:nvPr/>
        </p:nvSpPr>
        <p:spPr>
          <a:xfrm>
            <a:off x="1574090" y="3430765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4cm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4086EA3-AC5F-4CD7-A636-577FE2EB7B33}"/>
              </a:ext>
            </a:extLst>
          </p:cNvPr>
          <p:cNvGrpSpPr/>
          <p:nvPr/>
        </p:nvGrpSpPr>
        <p:grpSpPr>
          <a:xfrm>
            <a:off x="1137078" y="1953373"/>
            <a:ext cx="2396558" cy="1498086"/>
            <a:chOff x="1146603" y="2136714"/>
            <a:chExt cx="2396558" cy="149808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E6EABA82-03C6-4AD2-BD9A-51CAEA659A5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487" b="1439"/>
            <a:stretch/>
          </p:blipFill>
          <p:spPr>
            <a:xfrm>
              <a:off x="1146603" y="2136714"/>
              <a:ext cx="2396558" cy="1498086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0EF18DB-24D5-4F92-9990-71ECAD136C5D}"/>
                </a:ext>
              </a:extLst>
            </p:cNvPr>
            <p:cNvSpPr/>
            <p:nvPr/>
          </p:nvSpPr>
          <p:spPr>
            <a:xfrm>
              <a:off x="1962932" y="2918155"/>
              <a:ext cx="463812" cy="1488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F0CD3BB-0504-48B2-890E-FE3F3781FA1E}"/>
                </a:ext>
              </a:extLst>
            </p:cNvPr>
            <p:cNvSpPr/>
            <p:nvPr/>
          </p:nvSpPr>
          <p:spPr>
            <a:xfrm>
              <a:off x="3048000" y="3280105"/>
              <a:ext cx="495161" cy="1488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E0B745B-5D65-486F-B66D-23F5A7B82DF5}"/>
              </a:ext>
            </a:extLst>
          </p:cNvPr>
          <p:cNvSpPr txBox="1"/>
          <p:nvPr/>
        </p:nvSpPr>
        <p:spPr>
          <a:xfrm>
            <a:off x="1812264" y="2517750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E9D19B-3D26-4540-8D55-5BECC62CCFDE}"/>
              </a:ext>
            </a:extLst>
          </p:cNvPr>
          <p:cNvSpPr txBox="1"/>
          <p:nvPr/>
        </p:nvSpPr>
        <p:spPr>
          <a:xfrm>
            <a:off x="3038475" y="3082127"/>
            <a:ext cx="73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30cm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97C6300-6D17-420D-8029-C76C38439578}"/>
                  </a:ext>
                </a:extLst>
              </p:cNvPr>
              <p:cNvSpPr txBox="1"/>
              <p:nvPr/>
            </p:nvSpPr>
            <p:spPr>
              <a:xfrm>
                <a:off x="904874" y="3848299"/>
                <a:ext cx="448627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2) Work out the volume of the prism.</a:t>
                </a:r>
              </a:p>
              <a:p>
                <a:r>
                  <a:rPr lang="en-GB" dirty="0"/>
                  <a:t>Give your answer in terms of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dirty="0"/>
                  <a:t>.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97C6300-6D17-420D-8029-C76C38439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74" y="3848299"/>
                <a:ext cx="4486275" cy="646331"/>
              </a:xfrm>
              <a:prstGeom prst="rect">
                <a:avLst/>
              </a:prstGeom>
              <a:blipFill>
                <a:blip r:embed="rId3"/>
                <a:stretch>
                  <a:fillRect l="-1087" t="-4717" b="-141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Cylinder 20">
            <a:extLst>
              <a:ext uri="{FF2B5EF4-FFF2-40B4-BE49-F238E27FC236}">
                <a16:creationId xmlns:a16="http://schemas.microsoft.com/office/drawing/2014/main" id="{AD117D9D-2C74-41EF-BEFD-D50B5BDD1628}"/>
              </a:ext>
            </a:extLst>
          </p:cNvPr>
          <p:cNvSpPr/>
          <p:nvPr/>
        </p:nvSpPr>
        <p:spPr>
          <a:xfrm>
            <a:off x="1207482" y="4761709"/>
            <a:ext cx="1423148" cy="1429542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9D61317-D086-4A25-9262-7F20A77D7D97}"/>
              </a:ext>
            </a:extLst>
          </p:cNvPr>
          <p:cNvCxnSpPr>
            <a:cxnSpLocks/>
          </p:cNvCxnSpPr>
          <p:nvPr/>
        </p:nvCxnSpPr>
        <p:spPr>
          <a:xfrm>
            <a:off x="1207482" y="4944692"/>
            <a:ext cx="142314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07FE446-46A1-4B4A-87C6-DB38C4E7DEA2}"/>
              </a:ext>
            </a:extLst>
          </p:cNvPr>
          <p:cNvSpPr txBox="1"/>
          <p:nvPr/>
        </p:nvSpPr>
        <p:spPr>
          <a:xfrm>
            <a:off x="1652327" y="4451656"/>
            <a:ext cx="694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8cm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87153A2-4F28-459F-9BF3-4DF47103808D}"/>
              </a:ext>
            </a:extLst>
          </p:cNvPr>
          <p:cNvSpPr txBox="1"/>
          <p:nvPr/>
        </p:nvSpPr>
        <p:spPr>
          <a:xfrm>
            <a:off x="2630629" y="5299966"/>
            <a:ext cx="717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10cm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B14A8E-D104-4F4C-8FA0-14063841403D}"/>
              </a:ext>
            </a:extLst>
          </p:cNvPr>
          <p:cNvSpPr txBox="1"/>
          <p:nvPr/>
        </p:nvSpPr>
        <p:spPr>
          <a:xfrm>
            <a:off x="6680937" y="1530640"/>
            <a:ext cx="45624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Timothy is filling cups with orange juice. </a:t>
            </a:r>
            <a:br>
              <a:rPr lang="en-US" dirty="0"/>
            </a:br>
            <a:r>
              <a:rPr lang="en-US" dirty="0"/>
              <a:t>Each cup is a cylinder with radius 3cm and height 7cm. </a:t>
            </a:r>
            <a:br>
              <a:rPr lang="en-US" dirty="0"/>
            </a:br>
            <a:r>
              <a:rPr lang="en-US" dirty="0"/>
              <a:t>Timothy has 2 </a:t>
            </a:r>
            <a:r>
              <a:rPr lang="en-US" dirty="0" err="1"/>
              <a:t>litres</a:t>
            </a:r>
            <a:r>
              <a:rPr lang="en-US" dirty="0"/>
              <a:t> of orange juice. </a:t>
            </a:r>
            <a:br>
              <a:rPr lang="en-US" dirty="0"/>
            </a:br>
            <a:r>
              <a:rPr lang="en-US" dirty="0"/>
              <a:t>1 </a:t>
            </a:r>
            <a:r>
              <a:rPr lang="en-US" dirty="0" err="1"/>
              <a:t>litre</a:t>
            </a:r>
            <a:r>
              <a:rPr lang="en-US" dirty="0"/>
              <a:t> = 1000cm³ </a:t>
            </a:r>
            <a:br>
              <a:rPr lang="en-US" dirty="0"/>
            </a:br>
            <a:r>
              <a:rPr lang="en-US" dirty="0"/>
              <a:t>How many cups can be filled?</a:t>
            </a:r>
            <a:endParaRPr lang="en-GB" dirty="0"/>
          </a:p>
        </p:txBody>
      </p:sp>
      <p:sp>
        <p:nvSpPr>
          <p:cNvPr id="27" name="Cylinder 26">
            <a:extLst>
              <a:ext uri="{FF2B5EF4-FFF2-40B4-BE49-F238E27FC236}">
                <a16:creationId xmlns:a16="http://schemas.microsoft.com/office/drawing/2014/main" id="{A572983F-F80A-4446-BA10-808EB9A52F77}"/>
              </a:ext>
            </a:extLst>
          </p:cNvPr>
          <p:cNvSpPr/>
          <p:nvPr/>
        </p:nvSpPr>
        <p:spPr>
          <a:xfrm>
            <a:off x="7093934" y="3730592"/>
            <a:ext cx="1423148" cy="1751898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17CF5AC-CE8B-449D-B6F5-062A93A48197}"/>
              </a:ext>
            </a:extLst>
          </p:cNvPr>
          <p:cNvCxnSpPr>
            <a:cxnSpLocks/>
          </p:cNvCxnSpPr>
          <p:nvPr/>
        </p:nvCxnSpPr>
        <p:spPr>
          <a:xfrm>
            <a:off x="7805508" y="3887185"/>
            <a:ext cx="71157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13C3EBC-F3E9-4079-9580-6B772E8F54F1}"/>
              </a:ext>
            </a:extLst>
          </p:cNvPr>
          <p:cNvSpPr txBox="1"/>
          <p:nvPr/>
        </p:nvSpPr>
        <p:spPr>
          <a:xfrm>
            <a:off x="7822795" y="3451459"/>
            <a:ext cx="694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3cm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E083E91-6198-444B-8AE6-547D4FD0CD05}"/>
              </a:ext>
            </a:extLst>
          </p:cNvPr>
          <p:cNvSpPr txBox="1"/>
          <p:nvPr/>
        </p:nvSpPr>
        <p:spPr>
          <a:xfrm>
            <a:off x="8517082" y="4418328"/>
            <a:ext cx="717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7cm</a:t>
            </a:r>
          </a:p>
        </p:txBody>
      </p:sp>
    </p:spTree>
    <p:extLst>
      <p:ext uri="{BB962C8B-B14F-4D97-AF65-F5344CB8AC3E}">
        <p14:creationId xmlns:p14="http://schemas.microsoft.com/office/powerpoint/2010/main" val="4237452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u="sng" dirty="0"/>
              <a:t>Volume of Spheres/Pyramids/Cones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52500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8BE325-DBC4-4051-97B5-9D4CDC9760D2}"/>
              </a:ext>
            </a:extLst>
          </p:cNvPr>
          <p:cNvSpPr txBox="1"/>
          <p:nvPr/>
        </p:nvSpPr>
        <p:spPr>
          <a:xfrm>
            <a:off x="1933574" y="1644134"/>
            <a:ext cx="8277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volume of the following shapes: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673E864-8059-4B16-A4EC-7051445A0052}"/>
                  </a:ext>
                </a:extLst>
              </p:cNvPr>
              <p:cNvSpPr txBox="1"/>
              <p:nvPr/>
            </p:nvSpPr>
            <p:spPr>
              <a:xfrm>
                <a:off x="2028824" y="4339374"/>
                <a:ext cx="2823121" cy="4843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Volume of a sphere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673E864-8059-4B16-A4EC-7051445A00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8824" y="4339374"/>
                <a:ext cx="2823121" cy="484300"/>
              </a:xfrm>
              <a:prstGeom prst="rect">
                <a:avLst/>
              </a:prstGeom>
              <a:blipFill>
                <a:blip r:embed="rId3"/>
                <a:stretch>
                  <a:fillRect l="-1944" b="-88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E8728AD-5676-4C7D-B767-6F98D1BA5CF5}"/>
                  </a:ext>
                </a:extLst>
              </p:cNvPr>
              <p:cNvSpPr txBox="1"/>
              <p:nvPr/>
            </p:nvSpPr>
            <p:spPr>
              <a:xfrm>
                <a:off x="6413242" y="3405122"/>
                <a:ext cx="4347121" cy="484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Volume of a pyramid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x base area x height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E8728AD-5676-4C7D-B767-6F98D1BA5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3242" y="3405122"/>
                <a:ext cx="4347121" cy="484876"/>
              </a:xfrm>
              <a:prstGeom prst="rect">
                <a:avLst/>
              </a:prstGeom>
              <a:blipFill>
                <a:blip r:embed="rId4"/>
                <a:stretch>
                  <a:fillRect l="-1122" r="-982" b="-88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CFA74-47F2-4ECD-9B38-3F2340AC5AAF}"/>
                  </a:ext>
                </a:extLst>
              </p:cNvPr>
              <p:cNvSpPr txBox="1"/>
              <p:nvPr/>
            </p:nvSpPr>
            <p:spPr>
              <a:xfrm>
                <a:off x="6410777" y="5992218"/>
                <a:ext cx="2699296" cy="484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Volume of a cone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9CFA74-47F2-4ECD-9B38-3F2340AC5A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0777" y="5992218"/>
                <a:ext cx="2699296" cy="484876"/>
              </a:xfrm>
              <a:prstGeom prst="rect">
                <a:avLst/>
              </a:prstGeom>
              <a:blipFill>
                <a:blip r:embed="rId5"/>
                <a:stretch>
                  <a:fillRect l="-2036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3A3A8C05-7BD8-4D0C-89F5-49DDE267FA65}"/>
              </a:ext>
            </a:extLst>
          </p:cNvPr>
          <p:cNvSpPr txBox="1"/>
          <p:nvPr/>
        </p:nvSpPr>
        <p:spPr>
          <a:xfrm>
            <a:off x="2028824" y="2301410"/>
            <a:ext cx="73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58EFD8E-69A7-48E9-B0E0-B975EE549112}"/>
              </a:ext>
            </a:extLst>
          </p:cNvPr>
          <p:cNvGrpSpPr/>
          <p:nvPr/>
        </p:nvGrpSpPr>
        <p:grpSpPr>
          <a:xfrm>
            <a:off x="2496359" y="2301410"/>
            <a:ext cx="2048918" cy="1999919"/>
            <a:chOff x="2496359" y="2301410"/>
            <a:chExt cx="2048918" cy="1999919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7920DAF-B3D1-44B4-B10C-A29C44264B1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t="4715"/>
            <a:stretch/>
          </p:blipFill>
          <p:spPr>
            <a:xfrm>
              <a:off x="2496359" y="2301410"/>
              <a:ext cx="2048918" cy="1999919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E697D62-72FC-48EC-AE52-E8C99F2D89F9}"/>
                </a:ext>
              </a:extLst>
            </p:cNvPr>
            <p:cNvSpPr/>
            <p:nvPr/>
          </p:nvSpPr>
          <p:spPr>
            <a:xfrm>
              <a:off x="3428999" y="2681753"/>
              <a:ext cx="450215" cy="1757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80A2F6DF-D3BF-4A08-B6DD-BAFCB69BF22A}"/>
              </a:ext>
            </a:extLst>
          </p:cNvPr>
          <p:cNvSpPr txBox="1"/>
          <p:nvPr/>
        </p:nvSpPr>
        <p:spPr>
          <a:xfrm>
            <a:off x="3229784" y="2636401"/>
            <a:ext cx="73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65544D-5A0C-45BD-8864-5B2268ADE861}"/>
              </a:ext>
            </a:extLst>
          </p:cNvPr>
          <p:cNvSpPr txBox="1"/>
          <p:nvPr/>
        </p:nvSpPr>
        <p:spPr>
          <a:xfrm>
            <a:off x="6411367" y="1486370"/>
            <a:ext cx="73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77B80B-0502-4769-BFC6-89835C023667}"/>
              </a:ext>
            </a:extLst>
          </p:cNvPr>
          <p:cNvSpPr txBox="1"/>
          <p:nvPr/>
        </p:nvSpPr>
        <p:spPr>
          <a:xfrm>
            <a:off x="6411367" y="3969255"/>
            <a:ext cx="73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553002-AAB1-43DA-8B4E-987E41205688}"/>
              </a:ext>
            </a:extLst>
          </p:cNvPr>
          <p:cNvSpPr txBox="1"/>
          <p:nvPr/>
        </p:nvSpPr>
        <p:spPr>
          <a:xfrm>
            <a:off x="7296942" y="3091411"/>
            <a:ext cx="61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8cm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BCF7DFF-987A-460F-948F-66E7A25FA29A}"/>
              </a:ext>
            </a:extLst>
          </p:cNvPr>
          <p:cNvGrpSpPr/>
          <p:nvPr/>
        </p:nvGrpSpPr>
        <p:grpSpPr>
          <a:xfrm>
            <a:off x="6778078" y="1519149"/>
            <a:ext cx="2349605" cy="1634812"/>
            <a:chOff x="6778078" y="1666557"/>
            <a:chExt cx="2349605" cy="163481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D01BC76-2EDB-421C-97E9-35282F342D2B}"/>
                </a:ext>
              </a:extLst>
            </p:cNvPr>
            <p:cNvGrpSpPr/>
            <p:nvPr/>
          </p:nvGrpSpPr>
          <p:grpSpPr>
            <a:xfrm>
              <a:off x="6778078" y="1666557"/>
              <a:ext cx="2349605" cy="1634812"/>
              <a:chOff x="6778078" y="1666557"/>
              <a:chExt cx="2349605" cy="1634812"/>
            </a:xfrm>
          </p:grpSpPr>
          <p:pic>
            <p:nvPicPr>
              <p:cNvPr id="16" name="Picture 15" descr="Diagram, shape&#10;&#10;Description automatically generated">
                <a:extLst>
                  <a:ext uri="{FF2B5EF4-FFF2-40B4-BE49-F238E27FC236}">
                    <a16:creationId xmlns:a16="http://schemas.microsoft.com/office/drawing/2014/main" id="{05CF6D85-5C45-4082-929B-BC31DFCEE59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/>
              <a:srcRect l="1942"/>
              <a:stretch/>
            </p:blipFill>
            <p:spPr>
              <a:xfrm>
                <a:off x="6778078" y="1666557"/>
                <a:ext cx="2349605" cy="1634812"/>
              </a:xfrm>
              <a:prstGeom prst="rect">
                <a:avLst/>
              </a:prstGeom>
            </p:spPr>
          </p:pic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DA11CDE3-AF6C-4107-907A-0C2928A2A047}"/>
                  </a:ext>
                </a:extLst>
              </p:cNvPr>
              <p:cNvSpPr/>
              <p:nvPr/>
            </p:nvSpPr>
            <p:spPr>
              <a:xfrm>
                <a:off x="7606753" y="2505462"/>
                <a:ext cx="270422" cy="17629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7CA33AC-D9EF-4138-B320-F1E075A849E7}"/>
                </a:ext>
              </a:extLst>
            </p:cNvPr>
            <p:cNvSpPr/>
            <p:nvPr/>
          </p:nvSpPr>
          <p:spPr>
            <a:xfrm>
              <a:off x="8800263" y="3044625"/>
              <a:ext cx="327420" cy="17629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B808CF21-18F1-4F99-B8BA-427319040F66}"/>
              </a:ext>
            </a:extLst>
          </p:cNvPr>
          <p:cNvSpPr txBox="1"/>
          <p:nvPr/>
        </p:nvSpPr>
        <p:spPr>
          <a:xfrm>
            <a:off x="8800263" y="2821067"/>
            <a:ext cx="61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F862C82-7EB7-408B-A708-B1197F78BF78}"/>
              </a:ext>
            </a:extLst>
          </p:cNvPr>
          <p:cNvSpPr txBox="1"/>
          <p:nvPr/>
        </p:nvSpPr>
        <p:spPr>
          <a:xfrm>
            <a:off x="7417704" y="2262923"/>
            <a:ext cx="61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9cm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003412A-0B96-41A2-95F3-ADC10693187E}"/>
              </a:ext>
            </a:extLst>
          </p:cNvPr>
          <p:cNvGrpSpPr/>
          <p:nvPr/>
        </p:nvGrpSpPr>
        <p:grpSpPr>
          <a:xfrm>
            <a:off x="6914786" y="4049929"/>
            <a:ext cx="1654355" cy="1942289"/>
            <a:chOff x="6914786" y="4049929"/>
            <a:chExt cx="1654355" cy="1942289"/>
          </a:xfrm>
        </p:grpSpPr>
        <p:pic>
          <p:nvPicPr>
            <p:cNvPr id="28" name="Picture 27" descr="Diagram&#10;&#10;Description automatically generated">
              <a:extLst>
                <a:ext uri="{FF2B5EF4-FFF2-40B4-BE49-F238E27FC236}">
                  <a16:creationId xmlns:a16="http://schemas.microsoft.com/office/drawing/2014/main" id="{429908D5-1ED2-4A04-81AE-E286FC16F62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1524" r="11261" b="5000"/>
            <a:stretch/>
          </p:blipFill>
          <p:spPr>
            <a:xfrm>
              <a:off x="6914786" y="4049929"/>
              <a:ext cx="1654355" cy="1942289"/>
            </a:xfrm>
            <a:prstGeom prst="rect">
              <a:avLst/>
            </a:prstGeom>
          </p:spPr>
        </p:pic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026F090-9747-4968-B31A-07B3D828D56D}"/>
                </a:ext>
              </a:extLst>
            </p:cNvPr>
            <p:cNvSpPr/>
            <p:nvPr/>
          </p:nvSpPr>
          <p:spPr>
            <a:xfrm>
              <a:off x="6914786" y="4049929"/>
              <a:ext cx="382156" cy="2886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9653251-B5E4-496D-B86A-EFE4FDAD72AF}"/>
                </a:ext>
              </a:extLst>
            </p:cNvPr>
            <p:cNvSpPr/>
            <p:nvPr/>
          </p:nvSpPr>
          <p:spPr>
            <a:xfrm>
              <a:off x="7345359" y="5021073"/>
              <a:ext cx="382156" cy="2886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98E4179-8C9E-45FB-8DF1-96CB7540621A}"/>
                </a:ext>
              </a:extLst>
            </p:cNvPr>
            <p:cNvSpPr/>
            <p:nvPr/>
          </p:nvSpPr>
          <p:spPr>
            <a:xfrm>
              <a:off x="7952880" y="5753099"/>
              <a:ext cx="382156" cy="1150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D2FE40BE-FDDC-4FD5-85A4-0C3C03DB306C}"/>
              </a:ext>
            </a:extLst>
          </p:cNvPr>
          <p:cNvSpPr txBox="1"/>
          <p:nvPr/>
        </p:nvSpPr>
        <p:spPr>
          <a:xfrm>
            <a:off x="7226626" y="4943567"/>
            <a:ext cx="61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BB942F1-CAA4-40F1-9310-59CD2BA4E03E}"/>
              </a:ext>
            </a:extLst>
          </p:cNvPr>
          <p:cNvSpPr txBox="1"/>
          <p:nvPr/>
        </p:nvSpPr>
        <p:spPr>
          <a:xfrm>
            <a:off x="7834147" y="5436935"/>
            <a:ext cx="61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4cm</a:t>
            </a:r>
          </a:p>
        </p:txBody>
      </p:sp>
    </p:spTree>
    <p:extLst>
      <p:ext uri="{BB962C8B-B14F-4D97-AF65-F5344CB8AC3E}">
        <p14:creationId xmlns:p14="http://schemas.microsoft.com/office/powerpoint/2010/main" val="252899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796" y="1202696"/>
            <a:ext cx="5157261" cy="526241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402594" y="1203381"/>
            <a:ext cx="5157261" cy="526172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688824-C039-42B1-A4D1-106ADFB27165}"/>
                  </a:ext>
                </a:extLst>
              </p:cNvPr>
              <p:cNvSpPr txBox="1"/>
              <p:nvPr/>
            </p:nvSpPr>
            <p:spPr>
              <a:xfrm>
                <a:off x="962813" y="1444381"/>
                <a:ext cx="4467225" cy="761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1) Find the volume of the pyramid.</a:t>
                </a:r>
              </a:p>
              <a:p>
                <a:r>
                  <a:rPr lang="en-US" dirty="0"/>
                  <a:t>Volume of a pyramid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x base area x height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688824-C039-42B1-A4D1-106ADFB271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813" y="1444381"/>
                <a:ext cx="4467225" cy="761875"/>
              </a:xfrm>
              <a:prstGeom prst="rect">
                <a:avLst/>
              </a:prstGeom>
              <a:blipFill>
                <a:blip r:embed="rId2"/>
                <a:stretch>
                  <a:fillRect l="-1228" t="-4800" b="-48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E01F38A7-3156-4D67-B7C9-B0466457D389}"/>
              </a:ext>
            </a:extLst>
          </p:cNvPr>
          <p:cNvGrpSpPr/>
          <p:nvPr/>
        </p:nvGrpSpPr>
        <p:grpSpPr>
          <a:xfrm>
            <a:off x="1110941" y="2206256"/>
            <a:ext cx="2085484" cy="1482866"/>
            <a:chOff x="6778078" y="1666557"/>
            <a:chExt cx="2349605" cy="163481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C15AB7C-0FE3-44D8-B16A-01DBDAF35139}"/>
                </a:ext>
              </a:extLst>
            </p:cNvPr>
            <p:cNvGrpSpPr/>
            <p:nvPr/>
          </p:nvGrpSpPr>
          <p:grpSpPr>
            <a:xfrm>
              <a:off x="6778078" y="1666557"/>
              <a:ext cx="2349605" cy="1634812"/>
              <a:chOff x="6778078" y="1666557"/>
              <a:chExt cx="2349605" cy="1634812"/>
            </a:xfrm>
          </p:grpSpPr>
          <p:pic>
            <p:nvPicPr>
              <p:cNvPr id="9" name="Picture 8" descr="Diagram, shape&#10;&#10;Description automatically generated">
                <a:extLst>
                  <a:ext uri="{FF2B5EF4-FFF2-40B4-BE49-F238E27FC236}">
                    <a16:creationId xmlns:a16="http://schemas.microsoft.com/office/drawing/2014/main" id="{93D8226C-62DD-428B-8C14-06E4662A750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1942"/>
              <a:stretch/>
            </p:blipFill>
            <p:spPr>
              <a:xfrm>
                <a:off x="6778078" y="1666557"/>
                <a:ext cx="2349605" cy="1634812"/>
              </a:xfrm>
              <a:prstGeom prst="rect">
                <a:avLst/>
              </a:prstGeom>
            </p:spPr>
          </p:pic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C674A4D-E656-4078-8B0D-286703948CBC}"/>
                  </a:ext>
                </a:extLst>
              </p:cNvPr>
              <p:cNvSpPr/>
              <p:nvPr/>
            </p:nvSpPr>
            <p:spPr>
              <a:xfrm>
                <a:off x="7606753" y="2505462"/>
                <a:ext cx="270422" cy="17629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A8ECFD7-2917-446D-816D-FD7E5703E13C}"/>
                </a:ext>
              </a:extLst>
            </p:cNvPr>
            <p:cNvSpPr/>
            <p:nvPr/>
          </p:nvSpPr>
          <p:spPr>
            <a:xfrm>
              <a:off x="8800263" y="3044625"/>
              <a:ext cx="327420" cy="17629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7F1EEB5-24D5-4DB2-84D2-D2AEDE9938B5}"/>
                  </a:ext>
                </a:extLst>
              </p:cNvPr>
              <p:cNvSpPr txBox="1"/>
              <p:nvPr/>
            </p:nvSpPr>
            <p:spPr>
              <a:xfrm>
                <a:off x="962813" y="4000378"/>
                <a:ext cx="4467225" cy="785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2) Find the volume of the cone.</a:t>
                </a:r>
              </a:p>
              <a:p>
                <a:r>
                  <a:rPr lang="en-US" dirty="0"/>
                  <a:t>Volume of a cone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7F1EEB5-24D5-4DB2-84D2-D2AEDE9938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813" y="4000378"/>
                <a:ext cx="4467225" cy="785536"/>
              </a:xfrm>
              <a:prstGeom prst="rect">
                <a:avLst/>
              </a:prstGeom>
              <a:blipFill>
                <a:blip r:embed="rId4"/>
                <a:stretch>
                  <a:fillRect l="-1228" t="-3876" b="-15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96559AC0-DD7B-4F76-8AF8-1F89125911C6}"/>
              </a:ext>
            </a:extLst>
          </p:cNvPr>
          <p:cNvGrpSpPr/>
          <p:nvPr/>
        </p:nvGrpSpPr>
        <p:grpSpPr>
          <a:xfrm>
            <a:off x="3607293" y="4293109"/>
            <a:ext cx="1654355" cy="1942289"/>
            <a:chOff x="6914786" y="4049929"/>
            <a:chExt cx="1654355" cy="1942289"/>
          </a:xfrm>
        </p:grpSpPr>
        <p:pic>
          <p:nvPicPr>
            <p:cNvPr id="16" name="Picture 15" descr="Diagram&#10;&#10;Description automatically generated">
              <a:extLst>
                <a:ext uri="{FF2B5EF4-FFF2-40B4-BE49-F238E27FC236}">
                  <a16:creationId xmlns:a16="http://schemas.microsoft.com/office/drawing/2014/main" id="{42042748-7182-45EC-ABD8-9AD0577933B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1524" r="11261" b="5000"/>
            <a:stretch/>
          </p:blipFill>
          <p:spPr>
            <a:xfrm>
              <a:off x="6914786" y="4049929"/>
              <a:ext cx="1654355" cy="1942289"/>
            </a:xfrm>
            <a:prstGeom prst="rect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3D37203-97E6-4892-A172-0765A2367E21}"/>
                </a:ext>
              </a:extLst>
            </p:cNvPr>
            <p:cNvSpPr/>
            <p:nvPr/>
          </p:nvSpPr>
          <p:spPr>
            <a:xfrm>
              <a:off x="6914786" y="4049929"/>
              <a:ext cx="382156" cy="2886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82D8C28-6339-4500-9C2E-BFC0ED4873C7}"/>
                </a:ext>
              </a:extLst>
            </p:cNvPr>
            <p:cNvSpPr/>
            <p:nvPr/>
          </p:nvSpPr>
          <p:spPr>
            <a:xfrm>
              <a:off x="7345359" y="5021073"/>
              <a:ext cx="382156" cy="2886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F6218C5-7D8B-4FE8-862F-BD0275219A16}"/>
                </a:ext>
              </a:extLst>
            </p:cNvPr>
            <p:cNvSpPr/>
            <p:nvPr/>
          </p:nvSpPr>
          <p:spPr>
            <a:xfrm>
              <a:off x="7952880" y="5753099"/>
              <a:ext cx="382156" cy="1150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A5BE45-6457-4ED5-BDF8-0A23927E0CFD}"/>
                  </a:ext>
                </a:extLst>
              </p:cNvPr>
              <p:cNvSpPr txBox="1"/>
              <p:nvPr/>
            </p:nvSpPr>
            <p:spPr>
              <a:xfrm>
                <a:off x="6761962" y="1444381"/>
                <a:ext cx="4467225" cy="785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1) Find the volume of the sphere.</a:t>
                </a:r>
              </a:p>
              <a:p>
                <a:r>
                  <a:rPr lang="en-US" dirty="0"/>
                  <a:t>Volume of a sphere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A5BE45-6457-4ED5-BDF8-0A23927E0C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1962" y="1444381"/>
                <a:ext cx="4467225" cy="785536"/>
              </a:xfrm>
              <a:prstGeom prst="rect">
                <a:avLst/>
              </a:prstGeom>
              <a:blipFill>
                <a:blip r:embed="rId6"/>
                <a:stretch>
                  <a:fillRect l="-1091" t="-4651" b="-15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B7A34BF0-0A42-435D-8E2C-4604C3DEDF17}"/>
              </a:ext>
            </a:extLst>
          </p:cNvPr>
          <p:cNvGrpSpPr/>
          <p:nvPr/>
        </p:nvGrpSpPr>
        <p:grpSpPr>
          <a:xfrm>
            <a:off x="6761962" y="2229917"/>
            <a:ext cx="1755120" cy="1612242"/>
            <a:chOff x="2496359" y="2301410"/>
            <a:chExt cx="2048918" cy="1999919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B60D52CA-45A5-4D12-95A1-7179295625D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t="4715"/>
            <a:stretch/>
          </p:blipFill>
          <p:spPr>
            <a:xfrm>
              <a:off x="2496359" y="2301410"/>
              <a:ext cx="2048918" cy="1999919"/>
            </a:xfrm>
            <a:prstGeom prst="rect">
              <a:avLst/>
            </a:prstGeom>
          </p:spPr>
        </p:pic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845CDB7-EE30-4178-8920-D55926A426D0}"/>
                </a:ext>
              </a:extLst>
            </p:cNvPr>
            <p:cNvSpPr/>
            <p:nvPr/>
          </p:nvSpPr>
          <p:spPr>
            <a:xfrm>
              <a:off x="3428999" y="2681753"/>
              <a:ext cx="450215" cy="1757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53B85C36-C574-4AC5-B5A3-C1E303902828}"/>
              </a:ext>
            </a:extLst>
          </p:cNvPr>
          <p:cNvSpPr txBox="1"/>
          <p:nvPr/>
        </p:nvSpPr>
        <p:spPr>
          <a:xfrm>
            <a:off x="6761962" y="4023089"/>
            <a:ext cx="4467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 Find the volume of the solid hemisphere.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30B60A0-0C07-4D3B-ADD5-79809DDBC9EC}"/>
              </a:ext>
            </a:extLst>
          </p:cNvPr>
          <p:cNvSpPr/>
          <p:nvPr/>
        </p:nvSpPr>
        <p:spPr>
          <a:xfrm>
            <a:off x="7906313" y="5476875"/>
            <a:ext cx="418537" cy="1777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A48FC38-8008-47C7-9D14-EE2001C2E9F3}"/>
              </a:ext>
            </a:extLst>
          </p:cNvPr>
          <p:cNvSpPr/>
          <p:nvPr/>
        </p:nvSpPr>
        <p:spPr>
          <a:xfrm rot="5400000">
            <a:off x="8283322" y="5461752"/>
            <a:ext cx="111730" cy="1606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40CEC40-289E-49CF-B5C6-B308F5832254}"/>
              </a:ext>
            </a:extLst>
          </p:cNvPr>
          <p:cNvGrpSpPr/>
          <p:nvPr/>
        </p:nvGrpSpPr>
        <p:grpSpPr>
          <a:xfrm>
            <a:off x="6858497" y="4581767"/>
            <a:ext cx="1790401" cy="1198714"/>
            <a:chOff x="6921585" y="4581767"/>
            <a:chExt cx="1790401" cy="1198714"/>
          </a:xfrm>
        </p:grpSpPr>
        <p:pic>
          <p:nvPicPr>
            <p:cNvPr id="3" name="Picture 2" descr="Shape, circle&#10;&#10;Description automatically generated">
              <a:extLst>
                <a:ext uri="{FF2B5EF4-FFF2-40B4-BE49-F238E27FC236}">
                  <a16:creationId xmlns:a16="http://schemas.microsoft.com/office/drawing/2014/main" id="{87649CF0-CB94-49B3-BBC3-6A38BD2ABC9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10237" t="5313" r="7090"/>
            <a:stretch/>
          </p:blipFill>
          <p:spPr>
            <a:xfrm>
              <a:off x="6921585" y="4581767"/>
              <a:ext cx="1790401" cy="1198714"/>
            </a:xfrm>
            <a:prstGeom prst="rect">
              <a:avLst/>
            </a:prstGeom>
          </p:spPr>
        </p:pic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6144E3A-5DB1-423D-A64E-67067655AF66}"/>
                </a:ext>
              </a:extLst>
            </p:cNvPr>
            <p:cNvSpPr/>
            <p:nvPr/>
          </p:nvSpPr>
          <p:spPr>
            <a:xfrm>
              <a:off x="7906313" y="5484952"/>
              <a:ext cx="418537" cy="1777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CC493EA-94F2-4FFB-9E24-2E085708A332}"/>
                </a:ext>
              </a:extLst>
            </p:cNvPr>
            <p:cNvSpPr/>
            <p:nvPr/>
          </p:nvSpPr>
          <p:spPr>
            <a:xfrm rot="5400000">
              <a:off x="8283322" y="5469829"/>
              <a:ext cx="111730" cy="1606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0FD1C1B8-E3AC-470E-B1AF-22FCDE0325FA}"/>
              </a:ext>
            </a:extLst>
          </p:cNvPr>
          <p:cNvSpPr txBox="1"/>
          <p:nvPr/>
        </p:nvSpPr>
        <p:spPr>
          <a:xfrm>
            <a:off x="3798371" y="5355435"/>
            <a:ext cx="753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12cm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5D5F2D-FAA8-4784-911A-F9683E2755FD}"/>
              </a:ext>
            </a:extLst>
          </p:cNvPr>
          <p:cNvSpPr txBox="1"/>
          <p:nvPr/>
        </p:nvSpPr>
        <p:spPr>
          <a:xfrm>
            <a:off x="4455819" y="5687577"/>
            <a:ext cx="59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A18F61E-A8A6-4F90-81B9-E640D1288193}"/>
              </a:ext>
            </a:extLst>
          </p:cNvPr>
          <p:cNvSpPr txBox="1"/>
          <p:nvPr/>
        </p:nvSpPr>
        <p:spPr>
          <a:xfrm>
            <a:off x="7843225" y="5142885"/>
            <a:ext cx="61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3cm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5CDAFB8-93A3-4D04-8C7D-AD52BA686A5D}"/>
              </a:ext>
            </a:extLst>
          </p:cNvPr>
          <p:cNvSpPr txBox="1"/>
          <p:nvPr/>
        </p:nvSpPr>
        <p:spPr>
          <a:xfrm>
            <a:off x="7441724" y="2443834"/>
            <a:ext cx="61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7cm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42973EE-C261-417D-8B37-4FB1ADF6045D}"/>
              </a:ext>
            </a:extLst>
          </p:cNvPr>
          <p:cNvSpPr txBox="1"/>
          <p:nvPr/>
        </p:nvSpPr>
        <p:spPr>
          <a:xfrm>
            <a:off x="1542914" y="3631046"/>
            <a:ext cx="61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4cm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2BDAB10-28EE-4C7C-A851-0AF412F1F69C}"/>
              </a:ext>
            </a:extLst>
          </p:cNvPr>
          <p:cNvSpPr txBox="1"/>
          <p:nvPr/>
        </p:nvSpPr>
        <p:spPr>
          <a:xfrm>
            <a:off x="2874895" y="3376136"/>
            <a:ext cx="61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3cm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02C1E1F-6396-49A1-A4EB-FF77C8493D09}"/>
              </a:ext>
            </a:extLst>
          </p:cNvPr>
          <p:cNvSpPr txBox="1"/>
          <p:nvPr/>
        </p:nvSpPr>
        <p:spPr>
          <a:xfrm>
            <a:off x="1661091" y="2817234"/>
            <a:ext cx="61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6cm</a:t>
            </a:r>
          </a:p>
        </p:txBody>
      </p:sp>
    </p:spTree>
    <p:extLst>
      <p:ext uri="{BB962C8B-B14F-4D97-AF65-F5344CB8AC3E}">
        <p14:creationId xmlns:p14="http://schemas.microsoft.com/office/powerpoint/2010/main" val="4207927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Set 1 Paper 2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959F8DB-7775-4C06-84AF-8350A1C69C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3563" y="1205489"/>
            <a:ext cx="5525061" cy="348294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F8893B-C089-4690-A1C7-4AA9FBD6D0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8624" y="4369841"/>
            <a:ext cx="857717" cy="318591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454740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AEC1C498-89D9-490A-8557-07E3DD6F8F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DDC7B5-9399-4F9C-A17B-42C3CAF336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0A80A4-89B1-4382-82BD-46A59BB2DCD6}">
  <ds:schemaRefs>
    <ds:schemaRef ds:uri="84be7d0a-34a6-4ef2-a332-62c3b98ca60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675e989-819c-4ef8-a9e7-308823201b2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545</Words>
  <Application>Microsoft Office PowerPoint</Application>
  <PresentationFormat>Widescreen</PresentationFormat>
  <Paragraphs>121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Volume</vt:lpstr>
      <vt:lpstr>PowerPoint Presentation</vt:lpstr>
      <vt:lpstr>Volume of Cubes/Cuboids</vt:lpstr>
      <vt:lpstr>Your turn…</vt:lpstr>
      <vt:lpstr>Volume of Prisms</vt:lpstr>
      <vt:lpstr>Your turn…</vt:lpstr>
      <vt:lpstr>Volume of Spheres/Pyramids/Cones</vt:lpstr>
      <vt:lpstr>Your turn…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Volume</dc:title>
  <dc:creator>Amit Panesar</dc:creator>
  <cp:lastModifiedBy>Arran Ashmore</cp:lastModifiedBy>
  <cp:revision>6</cp:revision>
  <dcterms:created xsi:type="dcterms:W3CDTF">2021-08-25T12:54:15Z</dcterms:created>
  <dcterms:modified xsi:type="dcterms:W3CDTF">2021-11-08T08:50:47Z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