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sldIdLst>
    <p:sldId id="281" r:id="rId6"/>
    <p:sldId id="256" r:id="rId7"/>
    <p:sldId id="257" r:id="rId8"/>
    <p:sldId id="268" r:id="rId9"/>
    <p:sldId id="282" r:id="rId10"/>
    <p:sldId id="283" r:id="rId11"/>
    <p:sldId id="287" r:id="rId12"/>
    <p:sldId id="260" r:id="rId13"/>
    <p:sldId id="267" r:id="rId14"/>
    <p:sldId id="285" r:id="rId15"/>
    <p:sldId id="274" r:id="rId16"/>
    <p:sldId id="276" r:id="rId17"/>
    <p:sldId id="288" r:id="rId18"/>
    <p:sldId id="289" r:id="rId19"/>
    <p:sldId id="262" r:id="rId20"/>
    <p:sldId id="263" r:id="rId21"/>
    <p:sldId id="261" r:id="rId22"/>
    <p:sldId id="264" r:id="rId23"/>
    <p:sldId id="286" r:id="rId24"/>
    <p:sldId id="284" r:id="rId25"/>
    <p:sldId id="277" r:id="rId26"/>
    <p:sldId id="290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D14066-225B-A5DA-F74F-922DD387C921}" v="10" dt="2023-08-16T13:41:10.471"/>
    <p1510:client id="{B459FC66-4A9F-46B1-9C04-47E63866B58E}" v="103" dt="2022-10-03T07:59:53.5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1AD14066-225B-A5DA-F74F-922DD387C921}"/>
    <pc:docChg chg="addSld">
      <pc:chgData name="" userId="" providerId="" clId="Web-{1AD14066-225B-A5DA-F74F-922DD387C921}" dt="2023-08-16T13:41:04.596" v="0"/>
      <pc:docMkLst>
        <pc:docMk/>
      </pc:docMkLst>
      <pc:sldChg chg="new">
        <pc:chgData name="" userId="" providerId="" clId="Web-{1AD14066-225B-A5DA-F74F-922DD387C921}" dt="2023-08-16T13:41:04.596" v="0"/>
        <pc:sldMkLst>
          <pc:docMk/>
          <pc:sldMk cId="3869760104" sldId="279"/>
        </pc:sldMkLst>
      </pc:sldChg>
    </pc:docChg>
  </pc:docChgLst>
  <pc:docChgLst>
    <pc:chgData name="Amit Panesar" userId="2ace35e5-3849-48d1-ac16-5b752e3df2ab" providerId="ADAL" clId="{B459FC66-4A9F-46B1-9C04-47E63866B58E}"/>
    <pc:docChg chg="undo custSel modSld">
      <pc:chgData name="Amit Panesar" userId="2ace35e5-3849-48d1-ac16-5b752e3df2ab" providerId="ADAL" clId="{B459FC66-4A9F-46B1-9C04-47E63866B58E}" dt="2022-10-03T08:37:31.618" v="498" actId="20577"/>
      <pc:docMkLst>
        <pc:docMk/>
      </pc:docMkLst>
      <pc:sldChg chg="addSp delSp modSp mod">
        <pc:chgData name="Amit Panesar" userId="2ace35e5-3849-48d1-ac16-5b752e3df2ab" providerId="ADAL" clId="{B459FC66-4A9F-46B1-9C04-47E63866B58E}" dt="2022-10-03T07:56:13.273" v="488" actId="1076"/>
        <pc:sldMkLst>
          <pc:docMk/>
          <pc:sldMk cId="1316256117" sldId="256"/>
        </pc:sldMkLst>
        <pc:spChg chg="del">
          <ac:chgData name="Amit Panesar" userId="2ace35e5-3849-48d1-ac16-5b752e3df2ab" providerId="ADAL" clId="{B459FC66-4A9F-46B1-9C04-47E63866B58E}" dt="2022-10-03T07:56:06.623" v="486" actId="478"/>
          <ac:spMkLst>
            <pc:docMk/>
            <pc:sldMk cId="1316256117" sldId="256"/>
            <ac:spMk id="3" creationId="{F71C2B3F-C274-79BE-12C1-3E20DC90967B}"/>
          </ac:spMkLst>
        </pc:spChg>
        <pc:spChg chg="add mod">
          <ac:chgData name="Amit Panesar" userId="2ace35e5-3849-48d1-ac16-5b752e3df2ab" providerId="ADAL" clId="{B459FC66-4A9F-46B1-9C04-47E63866B58E}" dt="2022-10-03T07:56:13.273" v="488" actId="1076"/>
          <ac:spMkLst>
            <pc:docMk/>
            <pc:sldMk cId="1316256117" sldId="256"/>
            <ac:spMk id="6" creationId="{B84643CA-B336-D73A-B5DF-56A1C2B0E365}"/>
          </ac:spMkLst>
        </pc:spChg>
      </pc:sldChg>
      <pc:sldChg chg="addSp delSp modSp mod modAnim">
        <pc:chgData name="Amit Panesar" userId="2ace35e5-3849-48d1-ac16-5b752e3df2ab" providerId="ADAL" clId="{B459FC66-4A9F-46B1-9C04-47E63866B58E}" dt="2022-10-03T07:59:53.584" v="494"/>
        <pc:sldMkLst>
          <pc:docMk/>
          <pc:sldMk cId="1894192922" sldId="260"/>
        </pc:sldMkLst>
        <pc:spChg chg="add mod">
          <ac:chgData name="Amit Panesar" userId="2ace35e5-3849-48d1-ac16-5b752e3df2ab" providerId="ADAL" clId="{B459FC66-4A9F-46B1-9C04-47E63866B58E}" dt="2022-10-03T07:59:51.411" v="493" actId="164"/>
          <ac:spMkLst>
            <pc:docMk/>
            <pc:sldMk cId="1894192922" sldId="260"/>
            <ac:spMk id="2" creationId="{1C1FEA32-5725-1ED2-6D8D-219ACDF361EE}"/>
          </ac:spMkLst>
        </pc:spChg>
        <pc:spChg chg="add mod">
          <ac:chgData name="Amit Panesar" userId="2ace35e5-3849-48d1-ac16-5b752e3df2ab" providerId="ADAL" clId="{B459FC66-4A9F-46B1-9C04-47E63866B58E}" dt="2022-10-03T07:59:51.411" v="493" actId="164"/>
          <ac:spMkLst>
            <pc:docMk/>
            <pc:sldMk cId="1894192922" sldId="260"/>
            <ac:spMk id="3" creationId="{A0E411C1-8538-25CD-0F80-880722C85EB8}"/>
          </ac:spMkLst>
        </pc:spChg>
        <pc:spChg chg="add mod ord">
          <ac:chgData name="Amit Panesar" userId="2ace35e5-3849-48d1-ac16-5b752e3df2ab" providerId="ADAL" clId="{B459FC66-4A9F-46B1-9C04-47E63866B58E}" dt="2022-10-03T07:34:03.227" v="160" actId="1076"/>
          <ac:spMkLst>
            <pc:docMk/>
            <pc:sldMk cId="1894192922" sldId="260"/>
            <ac:spMk id="7" creationId="{22708510-F371-1A10-D84C-F055C41A1CF3}"/>
          </ac:spMkLst>
        </pc:spChg>
        <pc:spChg chg="del mod">
          <ac:chgData name="Amit Panesar" userId="2ace35e5-3849-48d1-ac16-5b752e3df2ab" providerId="ADAL" clId="{B459FC66-4A9F-46B1-9C04-47E63866B58E}" dt="2022-10-03T07:32:42.722" v="137" actId="478"/>
          <ac:spMkLst>
            <pc:docMk/>
            <pc:sldMk cId="1894192922" sldId="260"/>
            <ac:spMk id="8" creationId="{D21B0836-059E-40FE-86F4-6040EE55D01D}"/>
          </ac:spMkLst>
        </pc:spChg>
        <pc:spChg chg="del">
          <ac:chgData name="Amit Panesar" userId="2ace35e5-3849-48d1-ac16-5b752e3df2ab" providerId="ADAL" clId="{B459FC66-4A9F-46B1-9C04-47E63866B58E}" dt="2022-10-03T07:32:47.094" v="139" actId="478"/>
          <ac:spMkLst>
            <pc:docMk/>
            <pc:sldMk cId="1894192922" sldId="260"/>
            <ac:spMk id="9" creationId="{027E9827-671B-4F6C-A622-61EB019FF364}"/>
          </ac:spMkLst>
        </pc:spChg>
        <pc:spChg chg="add mod">
          <ac:chgData name="Amit Panesar" userId="2ace35e5-3849-48d1-ac16-5b752e3df2ab" providerId="ADAL" clId="{B459FC66-4A9F-46B1-9C04-47E63866B58E}" dt="2022-10-03T07:32:59.479" v="141" actId="1076"/>
          <ac:spMkLst>
            <pc:docMk/>
            <pc:sldMk cId="1894192922" sldId="260"/>
            <ac:spMk id="10" creationId="{C4BBEEAE-646B-1810-9835-A2C2D75BAA36}"/>
          </ac:spMkLst>
        </pc:spChg>
        <pc:spChg chg="add del mod">
          <ac:chgData name="Amit Panesar" userId="2ace35e5-3849-48d1-ac16-5b752e3df2ab" providerId="ADAL" clId="{B459FC66-4A9F-46B1-9C04-47E63866B58E}" dt="2022-10-03T07:33:53.950" v="157"/>
          <ac:spMkLst>
            <pc:docMk/>
            <pc:sldMk cId="1894192922" sldId="260"/>
            <ac:spMk id="11" creationId="{7DF60D27-5242-EAD6-4EBF-E295284601B2}"/>
          </ac:spMkLst>
        </pc:spChg>
        <pc:spChg chg="add mod">
          <ac:chgData name="Amit Panesar" userId="2ace35e5-3849-48d1-ac16-5b752e3df2ab" providerId="ADAL" clId="{B459FC66-4A9F-46B1-9C04-47E63866B58E}" dt="2022-10-03T07:59:51.411" v="493" actId="164"/>
          <ac:spMkLst>
            <pc:docMk/>
            <pc:sldMk cId="1894192922" sldId="260"/>
            <ac:spMk id="12" creationId="{57868ABA-A8C5-1DBE-1C1B-1B3CF6B7A3E8}"/>
          </ac:spMkLst>
        </pc:spChg>
        <pc:spChg chg="add mod topLvl">
          <ac:chgData name="Amit Panesar" userId="2ace35e5-3849-48d1-ac16-5b752e3df2ab" providerId="ADAL" clId="{B459FC66-4A9F-46B1-9C04-47E63866B58E}" dt="2022-10-03T07:59:51.411" v="493" actId="164"/>
          <ac:spMkLst>
            <pc:docMk/>
            <pc:sldMk cId="1894192922" sldId="260"/>
            <ac:spMk id="13" creationId="{0F314573-276F-5C26-C7F6-46814918AE84}"/>
          </ac:spMkLst>
        </pc:spChg>
        <pc:spChg chg="add mod topLvl">
          <ac:chgData name="Amit Panesar" userId="2ace35e5-3849-48d1-ac16-5b752e3df2ab" providerId="ADAL" clId="{B459FC66-4A9F-46B1-9C04-47E63866B58E}" dt="2022-10-03T07:59:51.411" v="493" actId="164"/>
          <ac:spMkLst>
            <pc:docMk/>
            <pc:sldMk cId="1894192922" sldId="260"/>
            <ac:spMk id="14" creationId="{F453B688-6EA1-B8B5-2EB2-3AA3C36A28DB}"/>
          </ac:spMkLst>
        </pc:spChg>
        <pc:spChg chg="add del mod">
          <ac:chgData name="Amit Panesar" userId="2ace35e5-3849-48d1-ac16-5b752e3df2ab" providerId="ADAL" clId="{B459FC66-4A9F-46B1-9C04-47E63866B58E}" dt="2022-10-03T07:34:53.730" v="184"/>
          <ac:spMkLst>
            <pc:docMk/>
            <pc:sldMk cId="1894192922" sldId="260"/>
            <ac:spMk id="15" creationId="{0E411CC6-DC9D-58D4-2481-6323A6B6E8AE}"/>
          </ac:spMkLst>
        </pc:spChg>
        <pc:spChg chg="add mod topLvl">
          <ac:chgData name="Amit Panesar" userId="2ace35e5-3849-48d1-ac16-5b752e3df2ab" providerId="ADAL" clId="{B459FC66-4A9F-46B1-9C04-47E63866B58E}" dt="2022-10-03T07:59:51.411" v="493" actId="164"/>
          <ac:spMkLst>
            <pc:docMk/>
            <pc:sldMk cId="1894192922" sldId="260"/>
            <ac:spMk id="16" creationId="{25703DF4-18F9-D445-B823-3B9E47D861D9}"/>
          </ac:spMkLst>
        </pc:spChg>
        <pc:spChg chg="add mod topLvl">
          <ac:chgData name="Amit Panesar" userId="2ace35e5-3849-48d1-ac16-5b752e3df2ab" providerId="ADAL" clId="{B459FC66-4A9F-46B1-9C04-47E63866B58E}" dt="2022-10-03T07:59:51.411" v="493" actId="164"/>
          <ac:spMkLst>
            <pc:docMk/>
            <pc:sldMk cId="1894192922" sldId="260"/>
            <ac:spMk id="17" creationId="{62302C42-7419-4604-A9E2-5C64E66DE029}"/>
          </ac:spMkLst>
        </pc:spChg>
        <pc:spChg chg="add del mod">
          <ac:chgData name="Amit Panesar" userId="2ace35e5-3849-48d1-ac16-5b752e3df2ab" providerId="ADAL" clId="{B459FC66-4A9F-46B1-9C04-47E63866B58E}" dt="2022-10-03T07:59:27.587" v="489" actId="478"/>
          <ac:spMkLst>
            <pc:docMk/>
            <pc:sldMk cId="1894192922" sldId="260"/>
            <ac:spMk id="18" creationId="{E594368E-FDED-B445-EB02-25D6AAC08D4E}"/>
          </ac:spMkLst>
        </pc:spChg>
        <pc:spChg chg="add del mod">
          <ac:chgData name="Amit Panesar" userId="2ace35e5-3849-48d1-ac16-5b752e3df2ab" providerId="ADAL" clId="{B459FC66-4A9F-46B1-9C04-47E63866B58E}" dt="2022-10-03T07:59:30.693" v="490" actId="478"/>
          <ac:spMkLst>
            <pc:docMk/>
            <pc:sldMk cId="1894192922" sldId="260"/>
            <ac:spMk id="19" creationId="{A345E2D5-A959-BB19-EA0D-769B4BD953FF}"/>
          </ac:spMkLst>
        </pc:spChg>
        <pc:spChg chg="add del mod">
          <ac:chgData name="Amit Panesar" userId="2ace35e5-3849-48d1-ac16-5b752e3df2ab" providerId="ADAL" clId="{B459FC66-4A9F-46B1-9C04-47E63866B58E}" dt="2022-10-03T07:59:33.906" v="491" actId="478"/>
          <ac:spMkLst>
            <pc:docMk/>
            <pc:sldMk cId="1894192922" sldId="260"/>
            <ac:spMk id="20" creationId="{CAA9B395-4572-DF1D-EF5C-8E192F2DDB72}"/>
          </ac:spMkLst>
        </pc:spChg>
        <pc:grpChg chg="add del mod">
          <ac:chgData name="Amit Panesar" userId="2ace35e5-3849-48d1-ac16-5b752e3df2ab" providerId="ADAL" clId="{B459FC66-4A9F-46B1-9C04-47E63866B58E}" dt="2022-10-03T07:59:42.469" v="492" actId="165"/>
          <ac:grpSpMkLst>
            <pc:docMk/>
            <pc:sldMk cId="1894192922" sldId="260"/>
            <ac:grpSpMk id="21" creationId="{050ECA32-2F69-9F7F-5F9D-9F77931A0AB6}"/>
          </ac:grpSpMkLst>
        </pc:grpChg>
        <pc:grpChg chg="add mod">
          <ac:chgData name="Amit Panesar" userId="2ace35e5-3849-48d1-ac16-5b752e3df2ab" providerId="ADAL" clId="{B459FC66-4A9F-46B1-9C04-47E63866B58E}" dt="2022-10-03T07:59:51.411" v="493" actId="164"/>
          <ac:grpSpMkLst>
            <pc:docMk/>
            <pc:sldMk cId="1894192922" sldId="260"/>
            <ac:grpSpMk id="22" creationId="{E0EE2C97-BB32-0BC4-A3F1-0469434596CE}"/>
          </ac:grpSpMkLst>
        </pc:grpChg>
      </pc:sldChg>
      <pc:sldChg chg="addSp delSp modSp mod modAnim">
        <pc:chgData name="Amit Panesar" userId="2ace35e5-3849-48d1-ac16-5b752e3df2ab" providerId="ADAL" clId="{B459FC66-4A9F-46B1-9C04-47E63866B58E}" dt="2022-10-03T07:54:41.716" v="485" actId="20577"/>
        <pc:sldMkLst>
          <pc:docMk/>
          <pc:sldMk cId="3409823003" sldId="263"/>
        </pc:sldMkLst>
        <pc:spChg chg="add mod">
          <ac:chgData name="Amit Panesar" userId="2ace35e5-3849-48d1-ac16-5b752e3df2ab" providerId="ADAL" clId="{B459FC66-4A9F-46B1-9C04-47E63866B58E}" dt="2022-10-03T07:40:18.556" v="276" actId="164"/>
          <ac:spMkLst>
            <pc:docMk/>
            <pc:sldMk cId="3409823003" sldId="263"/>
            <ac:spMk id="2" creationId="{90E9515C-EA57-08D1-643D-05B80C036A57}"/>
          </ac:spMkLst>
        </pc:spChg>
        <pc:spChg chg="add mod">
          <ac:chgData name="Amit Panesar" userId="2ace35e5-3849-48d1-ac16-5b752e3df2ab" providerId="ADAL" clId="{B459FC66-4A9F-46B1-9C04-47E63866B58E}" dt="2022-10-03T07:40:18.556" v="276" actId="164"/>
          <ac:spMkLst>
            <pc:docMk/>
            <pc:sldMk cId="3409823003" sldId="263"/>
            <ac:spMk id="3" creationId="{4593520E-0C70-80DA-1EB1-F7013408189F}"/>
          </ac:spMkLst>
        </pc:spChg>
        <pc:spChg chg="mod">
          <ac:chgData name="Amit Panesar" userId="2ace35e5-3849-48d1-ac16-5b752e3df2ab" providerId="ADAL" clId="{B459FC66-4A9F-46B1-9C04-47E63866B58E}" dt="2022-10-03T07:38:47.644" v="246" actId="1076"/>
          <ac:spMkLst>
            <pc:docMk/>
            <pc:sldMk cId="3409823003" sldId="263"/>
            <ac:spMk id="7" creationId="{69EA78C8-444D-486B-BF38-F47F3FE2E860}"/>
          </ac:spMkLst>
        </pc:spChg>
        <pc:spChg chg="add mod">
          <ac:chgData name="Amit Panesar" userId="2ace35e5-3849-48d1-ac16-5b752e3df2ab" providerId="ADAL" clId="{B459FC66-4A9F-46B1-9C04-47E63866B58E}" dt="2022-10-03T07:40:18.556" v="276" actId="164"/>
          <ac:spMkLst>
            <pc:docMk/>
            <pc:sldMk cId="3409823003" sldId="263"/>
            <ac:spMk id="9" creationId="{2F8CE912-DED2-5F52-EF79-3ADC3DF883A5}"/>
          </ac:spMkLst>
        </pc:spChg>
        <pc:spChg chg="add mod">
          <ac:chgData name="Amit Panesar" userId="2ace35e5-3849-48d1-ac16-5b752e3df2ab" providerId="ADAL" clId="{B459FC66-4A9F-46B1-9C04-47E63866B58E}" dt="2022-10-03T07:40:18.556" v="276" actId="164"/>
          <ac:spMkLst>
            <pc:docMk/>
            <pc:sldMk cId="3409823003" sldId="263"/>
            <ac:spMk id="10" creationId="{52143B96-F958-0152-B99B-C184AE48CCFF}"/>
          </ac:spMkLst>
        </pc:spChg>
        <pc:spChg chg="add mod">
          <ac:chgData name="Amit Panesar" userId="2ace35e5-3849-48d1-ac16-5b752e3df2ab" providerId="ADAL" clId="{B459FC66-4A9F-46B1-9C04-47E63866B58E}" dt="2022-10-03T07:40:18.556" v="276" actId="164"/>
          <ac:spMkLst>
            <pc:docMk/>
            <pc:sldMk cId="3409823003" sldId="263"/>
            <ac:spMk id="11" creationId="{2E9FB488-C654-96FA-5417-CB5181FF1667}"/>
          </ac:spMkLst>
        </pc:spChg>
        <pc:spChg chg="add del">
          <ac:chgData name="Amit Panesar" userId="2ace35e5-3849-48d1-ac16-5b752e3df2ab" providerId="ADAL" clId="{B459FC66-4A9F-46B1-9C04-47E63866B58E}" dt="2022-10-03T07:38:41.785" v="243" actId="22"/>
          <ac:spMkLst>
            <pc:docMk/>
            <pc:sldMk cId="3409823003" sldId="263"/>
            <ac:spMk id="13" creationId="{26A1FEC4-C0CC-1BD4-02C3-440A5649E372}"/>
          </ac:spMkLst>
        </pc:spChg>
        <pc:spChg chg="add mod">
          <ac:chgData name="Amit Panesar" userId="2ace35e5-3849-48d1-ac16-5b752e3df2ab" providerId="ADAL" clId="{B459FC66-4A9F-46B1-9C04-47E63866B58E}" dt="2022-10-03T07:40:18.556" v="276" actId="164"/>
          <ac:spMkLst>
            <pc:docMk/>
            <pc:sldMk cId="3409823003" sldId="263"/>
            <ac:spMk id="14" creationId="{4BDD0D17-4E08-FC72-A647-262A3EF90AFD}"/>
          </ac:spMkLst>
        </pc:spChg>
        <pc:spChg chg="add mod">
          <ac:chgData name="Amit Panesar" userId="2ace35e5-3849-48d1-ac16-5b752e3df2ab" providerId="ADAL" clId="{B459FC66-4A9F-46B1-9C04-47E63866B58E}" dt="2022-10-03T07:54:41.716" v="485" actId="20577"/>
          <ac:spMkLst>
            <pc:docMk/>
            <pc:sldMk cId="3409823003" sldId="263"/>
            <ac:spMk id="15" creationId="{DBD33DAD-21F9-B4DA-BAB4-05E693C49953}"/>
          </ac:spMkLst>
        </pc:spChg>
        <pc:spChg chg="add mod">
          <ac:chgData name="Amit Panesar" userId="2ace35e5-3849-48d1-ac16-5b752e3df2ab" providerId="ADAL" clId="{B459FC66-4A9F-46B1-9C04-47E63866B58E}" dt="2022-10-03T07:40:08.185" v="275" actId="571"/>
          <ac:spMkLst>
            <pc:docMk/>
            <pc:sldMk cId="3409823003" sldId="263"/>
            <ac:spMk id="16" creationId="{10A1A702-D4DC-BC62-5DE7-6A68B0EA2194}"/>
          </ac:spMkLst>
        </pc:spChg>
        <pc:spChg chg="add mod">
          <ac:chgData name="Amit Panesar" userId="2ace35e5-3849-48d1-ac16-5b752e3df2ab" providerId="ADAL" clId="{B459FC66-4A9F-46B1-9C04-47E63866B58E}" dt="2022-10-03T07:40:08.185" v="275" actId="571"/>
          <ac:spMkLst>
            <pc:docMk/>
            <pc:sldMk cId="3409823003" sldId="263"/>
            <ac:spMk id="17" creationId="{BAA31157-6631-BBD1-2D8F-A316D423CD70}"/>
          </ac:spMkLst>
        </pc:spChg>
        <pc:spChg chg="add mod">
          <ac:chgData name="Amit Panesar" userId="2ace35e5-3849-48d1-ac16-5b752e3df2ab" providerId="ADAL" clId="{B459FC66-4A9F-46B1-9C04-47E63866B58E}" dt="2022-10-03T07:40:08.185" v="275" actId="571"/>
          <ac:spMkLst>
            <pc:docMk/>
            <pc:sldMk cId="3409823003" sldId="263"/>
            <ac:spMk id="18" creationId="{AE333E95-F88C-3C3A-AFFC-2BDDBB6F94EC}"/>
          </ac:spMkLst>
        </pc:spChg>
        <pc:spChg chg="add mod">
          <ac:chgData name="Amit Panesar" userId="2ace35e5-3849-48d1-ac16-5b752e3df2ab" providerId="ADAL" clId="{B459FC66-4A9F-46B1-9C04-47E63866B58E}" dt="2022-10-03T07:40:08.185" v="275" actId="571"/>
          <ac:spMkLst>
            <pc:docMk/>
            <pc:sldMk cId="3409823003" sldId="263"/>
            <ac:spMk id="19" creationId="{2533B20A-A953-5191-734C-A8B542B8CE79}"/>
          </ac:spMkLst>
        </pc:spChg>
        <pc:grpChg chg="add mod">
          <ac:chgData name="Amit Panesar" userId="2ace35e5-3849-48d1-ac16-5b752e3df2ab" providerId="ADAL" clId="{B459FC66-4A9F-46B1-9C04-47E63866B58E}" dt="2022-10-03T07:40:18.556" v="276" actId="164"/>
          <ac:grpSpMkLst>
            <pc:docMk/>
            <pc:sldMk cId="3409823003" sldId="263"/>
            <ac:grpSpMk id="20" creationId="{21F5B01A-F4C1-0AB9-0BF0-E58B375FC283}"/>
          </ac:grpSpMkLst>
        </pc:grpChg>
      </pc:sldChg>
      <pc:sldChg chg="addSp delSp modSp mod modAnim">
        <pc:chgData name="Amit Panesar" userId="2ace35e5-3849-48d1-ac16-5b752e3df2ab" providerId="ADAL" clId="{B459FC66-4A9F-46B1-9C04-47E63866B58E}" dt="2022-10-03T07:52:41.362" v="480"/>
        <pc:sldMkLst>
          <pc:docMk/>
          <pc:sldMk cId="62985777" sldId="264"/>
        </pc:sldMkLst>
        <pc:spChg chg="add mod">
          <ac:chgData name="Amit Panesar" userId="2ace35e5-3849-48d1-ac16-5b752e3df2ab" providerId="ADAL" clId="{B459FC66-4A9F-46B1-9C04-47E63866B58E}" dt="2022-10-03T07:52:37.954" v="479" actId="164"/>
          <ac:spMkLst>
            <pc:docMk/>
            <pc:sldMk cId="62985777" sldId="264"/>
            <ac:spMk id="2" creationId="{E567ED05-BB06-94EF-A932-3B438DE5AB0B}"/>
          </ac:spMkLst>
        </pc:spChg>
        <pc:spChg chg="add mod">
          <ac:chgData name="Amit Panesar" userId="2ace35e5-3849-48d1-ac16-5b752e3df2ab" providerId="ADAL" clId="{B459FC66-4A9F-46B1-9C04-47E63866B58E}" dt="2022-10-03T07:52:37.954" v="479" actId="164"/>
          <ac:spMkLst>
            <pc:docMk/>
            <pc:sldMk cId="62985777" sldId="264"/>
            <ac:spMk id="3" creationId="{898497DD-E7BD-0F83-B186-597B8F490007}"/>
          </ac:spMkLst>
        </pc:spChg>
        <pc:spChg chg="mod">
          <ac:chgData name="Amit Panesar" userId="2ace35e5-3849-48d1-ac16-5b752e3df2ab" providerId="ADAL" clId="{B459FC66-4A9F-46B1-9C04-47E63866B58E}" dt="2022-10-03T07:45:50.575" v="368" actId="1076"/>
          <ac:spMkLst>
            <pc:docMk/>
            <pc:sldMk cId="62985777" sldId="264"/>
            <ac:spMk id="7" creationId="{69EA78C8-444D-486B-BF38-F47F3FE2E860}"/>
          </ac:spMkLst>
        </pc:spChg>
        <pc:spChg chg="mod">
          <ac:chgData name="Amit Panesar" userId="2ace35e5-3849-48d1-ac16-5b752e3df2ab" providerId="ADAL" clId="{B459FC66-4A9F-46B1-9C04-47E63866B58E}" dt="2022-10-03T07:48:27.011" v="416" actId="1076"/>
          <ac:spMkLst>
            <pc:docMk/>
            <pc:sldMk cId="62985777" sldId="264"/>
            <ac:spMk id="8" creationId="{D21B0836-059E-40FE-86F4-6040EE55D01D}"/>
          </ac:spMkLst>
        </pc:spChg>
        <pc:spChg chg="add del mod">
          <ac:chgData name="Amit Panesar" userId="2ace35e5-3849-48d1-ac16-5b752e3df2ab" providerId="ADAL" clId="{B459FC66-4A9F-46B1-9C04-47E63866B58E}" dt="2022-10-03T07:43:39.854" v="309"/>
          <ac:spMkLst>
            <pc:docMk/>
            <pc:sldMk cId="62985777" sldId="264"/>
            <ac:spMk id="9" creationId="{AA16BE33-5512-F2F0-E0F7-2C070E3B4219}"/>
          </ac:spMkLst>
        </pc:spChg>
        <pc:spChg chg="add mod">
          <ac:chgData name="Amit Panesar" userId="2ace35e5-3849-48d1-ac16-5b752e3df2ab" providerId="ADAL" clId="{B459FC66-4A9F-46B1-9C04-47E63866B58E}" dt="2022-10-03T07:52:37.954" v="479" actId="164"/>
          <ac:spMkLst>
            <pc:docMk/>
            <pc:sldMk cId="62985777" sldId="264"/>
            <ac:spMk id="10" creationId="{35D976EE-3E87-D2CA-FA41-2FA1F94D0C37}"/>
          </ac:spMkLst>
        </pc:spChg>
        <pc:spChg chg="add mod">
          <ac:chgData name="Amit Panesar" userId="2ace35e5-3849-48d1-ac16-5b752e3df2ab" providerId="ADAL" clId="{B459FC66-4A9F-46B1-9C04-47E63866B58E}" dt="2022-10-03T07:52:37.954" v="479" actId="164"/>
          <ac:spMkLst>
            <pc:docMk/>
            <pc:sldMk cId="62985777" sldId="264"/>
            <ac:spMk id="11" creationId="{FEA5B21A-D5AC-7CB6-E2B4-4E8DC2C850E1}"/>
          </ac:spMkLst>
        </pc:spChg>
        <pc:spChg chg="add del mod">
          <ac:chgData name="Amit Panesar" userId="2ace35e5-3849-48d1-ac16-5b752e3df2ab" providerId="ADAL" clId="{B459FC66-4A9F-46B1-9C04-47E63866B58E}" dt="2022-10-03T07:52:37.954" v="479" actId="164"/>
          <ac:spMkLst>
            <pc:docMk/>
            <pc:sldMk cId="62985777" sldId="264"/>
            <ac:spMk id="12" creationId="{F2724A5A-D0D5-C575-D12A-5988F58A37B6}"/>
          </ac:spMkLst>
        </pc:spChg>
        <pc:spChg chg="add mod topLvl">
          <ac:chgData name="Amit Panesar" userId="2ace35e5-3849-48d1-ac16-5b752e3df2ab" providerId="ADAL" clId="{B459FC66-4A9F-46B1-9C04-47E63866B58E}" dt="2022-10-03T07:52:37.954" v="479" actId="164"/>
          <ac:spMkLst>
            <pc:docMk/>
            <pc:sldMk cId="62985777" sldId="264"/>
            <ac:spMk id="13" creationId="{D91B327A-9D1F-6508-C8D9-DDCDC2F43BF6}"/>
          </ac:spMkLst>
        </pc:spChg>
        <pc:spChg chg="add mod topLvl">
          <ac:chgData name="Amit Panesar" userId="2ace35e5-3849-48d1-ac16-5b752e3df2ab" providerId="ADAL" clId="{B459FC66-4A9F-46B1-9C04-47E63866B58E}" dt="2022-10-03T07:52:37.954" v="479" actId="164"/>
          <ac:spMkLst>
            <pc:docMk/>
            <pc:sldMk cId="62985777" sldId="264"/>
            <ac:spMk id="14" creationId="{F5A8CC4F-03DC-4B30-20A9-71E576F059D3}"/>
          </ac:spMkLst>
        </pc:spChg>
        <pc:spChg chg="add mod topLvl">
          <ac:chgData name="Amit Panesar" userId="2ace35e5-3849-48d1-ac16-5b752e3df2ab" providerId="ADAL" clId="{B459FC66-4A9F-46B1-9C04-47E63866B58E}" dt="2022-10-03T07:52:37.954" v="479" actId="164"/>
          <ac:spMkLst>
            <pc:docMk/>
            <pc:sldMk cId="62985777" sldId="264"/>
            <ac:spMk id="15" creationId="{B401DFB4-8810-ABB0-E806-87B0BD91C355}"/>
          </ac:spMkLst>
        </pc:spChg>
        <pc:spChg chg="add mod topLvl">
          <ac:chgData name="Amit Panesar" userId="2ace35e5-3849-48d1-ac16-5b752e3df2ab" providerId="ADAL" clId="{B459FC66-4A9F-46B1-9C04-47E63866B58E}" dt="2022-10-03T07:52:37.954" v="479" actId="164"/>
          <ac:spMkLst>
            <pc:docMk/>
            <pc:sldMk cId="62985777" sldId="264"/>
            <ac:spMk id="16" creationId="{E860BDF6-422E-D419-3AF6-77A79B5A91A8}"/>
          </ac:spMkLst>
        </pc:spChg>
        <pc:spChg chg="add del mod">
          <ac:chgData name="Amit Panesar" userId="2ace35e5-3849-48d1-ac16-5b752e3df2ab" providerId="ADAL" clId="{B459FC66-4A9F-46B1-9C04-47E63866B58E}" dt="2022-10-03T07:48:28.782" v="417"/>
          <ac:spMkLst>
            <pc:docMk/>
            <pc:sldMk cId="62985777" sldId="264"/>
            <ac:spMk id="17" creationId="{8A50E14F-5FCA-8DBB-6062-C9B23CFA19F1}"/>
          </ac:spMkLst>
        </pc:spChg>
        <pc:spChg chg="add mod topLvl">
          <ac:chgData name="Amit Panesar" userId="2ace35e5-3849-48d1-ac16-5b752e3df2ab" providerId="ADAL" clId="{B459FC66-4A9F-46B1-9C04-47E63866B58E}" dt="2022-10-03T07:52:37.954" v="479" actId="164"/>
          <ac:spMkLst>
            <pc:docMk/>
            <pc:sldMk cId="62985777" sldId="264"/>
            <ac:spMk id="18" creationId="{56E56F6C-B3B0-0AFB-ED1E-37CE3225B4CD}"/>
          </ac:spMkLst>
        </pc:spChg>
        <pc:spChg chg="add mod topLvl">
          <ac:chgData name="Amit Panesar" userId="2ace35e5-3849-48d1-ac16-5b752e3df2ab" providerId="ADAL" clId="{B459FC66-4A9F-46B1-9C04-47E63866B58E}" dt="2022-10-03T07:52:37.954" v="479" actId="164"/>
          <ac:spMkLst>
            <pc:docMk/>
            <pc:sldMk cId="62985777" sldId="264"/>
            <ac:spMk id="19" creationId="{83CE28A1-6AEC-F2B5-91F0-E15818A7A7C8}"/>
          </ac:spMkLst>
        </pc:spChg>
        <pc:spChg chg="add mod topLvl">
          <ac:chgData name="Amit Panesar" userId="2ace35e5-3849-48d1-ac16-5b752e3df2ab" providerId="ADAL" clId="{B459FC66-4A9F-46B1-9C04-47E63866B58E}" dt="2022-10-03T07:52:37.954" v="479" actId="164"/>
          <ac:spMkLst>
            <pc:docMk/>
            <pc:sldMk cId="62985777" sldId="264"/>
            <ac:spMk id="20" creationId="{33257A3E-D31A-0EF1-E4B8-D61E0E94C4E0}"/>
          </ac:spMkLst>
        </pc:spChg>
        <pc:spChg chg="add del mod">
          <ac:chgData name="Amit Panesar" userId="2ace35e5-3849-48d1-ac16-5b752e3df2ab" providerId="ADAL" clId="{B459FC66-4A9F-46B1-9C04-47E63866B58E}" dt="2022-10-03T07:51:16.863" v="470" actId="478"/>
          <ac:spMkLst>
            <pc:docMk/>
            <pc:sldMk cId="62985777" sldId="264"/>
            <ac:spMk id="21" creationId="{C911D903-54E0-B18F-B8D5-6579075F42F3}"/>
          </ac:spMkLst>
        </pc:spChg>
        <pc:spChg chg="add del mod">
          <ac:chgData name="Amit Panesar" userId="2ace35e5-3849-48d1-ac16-5b752e3df2ab" providerId="ADAL" clId="{B459FC66-4A9F-46B1-9C04-47E63866B58E}" dt="2022-10-03T07:51:10.185" v="469" actId="478"/>
          <ac:spMkLst>
            <pc:docMk/>
            <pc:sldMk cId="62985777" sldId="264"/>
            <ac:spMk id="22" creationId="{CAAE72AB-DDD1-331F-1563-A0C06435DCF3}"/>
          </ac:spMkLst>
        </pc:spChg>
        <pc:spChg chg="add del mod">
          <ac:chgData name="Amit Panesar" userId="2ace35e5-3849-48d1-ac16-5b752e3df2ab" providerId="ADAL" clId="{B459FC66-4A9F-46B1-9C04-47E63866B58E}" dt="2022-10-03T07:51:20.186" v="471" actId="478"/>
          <ac:spMkLst>
            <pc:docMk/>
            <pc:sldMk cId="62985777" sldId="264"/>
            <ac:spMk id="23" creationId="{BB2AFF88-B071-B83D-24E5-5B1C7AB92BEC}"/>
          </ac:spMkLst>
        </pc:spChg>
        <pc:spChg chg="add del mod">
          <ac:chgData name="Amit Panesar" userId="2ace35e5-3849-48d1-ac16-5b752e3df2ab" providerId="ADAL" clId="{B459FC66-4A9F-46B1-9C04-47E63866B58E}" dt="2022-10-03T07:51:23.008" v="472" actId="478"/>
          <ac:spMkLst>
            <pc:docMk/>
            <pc:sldMk cId="62985777" sldId="264"/>
            <ac:spMk id="24" creationId="{A64446DD-4BF0-2CEF-42BE-7C363004A3C4}"/>
          </ac:spMkLst>
        </pc:spChg>
        <pc:spChg chg="add del mod">
          <ac:chgData name="Amit Panesar" userId="2ace35e5-3849-48d1-ac16-5b752e3df2ab" providerId="ADAL" clId="{B459FC66-4A9F-46B1-9C04-47E63866B58E}" dt="2022-10-03T07:51:26.085" v="473" actId="478"/>
          <ac:spMkLst>
            <pc:docMk/>
            <pc:sldMk cId="62985777" sldId="264"/>
            <ac:spMk id="25" creationId="{8D44014A-0718-390E-E470-6162715B3AB9}"/>
          </ac:spMkLst>
        </pc:spChg>
        <pc:grpChg chg="add del mod">
          <ac:chgData name="Amit Panesar" userId="2ace35e5-3849-48d1-ac16-5b752e3df2ab" providerId="ADAL" clId="{B459FC66-4A9F-46B1-9C04-47E63866B58E}" dt="2022-10-03T07:52:02.847" v="478" actId="165"/>
          <ac:grpSpMkLst>
            <pc:docMk/>
            <pc:sldMk cId="62985777" sldId="264"/>
            <ac:grpSpMk id="26" creationId="{6EE609DF-6067-6A7E-D08A-FFD91F3621D2}"/>
          </ac:grpSpMkLst>
        </pc:grpChg>
        <pc:grpChg chg="add mod">
          <ac:chgData name="Amit Panesar" userId="2ace35e5-3849-48d1-ac16-5b752e3df2ab" providerId="ADAL" clId="{B459FC66-4A9F-46B1-9C04-47E63866B58E}" dt="2022-10-03T07:52:37.954" v="479" actId="164"/>
          <ac:grpSpMkLst>
            <pc:docMk/>
            <pc:sldMk cId="62985777" sldId="264"/>
            <ac:grpSpMk id="27" creationId="{30C06F31-1096-D27B-BBDD-34234E4B59DB}"/>
          </ac:grpSpMkLst>
        </pc:grpChg>
      </pc:sldChg>
      <pc:sldChg chg="addSp delSp modSp mod">
        <pc:chgData name="Amit Panesar" userId="2ace35e5-3849-48d1-ac16-5b752e3df2ab" providerId="ADAL" clId="{B459FC66-4A9F-46B1-9C04-47E63866B58E}" dt="2022-10-03T07:33:30.337" v="151" actId="20577"/>
        <pc:sldMkLst>
          <pc:docMk/>
          <pc:sldMk cId="2444272956" sldId="267"/>
        </pc:sldMkLst>
        <pc:spChg chg="add mod">
          <ac:chgData name="Amit Panesar" userId="2ace35e5-3849-48d1-ac16-5b752e3df2ab" providerId="ADAL" clId="{B459FC66-4A9F-46B1-9C04-47E63866B58E}" dt="2022-10-03T07:30:02.155" v="116" actId="20577"/>
          <ac:spMkLst>
            <pc:docMk/>
            <pc:sldMk cId="2444272956" sldId="267"/>
            <ac:spMk id="5" creationId="{D0672FE1-1CFB-936C-5F23-268B214DE884}"/>
          </ac:spMkLst>
        </pc:spChg>
        <pc:spChg chg="del">
          <ac:chgData name="Amit Panesar" userId="2ace35e5-3849-48d1-ac16-5b752e3df2ab" providerId="ADAL" clId="{B459FC66-4A9F-46B1-9C04-47E63866B58E}" dt="2022-10-03T07:29:40.711" v="107" actId="478"/>
          <ac:spMkLst>
            <pc:docMk/>
            <pc:sldMk cId="2444272956" sldId="267"/>
            <ac:spMk id="7" creationId="{5B7048B4-1D84-484A-B24D-15409B20A24C}"/>
          </ac:spMkLst>
        </pc:spChg>
        <pc:spChg chg="mod">
          <ac:chgData name="Amit Panesar" userId="2ace35e5-3849-48d1-ac16-5b752e3df2ab" providerId="ADAL" clId="{B459FC66-4A9F-46B1-9C04-47E63866B58E}" dt="2022-10-03T07:33:30.337" v="151" actId="20577"/>
          <ac:spMkLst>
            <pc:docMk/>
            <pc:sldMk cId="2444272956" sldId="267"/>
            <ac:spMk id="8" creationId="{8675A3CB-B12C-4F6E-A06E-FAE6E937C1C0}"/>
          </ac:spMkLst>
        </pc:spChg>
      </pc:sldChg>
      <pc:sldChg chg="addSp delSp modSp mod modAnim">
        <pc:chgData name="Amit Panesar" userId="2ace35e5-3849-48d1-ac16-5b752e3df2ab" providerId="ADAL" clId="{B459FC66-4A9F-46B1-9C04-47E63866B58E}" dt="2022-10-03T08:37:31.618" v="498" actId="20577"/>
        <pc:sldMkLst>
          <pc:docMk/>
          <pc:sldMk cId="1882767594" sldId="268"/>
        </pc:sldMkLst>
        <pc:spChg chg="add mod">
          <ac:chgData name="Amit Panesar" userId="2ace35e5-3849-48d1-ac16-5b752e3df2ab" providerId="ADAL" clId="{B459FC66-4A9F-46B1-9C04-47E63866B58E}" dt="2022-10-03T07:28:13.308" v="103" actId="164"/>
          <ac:spMkLst>
            <pc:docMk/>
            <pc:sldMk cId="1882767594" sldId="268"/>
            <ac:spMk id="2" creationId="{419F0F3F-EC16-AD97-E8FF-B2F7F9347512}"/>
          </ac:spMkLst>
        </pc:spChg>
        <pc:spChg chg="add mod">
          <ac:chgData name="Amit Panesar" userId="2ace35e5-3849-48d1-ac16-5b752e3df2ab" providerId="ADAL" clId="{B459FC66-4A9F-46B1-9C04-47E63866B58E}" dt="2022-10-03T07:28:13.308" v="103" actId="164"/>
          <ac:spMkLst>
            <pc:docMk/>
            <pc:sldMk cId="1882767594" sldId="268"/>
            <ac:spMk id="3" creationId="{1E58038C-DB84-CDD3-1D32-01E654D1DC21}"/>
          </ac:spMkLst>
        </pc:spChg>
        <pc:spChg chg="add mod">
          <ac:chgData name="Amit Panesar" userId="2ace35e5-3849-48d1-ac16-5b752e3df2ab" providerId="ADAL" clId="{B459FC66-4A9F-46B1-9C04-47E63866B58E}" dt="2022-10-03T07:28:13.308" v="103" actId="164"/>
          <ac:spMkLst>
            <pc:docMk/>
            <pc:sldMk cId="1882767594" sldId="268"/>
            <ac:spMk id="12" creationId="{8545CF5E-E15D-4133-394F-ED2E33D8B482}"/>
          </ac:spMkLst>
        </pc:spChg>
        <pc:spChg chg="add mod">
          <ac:chgData name="Amit Panesar" userId="2ace35e5-3849-48d1-ac16-5b752e3df2ab" providerId="ADAL" clId="{B459FC66-4A9F-46B1-9C04-47E63866B58E}" dt="2022-10-03T07:28:13.308" v="103" actId="164"/>
          <ac:spMkLst>
            <pc:docMk/>
            <pc:sldMk cId="1882767594" sldId="268"/>
            <ac:spMk id="13" creationId="{FF91CFA2-3692-A85F-8F22-4A8B94226360}"/>
          </ac:spMkLst>
        </pc:spChg>
        <pc:spChg chg="add mod">
          <ac:chgData name="Amit Panesar" userId="2ace35e5-3849-48d1-ac16-5b752e3df2ab" providerId="ADAL" clId="{B459FC66-4A9F-46B1-9C04-47E63866B58E}" dt="2022-10-03T07:28:13.308" v="103" actId="164"/>
          <ac:spMkLst>
            <pc:docMk/>
            <pc:sldMk cId="1882767594" sldId="268"/>
            <ac:spMk id="14" creationId="{2C6AFB50-B62C-C4B1-1560-334B8F6913E6}"/>
          </ac:spMkLst>
        </pc:spChg>
        <pc:spChg chg="add del">
          <ac:chgData name="Amit Panesar" userId="2ace35e5-3849-48d1-ac16-5b752e3df2ab" providerId="ADAL" clId="{B459FC66-4A9F-46B1-9C04-47E63866B58E}" dt="2022-10-03T07:25:50.825" v="60" actId="22"/>
          <ac:spMkLst>
            <pc:docMk/>
            <pc:sldMk cId="1882767594" sldId="268"/>
            <ac:spMk id="16" creationId="{7B54580B-EB50-B6A3-39FF-76433E9EC07B}"/>
          </ac:spMkLst>
        </pc:spChg>
        <pc:spChg chg="add mod">
          <ac:chgData name="Amit Panesar" userId="2ace35e5-3849-48d1-ac16-5b752e3df2ab" providerId="ADAL" clId="{B459FC66-4A9F-46B1-9C04-47E63866B58E}" dt="2022-10-03T07:28:13.308" v="103" actId="164"/>
          <ac:spMkLst>
            <pc:docMk/>
            <pc:sldMk cId="1882767594" sldId="268"/>
            <ac:spMk id="17" creationId="{447640FA-965E-AA7B-D94A-8B7EB26B497B}"/>
          </ac:spMkLst>
        </pc:spChg>
        <pc:spChg chg="add mod">
          <ac:chgData name="Amit Panesar" userId="2ace35e5-3849-48d1-ac16-5b752e3df2ab" providerId="ADAL" clId="{B459FC66-4A9F-46B1-9C04-47E63866B58E}" dt="2022-10-03T08:37:31.618" v="498" actId="20577"/>
          <ac:spMkLst>
            <pc:docMk/>
            <pc:sldMk cId="1882767594" sldId="268"/>
            <ac:spMk id="18" creationId="{41BDA77F-7284-EE59-8616-596A41D43F86}"/>
          </ac:spMkLst>
        </pc:spChg>
        <pc:grpChg chg="add mod">
          <ac:chgData name="Amit Panesar" userId="2ace35e5-3849-48d1-ac16-5b752e3df2ab" providerId="ADAL" clId="{B459FC66-4A9F-46B1-9C04-47E63866B58E}" dt="2022-10-03T07:28:13.308" v="103" actId="164"/>
          <ac:grpSpMkLst>
            <pc:docMk/>
            <pc:sldMk cId="1882767594" sldId="268"/>
            <ac:grpSpMk id="19" creationId="{C0B09118-20CE-737C-A7A4-56E45A5DB05F}"/>
          </ac:grpSpMkLst>
        </pc:grpChg>
      </pc:sldChg>
    </pc:docChg>
  </pc:docChgLst>
  <pc:docChgLst>
    <pc:chgData name="Amit Panesar" userId="S::amit.panesar@mkcollege.ac.uk::2ace35e5-3849-48d1-ac16-5b752e3df2ab" providerId="AD" clId="Web-{1AD14066-225B-A5DA-F74F-922DD387C921}"/>
    <pc:docChg chg="modSld">
      <pc:chgData name="Amit Panesar" userId="S::amit.panesar@mkcollege.ac.uk::2ace35e5-3849-48d1-ac16-5b752e3df2ab" providerId="AD" clId="Web-{1AD14066-225B-A5DA-F74F-922DD387C921}" dt="2023-08-16T13:41:08.658" v="7" actId="20577"/>
      <pc:docMkLst>
        <pc:docMk/>
      </pc:docMkLst>
      <pc:sldChg chg="modSp">
        <pc:chgData name="Amit Panesar" userId="S::amit.panesar@mkcollege.ac.uk::2ace35e5-3849-48d1-ac16-5b752e3df2ab" providerId="AD" clId="Web-{1AD14066-225B-A5DA-F74F-922DD387C921}" dt="2023-08-16T13:41:08.658" v="7" actId="20577"/>
        <pc:sldMkLst>
          <pc:docMk/>
          <pc:sldMk cId="3869760104" sldId="279"/>
        </pc:sldMkLst>
        <pc:spChg chg="mod">
          <ac:chgData name="Amit Panesar" userId="S::amit.panesar@mkcollege.ac.uk::2ace35e5-3849-48d1-ac16-5b752e3df2ab" providerId="AD" clId="Web-{1AD14066-225B-A5DA-F74F-922DD387C921}" dt="2023-08-16T13:41:08.658" v="7" actId="20577"/>
          <ac:spMkLst>
            <pc:docMk/>
            <pc:sldMk cId="3869760104" sldId="279"/>
            <ac:spMk id="2" creationId="{F3855741-DB62-D689-F504-DF606048E1F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94132-7942-4EBA-B9E3-BB95C01B17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C0F129-63A6-4152-AAC0-F9B61AE476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F6BD92-75FB-4D4F-B0C7-4E4E8ECE7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28/08/2024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62E330-B9EC-45A2-B3E0-0EA21F0F1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CD961-8159-4FDE-AA52-291C9E26F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504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EC08C-01D1-4221-915E-627DE36C6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EF1C66-789E-4ADC-A4E7-76F56133ED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D2837-810D-4F9C-8869-E27C0A285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28/08/2024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D20C2-F0EB-4F89-9D98-4DBDFDD46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19298-F44D-446D-902D-861A25F1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62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6F9FB1-1ED9-4EBB-A6EB-9853F3BA03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595852-82B4-41FF-87BB-325F362582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05CCCF-94D0-475D-B029-CED9270DC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28/08/2024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CFC9D-83E6-4AED-80D2-5B6210DE2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15FA38-91F0-4780-BC08-94C47BB3F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8227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10CD22-1269-D1F3-54D0-21CB1288D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E6167-7894-4A4F-AA65-BCF37FDB40AF}" type="datetimeFigureOut">
              <a:rPr lang="en-GB"/>
              <a:pPr>
                <a:defRPr/>
              </a:pPr>
              <a:t>28/08/2024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77758-C696-5298-A264-16DC204D0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A8D933-5E84-12DF-3101-DC4868DA5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C697A-9207-49FC-94A4-CFC883ABE2B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495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7C4E2-F669-D983-B6B0-EE31B9FAB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F0736-5B7A-49D1-BA65-6B26D7E8D6C0}" type="datetimeFigureOut">
              <a:rPr lang="en-GB"/>
              <a:pPr>
                <a:defRPr/>
              </a:pPr>
              <a:t>28/08/2024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6989D2-9A4A-3295-9512-D3368D02C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69148-2EDD-9C2A-FF2A-EBC9F4B24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89473-CC6B-4366-AD3F-81129BA4F5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7834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4C997-39BA-D083-DB77-5D3987C95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FA948-F240-4DBD-8FA1-F19C1998F5AA}" type="datetimeFigureOut">
              <a:rPr lang="en-GB"/>
              <a:pPr>
                <a:defRPr/>
              </a:pPr>
              <a:t>28/08/2024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E18EF6-4C6A-6439-87B4-A7B883FAC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6AF5C7-EFF1-9C08-B2F3-2F3A61067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0D3F2-143A-4189-A13D-12CB18EE7F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700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A7A7F6-9954-36D6-8223-44FBF353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27341-35A0-4688-AE27-8B66336F3943}" type="datetimeFigureOut">
              <a:rPr lang="en-GB"/>
              <a:pPr>
                <a:defRPr/>
              </a:pPr>
              <a:t>28/08/2024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ADD0186-7304-6046-56F1-8C10726A8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4AEF5E2-8553-5519-EFD5-E4A5B2C5F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EEAC2-66D0-4C96-8F63-5DA89751CE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105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4A419D5-DE1E-C8E4-EF62-D79D513B7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75840-A3FD-4660-9692-C14B5F6889CA}" type="datetimeFigureOut">
              <a:rPr lang="en-GB"/>
              <a:pPr>
                <a:defRPr/>
              </a:pPr>
              <a:t>28/08/2024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A130AED-B450-6A6C-DCEC-96A727CDF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022A317-41D4-C053-CFB6-798FDEC67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90D82-E4A0-43B2-B527-369A6B5CEC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8955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E13B1BC-1BF3-815B-A073-99F867B14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2ECE4-AB5C-45F8-8D27-3CE1F71813B0}" type="datetimeFigureOut">
              <a:rPr lang="en-GB"/>
              <a:pPr>
                <a:defRPr/>
              </a:pPr>
              <a:t>28/08/2024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17A1C9E-9A92-9B6C-2416-AC4F5CA57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B017D8A-5797-57EA-00E8-F6BFE3D8E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0283F-53E0-4AB6-AF22-608E0EB2BC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3033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5B86D13-B43F-859C-65E4-43D08749E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2B582-16F8-4190-8E37-4005366199C8}" type="datetimeFigureOut">
              <a:rPr lang="en-GB"/>
              <a:pPr>
                <a:defRPr/>
              </a:pPr>
              <a:t>28/08/2024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CB5A877-A4A2-0000-F160-79C408517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E705F6F-C2F9-FDC6-F822-B7DE2556C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C501E-BB37-4147-843B-AE57157FD3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6030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4D4FC5A-1D2B-E770-BD96-8213AB9B6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DB24F-F3D1-48A0-BCBC-7D24F01ABE2F}" type="datetimeFigureOut">
              <a:rPr lang="en-GB"/>
              <a:pPr>
                <a:defRPr/>
              </a:pPr>
              <a:t>28/08/2024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D41072A-1C13-14F5-41C5-35C3C82FC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D0D1F4-18CF-DFAF-CE5A-B692EAE5E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1FE4E-7405-41A9-8F1F-FEFFA16739E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306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8E667-509D-40B3-9E2C-517C98DA0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AD34D3-9FB5-4055-8CB1-2D82DAE41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F0A37-B745-4251-92A6-3B3103478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28/08/2024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1BE64-D863-436E-BC69-2DD3AB430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4FF0A8-2B52-4E31-A209-FD1761C29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1624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97B848E-44A2-897D-B4D0-B54D1181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52262-4584-41E7-8A9C-5D2DBDBBDE62}" type="datetimeFigureOut">
              <a:rPr lang="en-GB"/>
              <a:pPr>
                <a:defRPr/>
              </a:pPr>
              <a:t>28/08/2024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8C73440-CD44-D3E2-D7A3-BBFB17E66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93B665E-6681-F69E-8A12-3B6B260F5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5C4CB-12A0-4446-BAFD-8CD92317B56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0479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EBAF8B-82AD-713D-8CEF-81429819B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53F02-C780-4B46-80D9-3DCCEA40452E}" type="datetimeFigureOut">
              <a:rPr lang="en-GB"/>
              <a:pPr>
                <a:defRPr/>
              </a:pPr>
              <a:t>28/08/2024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8ADDD7-1F9B-0C4B-1762-B4FDCA0B4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0CBA02-2459-2934-8FBC-EF39AFE75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A7F3C-5AD0-4087-9FD6-7C33A5E48D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267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53393-8DC1-EAD7-A3DC-62873B71E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B177D-6A5C-42B1-A6E4-2960E3DE91EC}" type="datetimeFigureOut">
              <a:rPr lang="en-GB"/>
              <a:pPr>
                <a:defRPr/>
              </a:pPr>
              <a:t>28/08/2024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B3F8EC-32C9-3424-10BA-2EA0CEE1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E625-40EF-7A62-2F12-09C4F9AD7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CDBB3-5FE8-478E-9B4E-02E8F86E61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270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65B02-1565-47B6-B71B-34DF38C99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8A5857-08FC-493B-985D-714406825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B7BD7-6734-47B9-80F0-C3CF74F1F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28/08/2024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16958F-58F2-41CA-B9FF-57D4DD2DB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395BF-67C8-4674-A3D8-DF0B599F3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882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5A56E-B1A4-4C52-8535-368E204FB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49532-9091-4604-8C7C-6848E65B16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196437-ECCD-4559-94C2-52CD51D2A3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84F666-7706-4E11-8CEB-438FFF0FC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28/08/2024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6A5632-21BA-4675-9934-44F696ADB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EA7B27-917B-4C8E-8E4D-F0FF99FEA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704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F07D4-310E-4FB8-AF14-EA3067A04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8C0D1-0697-450E-AF58-7BCB3C0BBC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5D8F50-8F14-4458-9253-D5EA53A74B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6B94BC-4CE9-4F03-8B8E-AD842F139D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6C1EF7-50EC-40C4-9B93-BF951A256B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C6ACAF-B6D5-4E93-850D-71150A133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28/08/2024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8EFDFC-9C56-46C7-857F-06654DA3E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F6AC8A-F333-40B2-BA90-F4FC7F0C3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3181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0E89E-4D17-41ED-9428-DD8F6514D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B6F4A2-1334-4AED-9A1A-D58F1F36A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28/08/2024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55401B-FA18-49A9-AD19-19440D3C4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85C91F-D2F3-48D7-8897-CA4417A09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560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1503DF-E093-4DB3-B617-B2DD2A4FD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28/08/2024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32F3E4-BAC7-4351-A956-3B2A44271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1F0801-4947-4494-AAFF-20B54C222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57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F5C9C-D450-4D22-B6A3-561E796C0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BDA95-5363-4C20-9454-369227A7D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BBDE85-5894-40B0-88EE-C4CF4406F7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F4614F-906B-4D2F-9005-3005AEC61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28/08/2024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5AD0D9-BAF6-48ED-9205-9C1FD3F73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E60813-8FBB-4C41-80D0-11AD1F2B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183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A856E-B952-4A8A-AD0E-54BA85DDA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99E1C7-A359-4532-B37F-5F15DC5215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6CDA41-FE1E-4D41-AD71-4452D788BD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E0FD7B-C0D3-43C1-B99A-E643EF443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28/08/2024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564B0E-8070-4DEA-BE81-DDC083CA8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D7965F-3714-451B-8511-9F1F06A22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0307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701976-F93D-4D8C-B87C-CDCAA57A3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A9FC8B-2A3C-49FB-8FB6-67B45CF93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1283E-1989-493F-B21D-7F417B8661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17836-8158-4A0A-B59F-F02B76F35F9A}" type="datetimeFigureOut">
              <a:rPr lang="en-GB" smtClean="0"/>
              <a:t>28/08/2024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608FF-62BA-4A08-859C-0B55384A3D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B6A04-6674-4647-AD4C-DAF95265BF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739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83F1D2B-AB0A-1571-6A2C-8A197C339B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9F3D160-50E8-A8C5-7459-249C435E59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4FA48-3B01-4516-3B91-F20CDCA11A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B36D18B-8578-4FBB-8782-7D0B1EC24E70}" type="datetimeFigureOut">
              <a:rPr lang="en-GB"/>
              <a:pPr>
                <a:defRPr/>
              </a:pPr>
              <a:t>28/08/2024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F5A2A3-EB0A-60B6-07EB-ECF63B93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9748D-DEDC-8104-7DF7-3F1F977179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48CB08C-3A18-4FD7-A697-7622C39D38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644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2.png"/><Relationship Id="rId2" Type="http://schemas.openxmlformats.org/officeDocument/2006/relationships/image" Target="../media/image10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78C953EB-AD4A-DD35-6BE1-EC4E5BBD8D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435" y="-161079"/>
            <a:ext cx="10515600" cy="1325563"/>
          </a:xfrm>
        </p:spPr>
        <p:txBody>
          <a:bodyPr/>
          <a:lstStyle/>
          <a:p>
            <a:pPr algn="ctr" eaLnBrk="1" hangingPunct="1"/>
            <a:r>
              <a:rPr lang="en-GB" altLang="en-US" dirty="0"/>
              <a:t>Starter</a:t>
            </a:r>
          </a:p>
        </p:txBody>
      </p:sp>
      <p:sp>
        <p:nvSpPr>
          <p:cNvPr id="3075" name="TextBox 1">
            <a:extLst>
              <a:ext uri="{FF2B5EF4-FFF2-40B4-BE49-F238E27FC236}">
                <a16:creationId xmlns:a16="http://schemas.microsoft.com/office/drawing/2014/main" id="{A9AF6224-5C79-32C0-6A4D-851F80631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436" y="1446748"/>
            <a:ext cx="3000375" cy="1384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GB" sz="2800" dirty="0"/>
              <a:t>1a) 65 x 42</a:t>
            </a:r>
          </a:p>
          <a:p>
            <a:pPr algn="ctr"/>
            <a:endParaRPr lang="en-GB" sz="2800" dirty="0"/>
          </a:p>
          <a:p>
            <a:pPr algn="ctr"/>
            <a:r>
              <a:rPr lang="en-GB" sz="2800" dirty="0"/>
              <a:t>  1b) 6.5 x 4.2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76" name="TextBox 2">
                <a:extLst>
                  <a:ext uri="{FF2B5EF4-FFF2-40B4-BE49-F238E27FC236}">
                    <a16:creationId xmlns:a16="http://schemas.microsoft.com/office/drawing/2014/main" id="{3368E5D5-7D9F-5883-B6B9-2C13DF51B48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8435" y="4545539"/>
                <a:ext cx="3000375" cy="138499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/>
                <a:r>
                  <a:rPr lang="en-GB" sz="2800" dirty="0"/>
                  <a:t>2a) 4368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7 </a:t>
                </a:r>
              </a:p>
              <a:p>
                <a:pPr algn="ctr"/>
                <a:endParaRPr lang="en-GB" sz="2800" dirty="0"/>
              </a:p>
              <a:p>
                <a:pPr algn="ctr"/>
                <a:r>
                  <a:rPr lang="en-GB" sz="2800" dirty="0"/>
                  <a:t>2b) 25.41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3</a:t>
                </a:r>
              </a:p>
            </p:txBody>
          </p:sp>
        </mc:Choice>
        <mc:Fallback xmlns="">
          <p:sp>
            <p:nvSpPr>
              <p:cNvPr id="3076" name="TextBox 2">
                <a:extLst>
                  <a:ext uri="{FF2B5EF4-FFF2-40B4-BE49-F238E27FC236}">
                    <a16:creationId xmlns:a16="http://schemas.microsoft.com/office/drawing/2014/main" id="{3368E5D5-7D9F-5883-B6B9-2C13DF51B4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8435" y="4545539"/>
                <a:ext cx="3000375" cy="1384995"/>
              </a:xfrm>
              <a:prstGeom prst="rect">
                <a:avLst/>
              </a:prstGeom>
              <a:blipFill>
                <a:blip r:embed="rId2"/>
                <a:stretch>
                  <a:fillRect t="-3930" b="-11354"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EC816DF3-3A1B-CDB4-5C7A-B8AE2988C243}"/>
              </a:ext>
            </a:extLst>
          </p:cNvPr>
          <p:cNvSpPr txBox="1"/>
          <p:nvPr/>
        </p:nvSpPr>
        <p:spPr>
          <a:xfrm>
            <a:off x="5212566" y="1446053"/>
            <a:ext cx="3746500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2800" dirty="0"/>
              <a:t>3a) Find 20% of 420.</a:t>
            </a:r>
          </a:p>
          <a:p>
            <a:pPr algn="ctr"/>
            <a:endParaRPr lang="en-GB" sz="2800" dirty="0">
              <a:cs typeface="Times New Roman" panose="02020603050405020304" pitchFamily="18" charset="0"/>
            </a:endParaRPr>
          </a:p>
          <a:p>
            <a:pPr algn="ctr"/>
            <a:r>
              <a:rPr lang="en-GB" sz="2800" dirty="0">
                <a:cs typeface="Times New Roman" panose="02020603050405020304" pitchFamily="18" charset="0"/>
              </a:rPr>
              <a:t>  3b) Find 120% of 420.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78" name="TextBox 5">
                <a:extLst>
                  <a:ext uri="{FF2B5EF4-FFF2-40B4-BE49-F238E27FC236}">
                    <a16:creationId xmlns:a16="http://schemas.microsoft.com/office/drawing/2014/main" id="{4164D6B1-774F-EF82-4685-73FA471D049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12567" y="4113242"/>
                <a:ext cx="6705456" cy="183466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4a) </a:t>
                </a: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Convert </a:t>
                </a:r>
                <a14:m>
                  <m:oMath xmlns:m="http://schemas.openxmlformats.org/officeDocument/2006/math">
                    <m:r>
                      <a:rPr kumimoji="0" lang="en-GB" sz="28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2</m:t>
                    </m:r>
                    <m:f>
                      <m:fPr>
                        <m:ctrlPr>
                          <a:rPr kumimoji="0" lang="en-US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into an improper fraction.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4b) </a:t>
                </a: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Convert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52</m:t>
                        </m:r>
                      </m:num>
                      <m:den>
                        <m: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7</m:t>
                        </m:r>
                      </m:den>
                    </m:f>
                  </m:oMath>
                </a14:m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into a mixed number.</a:t>
                </a:r>
              </a:p>
            </p:txBody>
          </p:sp>
        </mc:Choice>
        <mc:Fallback xmlns="">
          <p:sp>
            <p:nvSpPr>
              <p:cNvPr id="3078" name="TextBox 5">
                <a:extLst>
                  <a:ext uri="{FF2B5EF4-FFF2-40B4-BE49-F238E27FC236}">
                    <a16:creationId xmlns:a16="http://schemas.microsoft.com/office/drawing/2014/main" id="{4164D6B1-774F-EF82-4685-73FA471D04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212567" y="4113242"/>
                <a:ext cx="6705456" cy="1834669"/>
              </a:xfrm>
              <a:prstGeom prst="rect">
                <a:avLst/>
              </a:prstGeom>
              <a:blipFill>
                <a:blip r:embed="rId3"/>
                <a:stretch>
                  <a:fillRect l="-2178" t="-990" b="-5941"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B59C117-1CF5-C109-37B2-6469E0506F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3727" y="0"/>
            <a:ext cx="9013631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2AA5817-CAB7-8FF2-008C-FA34ACFF77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58" y="451076"/>
            <a:ext cx="923925" cy="11715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B84F4BD-332A-95D2-DFD9-75BD930F5B71}"/>
              </a:ext>
            </a:extLst>
          </p:cNvPr>
          <p:cNvSpPr txBox="1"/>
          <p:nvPr/>
        </p:nvSpPr>
        <p:spPr>
          <a:xfrm>
            <a:off x="74158" y="81744"/>
            <a:ext cx="331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3rd Nov 22 Paper 2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9BC2D59-8060-612F-E6B2-2688C08BB3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10207" y="732064"/>
            <a:ext cx="1066800" cy="952500"/>
          </a:xfrm>
          <a:prstGeom prst="rect">
            <a:avLst/>
          </a:prstGeom>
          <a:ln w="25400">
            <a:solidFill>
              <a:srgbClr val="FF0000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B2D71D-A614-4D0A-D795-C2F6D759EF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53057" y="3656919"/>
            <a:ext cx="1181100" cy="409575"/>
          </a:xfrm>
          <a:prstGeom prst="rect">
            <a:avLst/>
          </a:prstGeom>
          <a:ln w="25400">
            <a:solidFill>
              <a:srgbClr val="FF0000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CD811C8-2772-16E8-0BC8-857ADDEA472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136766" y="5998707"/>
            <a:ext cx="466725" cy="409575"/>
          </a:xfrm>
          <a:prstGeom prst="rect">
            <a:avLst/>
          </a:prstGeom>
          <a:ln w="254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920591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2238DCB-2834-4B46-A586-EE6387CF6D43}"/>
              </a:ext>
            </a:extLst>
          </p:cNvPr>
          <p:cNvSpPr txBox="1"/>
          <p:nvPr/>
        </p:nvSpPr>
        <p:spPr>
          <a:xfrm>
            <a:off x="449036" y="204107"/>
            <a:ext cx="331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Nov 2020 Paper 1</a:t>
            </a:r>
          </a:p>
        </p:txBody>
      </p:sp>
      <p:pic>
        <p:nvPicPr>
          <p:cNvPr id="9" name="Picture 2" descr="Image result for calculator symbols">
            <a:extLst>
              <a:ext uri="{FF2B5EF4-FFF2-40B4-BE49-F238E27FC236}">
                <a16:creationId xmlns:a16="http://schemas.microsoft.com/office/drawing/2014/main" id="{3B1C84AA-64A4-4944-92CF-7269D6E31B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573439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D923D53-F4CF-268C-6384-12FDFF2452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6386" y="1355863"/>
            <a:ext cx="9401175" cy="11049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A457647-EDA8-FBA6-3AA1-DE9F68C2C5B3}"/>
              </a:ext>
            </a:extLst>
          </p:cNvPr>
          <p:cNvSpPr txBox="1"/>
          <p:nvPr/>
        </p:nvSpPr>
        <p:spPr>
          <a:xfrm>
            <a:off x="8776607" y="5404757"/>
            <a:ext cx="867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13a + 2</a:t>
            </a:r>
          </a:p>
        </p:txBody>
      </p:sp>
    </p:spTree>
    <p:extLst>
      <p:ext uri="{BB962C8B-B14F-4D97-AF65-F5344CB8AC3E}">
        <p14:creationId xmlns:p14="http://schemas.microsoft.com/office/powerpoint/2010/main" val="58780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C7F5EA4-7E82-4027-A8B0-02B01EBEB662}"/>
              </a:ext>
            </a:extLst>
          </p:cNvPr>
          <p:cNvSpPr txBox="1"/>
          <p:nvPr/>
        </p:nvSpPr>
        <p:spPr>
          <a:xfrm>
            <a:off x="449036" y="204107"/>
            <a:ext cx="3314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June 21 Paper 3</a:t>
            </a:r>
          </a:p>
          <a:p>
            <a:endParaRPr lang="en-GB" dirty="0"/>
          </a:p>
        </p:txBody>
      </p:sp>
      <p:pic>
        <p:nvPicPr>
          <p:cNvPr id="9" name="Picture 2" descr="Image result for calculator symbols">
            <a:extLst>
              <a:ext uri="{FF2B5EF4-FFF2-40B4-BE49-F238E27FC236}">
                <a16:creationId xmlns:a16="http://schemas.microsoft.com/office/drawing/2014/main" id="{67215CA7-006C-4D34-BE31-43BC945B229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573439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4121B2C-FA20-2C8F-DFB6-D309CC833E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5341" y="1781758"/>
            <a:ext cx="9382125" cy="73342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918DA8F-B13B-C674-73E4-6D9AA3E1ED62}"/>
              </a:ext>
            </a:extLst>
          </p:cNvPr>
          <p:cNvSpPr txBox="1"/>
          <p:nvPr/>
        </p:nvSpPr>
        <p:spPr>
          <a:xfrm>
            <a:off x="8776607" y="5404757"/>
            <a:ext cx="854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3c + 13</a:t>
            </a:r>
          </a:p>
        </p:txBody>
      </p:sp>
    </p:spTree>
    <p:extLst>
      <p:ext uri="{BB962C8B-B14F-4D97-AF65-F5344CB8AC3E}">
        <p14:creationId xmlns:p14="http://schemas.microsoft.com/office/powerpoint/2010/main" val="894866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336A1E0-9855-D508-13F8-C12ECB0D75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8122" y="1802947"/>
            <a:ext cx="9448800" cy="21907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E50820C-5BD1-4F41-0BFA-01CA3B4828ED}"/>
              </a:ext>
            </a:extLst>
          </p:cNvPr>
          <p:cNvSpPr txBox="1"/>
          <p:nvPr/>
        </p:nvSpPr>
        <p:spPr>
          <a:xfrm>
            <a:off x="74158" y="81744"/>
            <a:ext cx="331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June 2022 Paper 3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8D7A31-4D43-F61F-CF2B-11D609E470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58" y="451076"/>
            <a:ext cx="923925" cy="1171575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6F56EFFE-6962-9572-856B-B9BA8D0FB033}"/>
              </a:ext>
            </a:extLst>
          </p:cNvPr>
          <p:cNvSpPr/>
          <p:nvPr/>
        </p:nvSpPr>
        <p:spPr>
          <a:xfrm>
            <a:off x="8763000" y="3277254"/>
            <a:ext cx="791935" cy="6511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798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76533B7-A138-57CF-F957-6844D297CA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9812" y="142194"/>
            <a:ext cx="7572375" cy="64103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E9596FA-E702-C062-4F80-850D5C133B02}"/>
              </a:ext>
            </a:extLst>
          </p:cNvPr>
          <p:cNvSpPr txBox="1"/>
          <p:nvPr/>
        </p:nvSpPr>
        <p:spPr>
          <a:xfrm>
            <a:off x="74158" y="81744"/>
            <a:ext cx="331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June 2022 Paper 3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33C6A12-7C97-CFF3-540E-6C16A10ABD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58" y="451076"/>
            <a:ext cx="923925" cy="11715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1EB471D-3564-39FF-9FD5-0BC3645599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9823" y="1036863"/>
            <a:ext cx="6524625" cy="552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628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D23B8-C3FC-4324-8DD7-90BF5146E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4177" y="130342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EXPAND</a:t>
            </a:r>
          </a:p>
        </p:txBody>
      </p:sp>
      <p:sp>
        <p:nvSpPr>
          <p:cNvPr id="3" name="Rounded Rectangle 7">
            <a:extLst>
              <a:ext uri="{FF2B5EF4-FFF2-40B4-BE49-F238E27FC236}">
                <a16:creationId xmlns:a16="http://schemas.microsoft.com/office/drawing/2014/main" id="{E3E28C32-0FF6-479C-A445-53B0B6FCFF86}"/>
              </a:ext>
            </a:extLst>
          </p:cNvPr>
          <p:cNvSpPr/>
          <p:nvPr/>
        </p:nvSpPr>
        <p:spPr>
          <a:xfrm>
            <a:off x="1541649" y="2035133"/>
            <a:ext cx="9531928" cy="187556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108CC531-2E52-4C28-80F3-8C8ACB6E6118}"/>
              </a:ext>
            </a:extLst>
          </p:cNvPr>
          <p:cNvSpPr/>
          <p:nvPr/>
        </p:nvSpPr>
        <p:spPr>
          <a:xfrm>
            <a:off x="1541649" y="4449100"/>
            <a:ext cx="9531928" cy="1959864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B7048B4-1D84-484A-B24D-15409B20A24C}"/>
                  </a:ext>
                </a:extLst>
              </p:cNvPr>
              <p:cNvSpPr txBox="1"/>
              <p:nvPr/>
            </p:nvSpPr>
            <p:spPr>
              <a:xfrm>
                <a:off x="1863498" y="2176766"/>
                <a:ext cx="6094638" cy="7386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+2)</m:t>
                      </m:r>
                    </m:oMath>
                  </m:oMathPara>
                </a14:m>
                <a:endParaRPr lang="en-GB" sz="2800" b="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B7048B4-1D84-484A-B24D-15409B20A2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3498" y="2176766"/>
                <a:ext cx="6094638" cy="7386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675A3CB-B12C-4F6E-A06E-FAE6E937C1C0}"/>
                  </a:ext>
                </a:extLst>
              </p:cNvPr>
              <p:cNvSpPr txBox="1"/>
              <p:nvPr/>
            </p:nvSpPr>
            <p:spPr>
              <a:xfrm>
                <a:off x="1863498" y="4566180"/>
                <a:ext cx="6094638" cy="7386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</a:rPr>
                        <m:t>3</m:t>
                      </m:r>
                      <m:d>
                        <m:d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</m:e>
                      </m:d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+4(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GB" sz="2800" b="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675A3CB-B12C-4F6E-A06E-FAE6E937C1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3498" y="4566180"/>
                <a:ext cx="6094638" cy="7386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D36B01F-FE9A-753B-2BC0-64C2A92BFD46}"/>
                  </a:ext>
                </a:extLst>
              </p:cNvPr>
              <p:cNvSpPr txBox="1"/>
              <p:nvPr/>
            </p:nvSpPr>
            <p:spPr>
              <a:xfrm>
                <a:off x="7390720" y="3378848"/>
                <a:ext cx="6094638" cy="295786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𝑝𝑞</m:t>
                      </m:r>
                      <m:r>
                        <a:rPr lang="en-GB" sz="1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GB" sz="1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lang="en-GB" sz="1800" b="0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endParaRPr lang="en-GB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endParaRPr lang="en-GB" sz="1800" b="0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endParaRPr lang="en-GB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endParaRPr lang="en-GB" sz="1800" b="0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GB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endParaRPr lang="en-GB" sz="1800" b="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D36B01F-FE9A-753B-2BC0-64C2A92BFD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0720" y="3378848"/>
                <a:ext cx="6094638" cy="295786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4607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3C046CF-C573-415B-9BB6-BC99866F9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5" name="Rounded Rectangle 11">
            <a:extLst>
              <a:ext uri="{FF2B5EF4-FFF2-40B4-BE49-F238E27FC236}">
                <a16:creationId xmlns:a16="http://schemas.microsoft.com/office/drawing/2014/main" id="{CA82C4B4-95C2-403D-B794-5C904A89CB0B}"/>
              </a:ext>
            </a:extLst>
          </p:cNvPr>
          <p:cNvSpPr/>
          <p:nvPr/>
        </p:nvSpPr>
        <p:spPr>
          <a:xfrm>
            <a:off x="602289" y="1624692"/>
            <a:ext cx="5157261" cy="3902415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12">
            <a:extLst>
              <a:ext uri="{FF2B5EF4-FFF2-40B4-BE49-F238E27FC236}">
                <a16:creationId xmlns:a16="http://schemas.microsoft.com/office/drawing/2014/main" id="{DA351CAB-75DC-4183-85F4-B70E13224DD7}"/>
              </a:ext>
            </a:extLst>
          </p:cNvPr>
          <p:cNvSpPr/>
          <p:nvPr/>
        </p:nvSpPr>
        <p:spPr>
          <a:xfrm>
            <a:off x="6524440" y="1624692"/>
            <a:ext cx="5157261" cy="390241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9EA78C8-444D-486B-BF38-F47F3FE2E860}"/>
                  </a:ext>
                </a:extLst>
              </p:cNvPr>
              <p:cNvSpPr txBox="1"/>
              <p:nvPr/>
            </p:nvSpPr>
            <p:spPr>
              <a:xfrm>
                <a:off x="984495" y="1624692"/>
                <a:ext cx="4446487" cy="39024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+8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800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800" i="1">
                        <a:latin typeface="Cambria Math" panose="02040503050406030204" pitchFamily="18" charset="0"/>
                      </a:rPr>
                      <m:t>t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−14)</m:t>
                    </m:r>
                  </m:oMath>
                </a14:m>
                <a:r>
                  <a:rPr lang="en-GB" sz="2800" b="0" i="1" dirty="0">
                    <a:latin typeface="Cambria Math" panose="02040503050406030204" pitchFamily="18" charset="0"/>
                  </a:rPr>
                  <a:t> </a:t>
                </a: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6(4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+5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800" b="0" i="1" dirty="0">
                  <a:latin typeface="Cambria Math" panose="02040503050406030204" pitchFamily="18" charset="0"/>
                </a:endParaRP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−(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−11)</m:t>
                    </m:r>
                  </m:oMath>
                </a14:m>
                <a:endParaRPr lang="en-GB" sz="2800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+6</m:t>
                        </m:r>
                      </m:e>
                    </m:d>
                  </m:oMath>
                </a14:m>
                <a:endParaRPr lang="en-GB" sz="2800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−5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−7)</m:t>
                    </m:r>
                  </m:oMath>
                </a14:m>
                <a:endParaRPr lang="en-GB" b="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9EA78C8-444D-486B-BF38-F47F3FE2E8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495" y="1624692"/>
                <a:ext cx="4446487" cy="3902415"/>
              </a:xfrm>
              <a:prstGeom prst="rect">
                <a:avLst/>
              </a:prstGeom>
              <a:blipFill>
                <a:blip r:embed="rId2"/>
                <a:stretch>
                  <a:fillRect l="-2877" b="-35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21B0836-059E-40FE-86F4-6040EE55D01D}"/>
                  </a:ext>
                </a:extLst>
              </p:cNvPr>
              <p:cNvSpPr txBox="1"/>
              <p:nvPr/>
            </p:nvSpPr>
            <p:spPr>
              <a:xfrm>
                <a:off x="6879826" y="1624692"/>
                <a:ext cx="4446487" cy="39024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+4(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+2)</m:t>
                    </m:r>
                  </m:oMath>
                </a14:m>
                <a:r>
                  <a:rPr lang="en-GB" sz="2800" b="0" i="1" dirty="0">
                    <a:latin typeface="Cambria Math" panose="02040503050406030204" pitchFamily="18" charset="0"/>
                  </a:rPr>
                  <a:t> </a:t>
                </a: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4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−5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+(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−2)</m:t>
                    </m:r>
                  </m:oMath>
                </a14:m>
                <a:endParaRPr lang="en-GB" sz="2800" b="0" i="1" dirty="0">
                  <a:latin typeface="Cambria Math" panose="02040503050406030204" pitchFamily="18" charset="0"/>
                </a:endParaRP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7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−(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+2)</m:t>
                    </m:r>
                  </m:oMath>
                </a14:m>
                <a:endParaRPr lang="en-GB" sz="2800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5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+5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−2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</m:oMath>
                </a14:m>
                <a:endParaRPr lang="en-GB" sz="2800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+5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−3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</m:oMath>
                </a14:m>
                <a:endParaRPr lang="en-GB" sz="2800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4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−7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(2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−8)</m:t>
                    </m:r>
                  </m:oMath>
                </a14:m>
                <a:endParaRPr lang="en-GB" sz="2800" b="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21B0836-059E-40FE-86F4-6040EE55D0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9826" y="1624692"/>
                <a:ext cx="4446487" cy="3902415"/>
              </a:xfrm>
              <a:prstGeom prst="rect">
                <a:avLst/>
              </a:prstGeom>
              <a:blipFill>
                <a:blip r:embed="rId3"/>
                <a:stretch>
                  <a:fillRect l="-2881" b="-35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Group 19">
            <a:extLst>
              <a:ext uri="{FF2B5EF4-FFF2-40B4-BE49-F238E27FC236}">
                <a16:creationId xmlns:a16="http://schemas.microsoft.com/office/drawing/2014/main" id="{21F5B01A-F4C1-0AB9-0BF0-E58B375FC283}"/>
              </a:ext>
            </a:extLst>
          </p:cNvPr>
          <p:cNvGrpSpPr/>
          <p:nvPr/>
        </p:nvGrpSpPr>
        <p:grpSpPr>
          <a:xfrm>
            <a:off x="3781950" y="1808922"/>
            <a:ext cx="8410050" cy="3655219"/>
            <a:chOff x="3781950" y="1808922"/>
            <a:chExt cx="8410050" cy="3655219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90E9515C-EA57-08D1-643D-05B80C036A57}"/>
                </a:ext>
              </a:extLst>
            </p:cNvPr>
            <p:cNvSpPr txBox="1"/>
            <p:nvPr/>
          </p:nvSpPr>
          <p:spPr>
            <a:xfrm>
              <a:off x="3786809" y="1808922"/>
              <a:ext cx="13020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3u + 24v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4593520E-0C70-80DA-1EB1-F7013408189F}"/>
                </a:ext>
              </a:extLst>
            </p:cNvPr>
            <p:cNvSpPr txBox="1"/>
            <p:nvPr/>
          </p:nvSpPr>
          <p:spPr>
            <a:xfrm>
              <a:off x="3786808" y="2454817"/>
              <a:ext cx="13020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t² - 14t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F8CE912-DED2-5F52-EF79-3ADC3DF883A5}"/>
                </a:ext>
              </a:extLst>
            </p:cNvPr>
            <p:cNvSpPr txBox="1"/>
            <p:nvPr/>
          </p:nvSpPr>
          <p:spPr>
            <a:xfrm>
              <a:off x="3786808" y="3100712"/>
              <a:ext cx="14411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24x + 30y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2143B96-F958-0152-B99B-C184AE48CCFF}"/>
                </a:ext>
              </a:extLst>
            </p:cNvPr>
            <p:cNvSpPr txBox="1"/>
            <p:nvPr/>
          </p:nvSpPr>
          <p:spPr>
            <a:xfrm>
              <a:off x="3786808" y="3753540"/>
              <a:ext cx="14411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-n  + 11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E9FB488-C654-96FA-5417-CB5181FF1667}"/>
                </a:ext>
              </a:extLst>
            </p:cNvPr>
            <p:cNvSpPr txBox="1"/>
            <p:nvPr/>
          </p:nvSpPr>
          <p:spPr>
            <a:xfrm>
              <a:off x="3781950" y="4356581"/>
              <a:ext cx="14411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-2y² - 6y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BDD0D17-4E08-FC72-A647-262A3EF90AFD}"/>
                </a:ext>
              </a:extLst>
            </p:cNvPr>
            <p:cNvSpPr txBox="1"/>
            <p:nvPr/>
          </p:nvSpPr>
          <p:spPr>
            <a:xfrm>
              <a:off x="3781950" y="5002476"/>
              <a:ext cx="15302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-5pq + 35p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BD33DAD-21F9-B4DA-BAB4-05E693C49953}"/>
                </a:ext>
              </a:extLst>
            </p:cNvPr>
            <p:cNvSpPr txBox="1"/>
            <p:nvPr/>
          </p:nvSpPr>
          <p:spPr>
            <a:xfrm>
              <a:off x="10680373" y="1934935"/>
              <a:ext cx="1511627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6z + 14</a:t>
              </a:r>
            </a:p>
            <a:p>
              <a:endParaRPr lang="en-GB" dirty="0">
                <a:solidFill>
                  <a:srgbClr val="FF0000"/>
                </a:solidFill>
              </a:endParaRPr>
            </a:p>
            <a:p>
              <a:r>
                <a:rPr lang="en-GB" dirty="0">
                  <a:solidFill>
                    <a:srgbClr val="FF0000"/>
                  </a:solidFill>
                </a:rPr>
                <a:t>25b - 22</a:t>
              </a:r>
            </a:p>
            <a:p>
              <a:endParaRPr lang="en-GB" dirty="0">
                <a:solidFill>
                  <a:srgbClr val="FF0000"/>
                </a:solidFill>
              </a:endParaRPr>
            </a:p>
            <a:p>
              <a:r>
                <a:rPr lang="en-GB" dirty="0">
                  <a:solidFill>
                    <a:srgbClr val="FF0000"/>
                  </a:solidFill>
                </a:rPr>
                <a:t>34x – 23</a:t>
              </a:r>
            </a:p>
            <a:p>
              <a:endParaRPr lang="en-GB" dirty="0">
                <a:solidFill>
                  <a:srgbClr val="FF0000"/>
                </a:solidFill>
              </a:endParaRPr>
            </a:p>
            <a:p>
              <a:endParaRPr lang="en-GB" dirty="0">
                <a:solidFill>
                  <a:srgbClr val="FF0000"/>
                </a:solidFill>
              </a:endParaRPr>
            </a:p>
            <a:p>
              <a:r>
                <a:rPr lang="en-GB" dirty="0">
                  <a:solidFill>
                    <a:srgbClr val="FF0000"/>
                  </a:solidFill>
                </a:rPr>
                <a:t>8q + 29</a:t>
              </a:r>
            </a:p>
            <a:p>
              <a:endParaRPr lang="en-GB" dirty="0">
                <a:solidFill>
                  <a:srgbClr val="FF0000"/>
                </a:solidFill>
              </a:endParaRPr>
            </a:p>
            <a:p>
              <a:r>
                <a:rPr lang="en-GB" dirty="0">
                  <a:solidFill>
                    <a:srgbClr val="FF0000"/>
                  </a:solidFill>
                </a:rPr>
                <a:t>4p²+17p-3</a:t>
              </a:r>
            </a:p>
            <a:p>
              <a:endParaRPr lang="en-GB" dirty="0">
                <a:solidFill>
                  <a:srgbClr val="FF0000"/>
                </a:solidFill>
              </a:endParaRPr>
            </a:p>
            <a:p>
              <a:r>
                <a:rPr lang="en-GB" dirty="0">
                  <a:solidFill>
                    <a:srgbClr val="FF0000"/>
                  </a:solidFill>
                </a:rPr>
                <a:t>-14t²+60t + 4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09823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5CCC6C5-47A8-47FE-9769-369BEB8E6C9D}"/>
              </a:ext>
            </a:extLst>
          </p:cNvPr>
          <p:cNvSpPr txBox="1">
            <a:spLocks/>
          </p:cNvSpPr>
          <p:nvPr/>
        </p:nvSpPr>
        <p:spPr>
          <a:xfrm>
            <a:off x="2134177" y="130342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/>
              <a:t>FACTORISE</a:t>
            </a:r>
          </a:p>
        </p:txBody>
      </p:sp>
      <p:sp>
        <p:nvSpPr>
          <p:cNvPr id="5" name="Rounded Rectangle 7">
            <a:extLst>
              <a:ext uri="{FF2B5EF4-FFF2-40B4-BE49-F238E27FC236}">
                <a16:creationId xmlns:a16="http://schemas.microsoft.com/office/drawing/2014/main" id="{496B5C8C-B565-4C0A-A607-80A87E439D58}"/>
              </a:ext>
            </a:extLst>
          </p:cNvPr>
          <p:cNvSpPr/>
          <p:nvPr/>
        </p:nvSpPr>
        <p:spPr>
          <a:xfrm>
            <a:off x="1541649" y="2035133"/>
            <a:ext cx="9531928" cy="187556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37EDA1BD-99C6-403A-9B76-08FFD8CBA738}"/>
              </a:ext>
            </a:extLst>
          </p:cNvPr>
          <p:cNvSpPr/>
          <p:nvPr/>
        </p:nvSpPr>
        <p:spPr>
          <a:xfrm>
            <a:off x="1541649" y="4449100"/>
            <a:ext cx="9531928" cy="1959864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4DE58C2-724E-4297-B40A-045BDBDB8792}"/>
                  </a:ext>
                </a:extLst>
              </p:cNvPr>
              <p:cNvSpPr txBox="1"/>
              <p:nvPr/>
            </p:nvSpPr>
            <p:spPr>
              <a:xfrm>
                <a:off x="1863498" y="2176766"/>
                <a:ext cx="6094638" cy="7386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16+12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2800" b="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4DE58C2-724E-4297-B40A-045BDBDB87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3498" y="2176766"/>
                <a:ext cx="6094638" cy="7386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774FBAD-CFB0-4FFF-9405-8B0C67241371}"/>
                  </a:ext>
                </a:extLst>
              </p:cNvPr>
              <p:cNvSpPr txBox="1"/>
              <p:nvPr/>
            </p:nvSpPr>
            <p:spPr>
              <a:xfrm>
                <a:off x="1863498" y="4566180"/>
                <a:ext cx="6094638" cy="7386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+7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sz="2800" b="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774FBAD-CFB0-4FFF-9405-8B0C672413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3498" y="4566180"/>
                <a:ext cx="6094638" cy="7386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C129C8E-5456-D196-16D8-0B6D7B356B24}"/>
                  </a:ext>
                </a:extLst>
              </p:cNvPr>
              <p:cNvSpPr txBox="1"/>
              <p:nvPr/>
            </p:nvSpPr>
            <p:spPr>
              <a:xfrm>
                <a:off x="5455784" y="3035605"/>
                <a:ext cx="6094638" cy="337335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4 (4</m:t>
                      </m:r>
                      <m:r>
                        <a:rPr lang="en-GB" sz="1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sz="1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800" b="0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endParaRPr lang="en-GB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endParaRPr lang="en-GB" sz="1800" b="0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endParaRPr lang="en-GB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endParaRPr lang="en-GB" sz="1800" b="0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endParaRPr lang="en-GB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sz="1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(3</m:t>
                      </m:r>
                      <m:r>
                        <a:rPr lang="en-GB" sz="1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sz="1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+7)</m:t>
                      </m:r>
                    </m:oMath>
                  </m:oMathPara>
                </a14:m>
                <a:endParaRPr lang="en-GB" sz="1800" b="0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endParaRPr lang="en-GB" sz="1800" b="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C129C8E-5456-D196-16D8-0B6D7B356B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5784" y="3035605"/>
                <a:ext cx="6094638" cy="337335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5158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3C046CF-C573-415B-9BB6-BC99866F9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5" name="Rounded Rectangle 11">
            <a:extLst>
              <a:ext uri="{FF2B5EF4-FFF2-40B4-BE49-F238E27FC236}">
                <a16:creationId xmlns:a16="http://schemas.microsoft.com/office/drawing/2014/main" id="{CA82C4B4-95C2-403D-B794-5C904A89CB0B}"/>
              </a:ext>
            </a:extLst>
          </p:cNvPr>
          <p:cNvSpPr/>
          <p:nvPr/>
        </p:nvSpPr>
        <p:spPr>
          <a:xfrm>
            <a:off x="608271" y="1868160"/>
            <a:ext cx="5157261" cy="390126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12">
            <a:extLst>
              <a:ext uri="{FF2B5EF4-FFF2-40B4-BE49-F238E27FC236}">
                <a16:creationId xmlns:a16="http://schemas.microsoft.com/office/drawing/2014/main" id="{DA351CAB-75DC-4183-85F4-B70E13224DD7}"/>
              </a:ext>
            </a:extLst>
          </p:cNvPr>
          <p:cNvSpPr/>
          <p:nvPr/>
        </p:nvSpPr>
        <p:spPr>
          <a:xfrm>
            <a:off x="6524440" y="1868160"/>
            <a:ext cx="5157261" cy="390126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9EA78C8-444D-486B-BF38-F47F3FE2E860}"/>
                  </a:ext>
                </a:extLst>
              </p:cNvPr>
              <p:cNvSpPr txBox="1"/>
              <p:nvPr/>
            </p:nvSpPr>
            <p:spPr>
              <a:xfrm>
                <a:off x="984495" y="1868160"/>
                <a:ext cx="4446487" cy="39012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28+7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GB" sz="2800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+15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GB" sz="2800" b="0" i="1" dirty="0">
                    <a:latin typeface="Cambria Math" panose="02040503050406030204" pitchFamily="18" charset="0"/>
                  </a:rPr>
                  <a:t> </a:t>
                </a: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1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−9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en-GB" sz="2800" b="0" i="1" dirty="0">
                  <a:latin typeface="Cambria Math" panose="02040503050406030204" pitchFamily="18" charset="0"/>
                </a:endParaRP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6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+24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endParaRPr lang="en-GB" sz="2800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21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−7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GB" sz="2800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−15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²</m:t>
                    </m:r>
                  </m:oMath>
                </a14:m>
                <a:endParaRPr lang="en-GB" sz="2800" b="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9EA78C8-444D-486B-BF38-F47F3FE2E8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495" y="1868160"/>
                <a:ext cx="4446487" cy="3901261"/>
              </a:xfrm>
              <a:prstGeom prst="rect">
                <a:avLst/>
              </a:prstGeom>
              <a:blipFill>
                <a:blip r:embed="rId2"/>
                <a:stretch>
                  <a:fillRect l="-2877" b="-37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21B0836-059E-40FE-86F4-6040EE55D01D}"/>
                  </a:ext>
                </a:extLst>
              </p:cNvPr>
              <p:cNvSpPr txBox="1"/>
              <p:nvPr/>
            </p:nvSpPr>
            <p:spPr>
              <a:xfrm>
                <a:off x="6879826" y="1868160"/>
                <a:ext cx="4446487" cy="39005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+9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GB" sz="2800" b="0" i="1" dirty="0">
                  <a:latin typeface="Cambria Math" panose="02040503050406030204" pitchFamily="18" charset="0"/>
                </a:endParaRP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+7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800" b="0" i="1" dirty="0">
                  <a:latin typeface="Cambria Math" panose="02040503050406030204" pitchFamily="18" charset="0"/>
                </a:endParaRP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7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+15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sz="2800" b="0" i="1" dirty="0">
                  <a:latin typeface="Cambria Math" panose="02040503050406030204" pitchFamily="18" charset="0"/>
                </a:endParaRP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1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6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−8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endParaRPr lang="en-GB" sz="2800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21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−14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800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20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𝑢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−5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GB" sz="2800" b="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21B0836-059E-40FE-86F4-6040EE55D0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9826" y="1868160"/>
                <a:ext cx="4446487" cy="3900555"/>
              </a:xfrm>
              <a:prstGeom prst="rect">
                <a:avLst/>
              </a:prstGeom>
              <a:blipFill>
                <a:blip r:embed="rId3"/>
                <a:stretch>
                  <a:fillRect l="-2881" b="-37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Group 26">
            <a:extLst>
              <a:ext uri="{FF2B5EF4-FFF2-40B4-BE49-F238E27FC236}">
                <a16:creationId xmlns:a16="http://schemas.microsoft.com/office/drawing/2014/main" id="{30C06F31-1096-D27B-BBDD-34234E4B59DB}"/>
              </a:ext>
            </a:extLst>
          </p:cNvPr>
          <p:cNvGrpSpPr/>
          <p:nvPr/>
        </p:nvGrpSpPr>
        <p:grpSpPr>
          <a:xfrm>
            <a:off x="3717232" y="2039520"/>
            <a:ext cx="7762464" cy="3664690"/>
            <a:chOff x="3717232" y="2039520"/>
            <a:chExt cx="7762464" cy="3664690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E567ED05-BB06-94EF-A932-3B438DE5AB0B}"/>
                </a:ext>
              </a:extLst>
            </p:cNvPr>
            <p:cNvSpPr txBox="1"/>
            <p:nvPr/>
          </p:nvSpPr>
          <p:spPr>
            <a:xfrm>
              <a:off x="3717234" y="2039520"/>
              <a:ext cx="15902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7 (4 + v)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898497DD-E7BD-0F83-B186-597B8F490007}"/>
                </a:ext>
              </a:extLst>
            </p:cNvPr>
            <p:cNvSpPr txBox="1"/>
            <p:nvPr/>
          </p:nvSpPr>
          <p:spPr>
            <a:xfrm>
              <a:off x="3717234" y="2672545"/>
              <a:ext cx="15902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5 (a + 3b)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5D976EE-3E87-D2CA-FA41-2FA1F94D0C37}"/>
                </a:ext>
              </a:extLst>
            </p:cNvPr>
            <p:cNvSpPr txBox="1"/>
            <p:nvPr/>
          </p:nvSpPr>
          <p:spPr>
            <a:xfrm>
              <a:off x="3717234" y="3338009"/>
              <a:ext cx="15902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3 (4c – 3d)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EA5B21A-D5AC-7CB6-E2B4-4E8DC2C850E1}"/>
                </a:ext>
              </a:extLst>
            </p:cNvPr>
            <p:cNvSpPr txBox="1"/>
            <p:nvPr/>
          </p:nvSpPr>
          <p:spPr>
            <a:xfrm>
              <a:off x="3717234" y="4003473"/>
              <a:ext cx="15902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6 (x + 4y)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2724A5A-D0D5-C575-D12A-5988F58A37B6}"/>
                </a:ext>
              </a:extLst>
            </p:cNvPr>
            <p:cNvSpPr txBox="1"/>
            <p:nvPr/>
          </p:nvSpPr>
          <p:spPr>
            <a:xfrm>
              <a:off x="3717233" y="4583256"/>
              <a:ext cx="15902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7 (3u – v)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91B327A-9D1F-6508-C8D9-DDCDC2F43BF6}"/>
                </a:ext>
              </a:extLst>
            </p:cNvPr>
            <p:cNvSpPr txBox="1"/>
            <p:nvPr/>
          </p:nvSpPr>
          <p:spPr>
            <a:xfrm>
              <a:off x="3717232" y="5216281"/>
              <a:ext cx="15902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3 (c – 5d²)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5A8CC4F-03DC-4B30-20A9-71E576F059D3}"/>
                </a:ext>
              </a:extLst>
            </p:cNvPr>
            <p:cNvSpPr txBox="1"/>
            <p:nvPr/>
          </p:nvSpPr>
          <p:spPr>
            <a:xfrm>
              <a:off x="9617244" y="2058317"/>
              <a:ext cx="15902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b (4b + 9)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401DFB4-8810-ABB0-E806-87B0BD91C355}"/>
                </a:ext>
              </a:extLst>
            </p:cNvPr>
            <p:cNvSpPr txBox="1"/>
            <p:nvPr/>
          </p:nvSpPr>
          <p:spPr>
            <a:xfrm>
              <a:off x="9617244" y="2710139"/>
              <a:ext cx="15902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x (2 + 7x)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860BDF6-422E-D419-3AF6-77A79B5A91A8}"/>
                </a:ext>
              </a:extLst>
            </p:cNvPr>
            <p:cNvSpPr txBox="1"/>
            <p:nvPr/>
          </p:nvSpPr>
          <p:spPr>
            <a:xfrm>
              <a:off x="9617244" y="3336470"/>
              <a:ext cx="17090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 y² (7 + 15y)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6E56F6C-B3B0-0AFB-ED1E-37CE3225B4CD}"/>
                </a:ext>
              </a:extLst>
            </p:cNvPr>
            <p:cNvSpPr txBox="1"/>
            <p:nvPr/>
          </p:nvSpPr>
          <p:spPr>
            <a:xfrm>
              <a:off x="9617243" y="3987441"/>
              <a:ext cx="17090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 8z (2z – 1)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83CE28A1-6AEC-F2B5-91F0-E15818A7A7C8}"/>
                </a:ext>
              </a:extLst>
            </p:cNvPr>
            <p:cNvSpPr txBox="1"/>
            <p:nvPr/>
          </p:nvSpPr>
          <p:spPr>
            <a:xfrm>
              <a:off x="9617243" y="4639263"/>
              <a:ext cx="17090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 7q (3 – 2q)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33257A3E-D31A-0EF1-E4B8-D61E0E94C4E0}"/>
                </a:ext>
              </a:extLst>
            </p:cNvPr>
            <p:cNvSpPr txBox="1"/>
            <p:nvPr/>
          </p:nvSpPr>
          <p:spPr>
            <a:xfrm>
              <a:off x="9617243" y="5242545"/>
              <a:ext cx="18624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 5v (4uv² – 1)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2985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5932FC9-4DE8-C9B6-55B9-7333A4359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7787" y="661987"/>
            <a:ext cx="9496425" cy="55340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36005A5-142C-483A-5B11-C5305167D174}"/>
              </a:ext>
            </a:extLst>
          </p:cNvPr>
          <p:cNvSpPr txBox="1"/>
          <p:nvPr/>
        </p:nvSpPr>
        <p:spPr>
          <a:xfrm>
            <a:off x="74158" y="81744"/>
            <a:ext cx="331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7th Nov 22 Paper 3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894C6E-86BD-41B0-8A32-1ED1CC086D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58" y="451076"/>
            <a:ext cx="923925" cy="11715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B904B79-9A34-857F-F84A-0265872E8C5A}"/>
              </a:ext>
            </a:extLst>
          </p:cNvPr>
          <p:cNvSpPr txBox="1"/>
          <p:nvPr/>
        </p:nvSpPr>
        <p:spPr>
          <a:xfrm>
            <a:off x="10303329" y="2808514"/>
            <a:ext cx="418704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12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19013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AA4DF9-27DF-45D3-B5F1-8C173E97A674}"/>
              </a:ext>
            </a:extLst>
          </p:cNvPr>
          <p:cNvSpPr txBox="1"/>
          <p:nvPr/>
        </p:nvSpPr>
        <p:spPr>
          <a:xfrm>
            <a:off x="789049" y="1267954"/>
            <a:ext cx="10788072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400" b="1" dirty="0">
                <a:cs typeface="Times New Roman" panose="02020603050405020304" pitchFamily="18" charset="0"/>
              </a:rPr>
              <a:t>Learning Objectives</a:t>
            </a:r>
          </a:p>
          <a:p>
            <a:r>
              <a:rPr lang="en-GB" sz="2400" dirty="0">
                <a:cs typeface="Times New Roman" panose="02020603050405020304" pitchFamily="18" charset="0"/>
              </a:rPr>
              <a:t>To be able to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/>
              </a:rPr>
              <a:t>simplify algebraic expressions</a:t>
            </a:r>
            <a:endParaRPr lang="en-US" sz="2400" dirty="0">
              <a:ea typeface="Calibri"/>
              <a:cs typeface="Times New 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 panose="02020603050405020304" pitchFamily="18" charset="0"/>
              </a:rPr>
              <a:t>expand single brackets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 panose="02020603050405020304" pitchFamily="18" charset="0"/>
              </a:rPr>
              <a:t>factorise single brackets</a:t>
            </a:r>
            <a:endParaRPr lang="en-GB" sz="2400" dirty="0">
              <a:cs typeface="Times New Roman" panose="02020603050405020304" pitchFamily="18" charset="0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4FFD271-0328-4E44-9FEC-62D0B0FCA6BD}"/>
              </a:ext>
            </a:extLst>
          </p:cNvPr>
          <p:cNvSpPr/>
          <p:nvPr/>
        </p:nvSpPr>
        <p:spPr>
          <a:xfrm>
            <a:off x="471055" y="1256146"/>
            <a:ext cx="11106066" cy="1938991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6BEA9EE-2502-4510-8AE7-D043D1072F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u="sng" dirty="0"/>
              <a:t>INTRODUCTION TO ALGEBRA</a:t>
            </a:r>
            <a:endParaRPr lang="en-GB" b="1" u="sng" dirty="0"/>
          </a:p>
        </p:txBody>
      </p:sp>
      <p:sp>
        <p:nvSpPr>
          <p:cNvPr id="2" name="Rounded Rectangle 4">
            <a:extLst>
              <a:ext uri="{FF2B5EF4-FFF2-40B4-BE49-F238E27FC236}">
                <a16:creationId xmlns:a16="http://schemas.microsoft.com/office/drawing/2014/main" id="{459F4823-61FD-3D73-8284-49990F667ADF}"/>
              </a:ext>
            </a:extLst>
          </p:cNvPr>
          <p:cNvSpPr/>
          <p:nvPr/>
        </p:nvSpPr>
        <p:spPr>
          <a:xfrm>
            <a:off x="471055" y="3651055"/>
            <a:ext cx="11106066" cy="2769623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4643CA-B336-D73A-B5DF-56A1C2B0E365}"/>
              </a:ext>
            </a:extLst>
          </p:cNvPr>
          <p:cNvSpPr txBox="1"/>
          <p:nvPr/>
        </p:nvSpPr>
        <p:spPr>
          <a:xfrm>
            <a:off x="682915" y="3912481"/>
            <a:ext cx="1084464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Chris and Molly win money in a competition.</a:t>
            </a:r>
          </a:p>
          <a:p>
            <a:r>
              <a:rPr lang="en-US" sz="2800" dirty="0"/>
              <a:t>They share the money in the ratio 2 : 3 </a:t>
            </a:r>
          </a:p>
          <a:p>
            <a:r>
              <a:rPr lang="en-US" sz="2800" dirty="0"/>
              <a:t>Molly receives £240.</a:t>
            </a:r>
          </a:p>
          <a:p>
            <a:pPr marL="514350" indent="-514350">
              <a:buAutoNum type="alphaLcParenR"/>
            </a:pPr>
            <a:r>
              <a:rPr lang="en-US" sz="2800" dirty="0"/>
              <a:t>How much money does Chris receive?</a:t>
            </a:r>
          </a:p>
          <a:p>
            <a:pPr marL="514350" indent="-514350">
              <a:buAutoNum type="alphaLcParenR"/>
            </a:pPr>
            <a:r>
              <a:rPr lang="en-US" sz="2800" dirty="0"/>
              <a:t>How much money did they win in the competition?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3162561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C7F5EA4-7E82-4027-A8B0-02B01EBEB662}"/>
              </a:ext>
            </a:extLst>
          </p:cNvPr>
          <p:cNvSpPr txBox="1"/>
          <p:nvPr/>
        </p:nvSpPr>
        <p:spPr>
          <a:xfrm>
            <a:off x="1249136" y="19441"/>
            <a:ext cx="331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</a:t>
            </a:r>
            <a:r>
              <a:rPr lang="en-GB" baseline="30000" dirty="0"/>
              <a:t>st</a:t>
            </a:r>
            <a:r>
              <a:rPr lang="en-GB" dirty="0"/>
              <a:t> Nov 22 Paper 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787BB4-477B-E3AB-FFB4-E80D3D4EAA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6969" y="969939"/>
            <a:ext cx="9410700" cy="8572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66C9BF7-1797-E2A2-8957-FAF4A2959D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9236" y="2674773"/>
            <a:ext cx="5695950" cy="2943225"/>
          </a:xfrm>
          <a:prstGeom prst="rect">
            <a:avLst/>
          </a:prstGeom>
          <a:ln w="25400">
            <a:solidFill>
              <a:srgbClr val="FF0000"/>
            </a:solidFill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2F6C257-BD10-9AA6-7BE1-AE907497FE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344" y="114980"/>
            <a:ext cx="1190625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647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C7F5EA4-7E82-4027-A8B0-02B01EBEB662}"/>
              </a:ext>
            </a:extLst>
          </p:cNvPr>
          <p:cNvSpPr txBox="1"/>
          <p:nvPr/>
        </p:nvSpPr>
        <p:spPr>
          <a:xfrm>
            <a:off x="1249136" y="19441"/>
            <a:ext cx="331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</a:t>
            </a:r>
            <a:r>
              <a:rPr lang="en-GB" baseline="30000" dirty="0"/>
              <a:t>st</a:t>
            </a:r>
            <a:r>
              <a:rPr lang="en-GB" dirty="0"/>
              <a:t> Nov 22 Paper 1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2FA4F3C-D254-3E55-E79F-7660AB425C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6362" y="824592"/>
            <a:ext cx="9439275" cy="94297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5278267-0018-E135-57DA-1CDF44F469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5564" y="3179990"/>
            <a:ext cx="5686425" cy="2143125"/>
          </a:xfrm>
          <a:prstGeom prst="rect">
            <a:avLst/>
          </a:prstGeom>
          <a:ln w="25400">
            <a:solidFill>
              <a:srgbClr val="FF0000"/>
            </a:solidFill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2F6C257-BD10-9AA6-7BE1-AE907497FE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344" y="114980"/>
            <a:ext cx="1190625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518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5C542CA-648B-4E42-8829-8B27628276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9337" y="866775"/>
            <a:ext cx="7553325" cy="51244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6AD8A3C-7E7A-B088-59CD-523A7C8650D2}"/>
              </a:ext>
            </a:extLst>
          </p:cNvPr>
          <p:cNvSpPr txBox="1"/>
          <p:nvPr/>
        </p:nvSpPr>
        <p:spPr>
          <a:xfrm>
            <a:off x="74158" y="81744"/>
            <a:ext cx="331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June 2022 Paper 3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305FAE-C918-A6C0-2C0C-C74491270D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58" y="451076"/>
            <a:ext cx="923925" cy="11715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E7D1B2B-9891-2851-7AAA-253FFDD70F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8236" y="2280557"/>
            <a:ext cx="2514600" cy="1181100"/>
          </a:xfrm>
          <a:prstGeom prst="rect">
            <a:avLst/>
          </a:prstGeom>
          <a:ln w="25400">
            <a:solidFill>
              <a:srgbClr val="FF0000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587063A-279E-136D-9DBB-66ED31C15B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59686" y="5838825"/>
            <a:ext cx="1085850" cy="438150"/>
          </a:xfrm>
          <a:prstGeom prst="rect">
            <a:avLst/>
          </a:prstGeom>
          <a:ln w="254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46858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D23B8-C3FC-4324-8DD7-90BF5146E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4177" y="130342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COLLECTING LIKE TERMS</a:t>
            </a:r>
          </a:p>
        </p:txBody>
      </p:sp>
      <p:sp>
        <p:nvSpPr>
          <p:cNvPr id="3" name="Rounded Rectangle 7">
            <a:extLst>
              <a:ext uri="{FF2B5EF4-FFF2-40B4-BE49-F238E27FC236}">
                <a16:creationId xmlns:a16="http://schemas.microsoft.com/office/drawing/2014/main" id="{E3E28C32-0FF6-479C-A445-53B0B6FCFF86}"/>
              </a:ext>
            </a:extLst>
          </p:cNvPr>
          <p:cNvSpPr/>
          <p:nvPr/>
        </p:nvSpPr>
        <p:spPr>
          <a:xfrm>
            <a:off x="1541649" y="2035133"/>
            <a:ext cx="9531928" cy="187556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108CC531-2E52-4C28-80F3-8C8ACB6E6118}"/>
              </a:ext>
            </a:extLst>
          </p:cNvPr>
          <p:cNvSpPr/>
          <p:nvPr/>
        </p:nvSpPr>
        <p:spPr>
          <a:xfrm>
            <a:off x="1541649" y="4449100"/>
            <a:ext cx="9531928" cy="1959864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B7048B4-1D84-484A-B24D-15409B20A24C}"/>
                  </a:ext>
                </a:extLst>
              </p:cNvPr>
              <p:cNvSpPr txBox="1"/>
              <p:nvPr/>
            </p:nvSpPr>
            <p:spPr>
              <a:xfrm>
                <a:off x="1863498" y="2234249"/>
                <a:ext cx="3060927" cy="7386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+5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28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B7048B4-1D84-484A-B24D-15409B20A2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3498" y="2234249"/>
                <a:ext cx="3060927" cy="7386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675A3CB-B12C-4F6E-A06E-FAE6E937C1C0}"/>
                  </a:ext>
                </a:extLst>
              </p:cNvPr>
              <p:cNvSpPr txBox="1"/>
              <p:nvPr/>
            </p:nvSpPr>
            <p:spPr>
              <a:xfrm>
                <a:off x="1863498" y="4690368"/>
                <a:ext cx="6094638" cy="7386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+4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GB" sz="2800" b="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675A3CB-B12C-4F6E-A06E-FAE6E937C1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3498" y="4690368"/>
                <a:ext cx="6094638" cy="7386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CB7674B8-6E85-B075-0F94-FE23E5695FF5}"/>
              </a:ext>
            </a:extLst>
          </p:cNvPr>
          <p:cNvSpPr txBox="1"/>
          <p:nvPr/>
        </p:nvSpPr>
        <p:spPr>
          <a:xfrm>
            <a:off x="9625576" y="3294938"/>
            <a:ext cx="79060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2x+ 7y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C+2d</a:t>
            </a:r>
          </a:p>
        </p:txBody>
      </p:sp>
    </p:spTree>
    <p:extLst>
      <p:ext uri="{BB962C8B-B14F-4D97-AF65-F5344CB8AC3E}">
        <p14:creationId xmlns:p14="http://schemas.microsoft.com/office/powerpoint/2010/main" val="3361378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3C046CF-C573-415B-9BB6-BC99866F9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5" name="Rounded Rectangle 11">
            <a:extLst>
              <a:ext uri="{FF2B5EF4-FFF2-40B4-BE49-F238E27FC236}">
                <a16:creationId xmlns:a16="http://schemas.microsoft.com/office/drawing/2014/main" id="{CA82C4B4-95C2-403D-B794-5C904A89CB0B}"/>
              </a:ext>
            </a:extLst>
          </p:cNvPr>
          <p:cNvSpPr/>
          <p:nvPr/>
        </p:nvSpPr>
        <p:spPr>
          <a:xfrm>
            <a:off x="629107" y="1807616"/>
            <a:ext cx="5157261" cy="424075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12">
            <a:extLst>
              <a:ext uri="{FF2B5EF4-FFF2-40B4-BE49-F238E27FC236}">
                <a16:creationId xmlns:a16="http://schemas.microsoft.com/office/drawing/2014/main" id="{DA351CAB-75DC-4183-85F4-B70E13224DD7}"/>
              </a:ext>
            </a:extLst>
          </p:cNvPr>
          <p:cNvSpPr/>
          <p:nvPr/>
        </p:nvSpPr>
        <p:spPr>
          <a:xfrm>
            <a:off x="6524440" y="1807616"/>
            <a:ext cx="5157261" cy="424075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9EA78C8-444D-486B-BF38-F47F3FE2E860}"/>
                  </a:ext>
                </a:extLst>
              </p:cNvPr>
              <p:cNvSpPr txBox="1"/>
              <p:nvPr/>
            </p:nvSpPr>
            <p:spPr>
              <a:xfrm>
                <a:off x="742472" y="1976787"/>
                <a:ext cx="4930530" cy="39005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+4+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+7</m:t>
                    </m:r>
                  </m:oMath>
                </a14:m>
                <a:endParaRPr lang="en-GB" sz="2800" b="0" i="1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+2−3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+6</m:t>
                    </m:r>
                  </m:oMath>
                </a14:m>
                <a:r>
                  <a:rPr lang="en-GB" sz="2800" b="0" i="1" dirty="0">
                    <a:latin typeface="Cambria Math" panose="02040503050406030204" pitchFamily="18" charset="0"/>
                  </a:rPr>
                  <a:t> </a:t>
                </a: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+12−9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−7</m:t>
                    </m:r>
                  </m:oMath>
                </a14:m>
                <a:endParaRPr lang="en-GB" sz="2800" b="0" i="1" dirty="0">
                  <a:latin typeface="Cambria Math" panose="02040503050406030204" pitchFamily="18" charset="0"/>
                </a:endParaRP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+7+4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+5</m:t>
                    </m:r>
                  </m:oMath>
                </a14:m>
                <a:endParaRPr lang="en-GB" sz="2800" b="0" i="1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16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+4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+4−2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+3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−8</m:t>
                    </m:r>
                  </m:oMath>
                </a14:m>
                <a:endParaRPr lang="en-GB" sz="2800" b="0" i="1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+4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+1+3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−3</m:t>
                    </m:r>
                  </m:oMath>
                </a14:m>
                <a:endParaRPr lang="en-GB" sz="2800" b="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9EA78C8-444D-486B-BF38-F47F3FE2E8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472" y="1976787"/>
                <a:ext cx="4930530" cy="3900555"/>
              </a:xfrm>
              <a:prstGeom prst="rect">
                <a:avLst/>
              </a:prstGeom>
              <a:blipFill>
                <a:blip r:embed="rId2"/>
                <a:stretch>
                  <a:fillRect l="-2596" b="-37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D21B0836-059E-40FE-86F4-6040EE55D01D}"/>
              </a:ext>
            </a:extLst>
          </p:cNvPr>
          <p:cNvSpPr txBox="1"/>
          <p:nvPr/>
        </p:nvSpPr>
        <p:spPr>
          <a:xfrm>
            <a:off x="7032770" y="1976787"/>
            <a:ext cx="4140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0" dirty="0"/>
              <a:t>Find an expression for the perimeter.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27E124F-DA33-4E91-82B1-7719F0D491F7}"/>
              </a:ext>
            </a:extLst>
          </p:cNvPr>
          <p:cNvSpPr/>
          <p:nvPr/>
        </p:nvSpPr>
        <p:spPr>
          <a:xfrm>
            <a:off x="7252841" y="3684840"/>
            <a:ext cx="3182456" cy="18373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EA1BC90-3036-494F-9B74-C45DC84962B2}"/>
                  </a:ext>
                </a:extLst>
              </p:cNvPr>
              <p:cNvSpPr txBox="1"/>
              <p:nvPr/>
            </p:nvSpPr>
            <p:spPr>
              <a:xfrm>
                <a:off x="8221899" y="3100065"/>
                <a:ext cx="124433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/>
                  <a:t>6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3200" dirty="0"/>
                  <a:t> + 2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EA1BC90-3036-494F-9B74-C45DC84962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1899" y="3100065"/>
                <a:ext cx="1244339" cy="584775"/>
              </a:xfrm>
              <a:prstGeom prst="rect">
                <a:avLst/>
              </a:prstGeom>
              <a:blipFill>
                <a:blip r:embed="rId3"/>
                <a:stretch>
                  <a:fillRect l="-12745" t="-12632" r="-9314" b="-35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ACBD380-5FFD-4DF3-9119-23AEF39B3CC5}"/>
                  </a:ext>
                </a:extLst>
              </p:cNvPr>
              <p:cNvSpPr txBox="1"/>
              <p:nvPr/>
            </p:nvSpPr>
            <p:spPr>
              <a:xfrm>
                <a:off x="10541774" y="4311142"/>
                <a:ext cx="63159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/>
                  <a:t>4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ACBD380-5FFD-4DF3-9119-23AEF39B3C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41774" y="4311142"/>
                <a:ext cx="631595" cy="584775"/>
              </a:xfrm>
              <a:prstGeom prst="rect">
                <a:avLst/>
              </a:prstGeom>
              <a:blipFill>
                <a:blip r:embed="rId4"/>
                <a:stretch>
                  <a:fillRect l="-24038"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8">
            <a:extLst>
              <a:ext uri="{FF2B5EF4-FFF2-40B4-BE49-F238E27FC236}">
                <a16:creationId xmlns:a16="http://schemas.microsoft.com/office/drawing/2014/main" id="{C0B09118-20CE-737C-A7A4-56E45A5DB05F}"/>
              </a:ext>
            </a:extLst>
          </p:cNvPr>
          <p:cNvGrpSpPr/>
          <p:nvPr/>
        </p:nvGrpSpPr>
        <p:grpSpPr>
          <a:xfrm>
            <a:off x="4500537" y="2117035"/>
            <a:ext cx="7107228" cy="4069993"/>
            <a:chOff x="4500537" y="2117035"/>
            <a:chExt cx="7107228" cy="4069993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419F0F3F-EC16-AD97-E8FF-B2F7F9347512}"/>
                </a:ext>
              </a:extLst>
            </p:cNvPr>
            <p:cNvSpPr txBox="1"/>
            <p:nvPr/>
          </p:nvSpPr>
          <p:spPr>
            <a:xfrm>
              <a:off x="4500538" y="2117035"/>
              <a:ext cx="11032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3c + 11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1E58038C-DB84-CDD3-1D32-01E654D1DC21}"/>
                </a:ext>
              </a:extLst>
            </p:cNvPr>
            <p:cNvSpPr txBox="1"/>
            <p:nvPr/>
          </p:nvSpPr>
          <p:spPr>
            <a:xfrm>
              <a:off x="4500538" y="2747871"/>
              <a:ext cx="11032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3x + 8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545CF5E-E15D-4133-394F-ED2E33D8B482}"/>
                </a:ext>
              </a:extLst>
            </p:cNvPr>
            <p:cNvSpPr txBox="1"/>
            <p:nvPr/>
          </p:nvSpPr>
          <p:spPr>
            <a:xfrm>
              <a:off x="4500538" y="3413438"/>
              <a:ext cx="11032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-4y + 5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F91CFA2-3692-A85F-8F22-4A8B94226360}"/>
                </a:ext>
              </a:extLst>
            </p:cNvPr>
            <p:cNvSpPr txBox="1"/>
            <p:nvPr/>
          </p:nvSpPr>
          <p:spPr>
            <a:xfrm>
              <a:off x="4500537" y="4080309"/>
              <a:ext cx="150589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5x + y + 12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C6AFB50-B62C-C4B1-1560-334B8F6913E6}"/>
                </a:ext>
              </a:extLst>
            </p:cNvPr>
            <p:cNvSpPr txBox="1"/>
            <p:nvPr/>
          </p:nvSpPr>
          <p:spPr>
            <a:xfrm>
              <a:off x="4500538" y="5356031"/>
              <a:ext cx="139919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x² + 7x - 2</a:t>
              </a:r>
            </a:p>
            <a:p>
              <a:endParaRPr lang="en-GB" sz="2400" dirty="0">
                <a:solidFill>
                  <a:srgbClr val="FF0000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47640FA-965E-AA7B-D94A-8B7EB26B497B}"/>
                </a:ext>
              </a:extLst>
            </p:cNvPr>
            <p:cNvSpPr txBox="1"/>
            <p:nvPr/>
          </p:nvSpPr>
          <p:spPr>
            <a:xfrm>
              <a:off x="5603782" y="4718170"/>
              <a:ext cx="16873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14p + 7q - 4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41BDA77F-7284-EE59-8616-596A41D43F86}"/>
                </a:ext>
              </a:extLst>
            </p:cNvPr>
            <p:cNvSpPr txBox="1"/>
            <p:nvPr/>
          </p:nvSpPr>
          <p:spPr>
            <a:xfrm>
              <a:off x="10504521" y="5291388"/>
              <a:ext cx="11032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>
                  <a:solidFill>
                    <a:srgbClr val="FF0000"/>
                  </a:solidFill>
                </a:rPr>
                <a:t>20x </a:t>
              </a:r>
              <a:r>
                <a:rPr lang="en-GB" sz="2400" dirty="0">
                  <a:solidFill>
                    <a:srgbClr val="FF0000"/>
                  </a:solidFill>
                </a:rPr>
                <a:t>+ 4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82767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E649B5F-AE3F-3DFD-B302-5795EC4645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6969" y="1962241"/>
            <a:ext cx="9458325" cy="2667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A0C5B51-26B8-1DA8-24D4-14B9BE6E06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0983" y="5181691"/>
            <a:ext cx="2362200" cy="361950"/>
          </a:xfrm>
          <a:prstGeom prst="rect">
            <a:avLst/>
          </a:prstGeom>
          <a:ln w="25400">
            <a:solidFill>
              <a:srgbClr val="C00000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321F076-1F29-2E8E-AAFD-9FBA585C7E83}"/>
              </a:ext>
            </a:extLst>
          </p:cNvPr>
          <p:cNvSpPr txBox="1"/>
          <p:nvPr/>
        </p:nvSpPr>
        <p:spPr>
          <a:xfrm>
            <a:off x="275136" y="264369"/>
            <a:ext cx="331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</a:t>
            </a:r>
            <a:r>
              <a:rPr lang="en-GB" baseline="30000" dirty="0"/>
              <a:t>st</a:t>
            </a:r>
            <a:r>
              <a:rPr lang="en-GB" dirty="0"/>
              <a:t> Nov 22 Paper 1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7F59955-5BD4-6A49-4A1F-2AA5D89006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5136" y="700178"/>
            <a:ext cx="1190625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336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D7B8E87-5FCB-A186-4C98-A5B8E5C13F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344" y="1915886"/>
            <a:ext cx="9410700" cy="333375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111A47E-7C48-4EAA-345D-2102C6CB48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1289" y="634092"/>
            <a:ext cx="6104718" cy="6128658"/>
          </a:xfrm>
          <a:prstGeom prst="rect">
            <a:avLst/>
          </a:prstGeom>
          <a:ln w="25400">
            <a:solidFill>
              <a:srgbClr val="C00000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B677B72-5D9C-53FB-1253-9276C306CBEB}"/>
              </a:ext>
            </a:extLst>
          </p:cNvPr>
          <p:cNvSpPr txBox="1"/>
          <p:nvPr/>
        </p:nvSpPr>
        <p:spPr>
          <a:xfrm>
            <a:off x="1249136" y="19441"/>
            <a:ext cx="331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</a:t>
            </a:r>
            <a:r>
              <a:rPr lang="en-GB" baseline="30000" dirty="0"/>
              <a:t>st</a:t>
            </a:r>
            <a:r>
              <a:rPr lang="en-GB" dirty="0"/>
              <a:t> Nov 22 Paper 1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424D0D7-B3C0-0754-4AB7-FF7A3F88BD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344" y="114980"/>
            <a:ext cx="1190625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883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2238DCB-2834-4B46-A586-EE6387CF6D43}"/>
              </a:ext>
            </a:extLst>
          </p:cNvPr>
          <p:cNvSpPr txBox="1"/>
          <p:nvPr/>
        </p:nvSpPr>
        <p:spPr>
          <a:xfrm>
            <a:off x="449036" y="204107"/>
            <a:ext cx="331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</a:t>
            </a:r>
            <a:r>
              <a:rPr lang="en-GB" baseline="30000" dirty="0"/>
              <a:t>th</a:t>
            </a:r>
            <a:r>
              <a:rPr lang="en-GB" dirty="0"/>
              <a:t> 2022 Paper 3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39F665B-8506-4D51-A7E3-4F482B34FC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4487" y="4620949"/>
            <a:ext cx="8801461" cy="6511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15907D7-D60C-4245-B34B-3380E05928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4487" y="5470593"/>
            <a:ext cx="8537575" cy="61813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BFA252F-BCA8-4280-9141-D4EBF80B3A2A}"/>
              </a:ext>
            </a:extLst>
          </p:cNvPr>
          <p:cNvSpPr txBox="1"/>
          <p:nvPr/>
        </p:nvSpPr>
        <p:spPr>
          <a:xfrm>
            <a:off x="449036" y="3681206"/>
            <a:ext cx="331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November 2017 Paper 2</a:t>
            </a:r>
          </a:p>
        </p:txBody>
      </p:sp>
      <p:pic>
        <p:nvPicPr>
          <p:cNvPr id="9" name="Picture 2" descr="Image result for calculator symbols">
            <a:extLst>
              <a:ext uri="{FF2B5EF4-FFF2-40B4-BE49-F238E27FC236}">
                <a16:creationId xmlns:a16="http://schemas.microsoft.com/office/drawing/2014/main" id="{3B1C84AA-64A4-4944-92CF-7269D6E31B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573439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Image result for calculator symbols">
            <a:extLst>
              <a:ext uri="{FF2B5EF4-FFF2-40B4-BE49-F238E27FC236}">
                <a16:creationId xmlns:a16="http://schemas.microsoft.com/office/drawing/2014/main" id="{10CD5FAA-61E2-4E85-847A-78EBBC107F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405053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372E66B-7B56-BB4A-B3B1-5B8484B2A09D}"/>
              </a:ext>
            </a:extLst>
          </p:cNvPr>
          <p:cNvSpPr txBox="1"/>
          <p:nvPr/>
        </p:nvSpPr>
        <p:spPr>
          <a:xfrm>
            <a:off x="8116584" y="4849402"/>
            <a:ext cx="7617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y^2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4a+11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A1B0F85-94FD-4179-9B86-C9A82F3E0B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15248" y="621192"/>
            <a:ext cx="9410700" cy="2914650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8A7E8882-30A6-B6F9-54D5-BCD4DF1279F5}"/>
              </a:ext>
            </a:extLst>
          </p:cNvPr>
          <p:cNvSpPr/>
          <p:nvPr/>
        </p:nvSpPr>
        <p:spPr>
          <a:xfrm>
            <a:off x="9040586" y="2815792"/>
            <a:ext cx="791935" cy="6511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493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3C046CF-C573-415B-9BB6-BC99866F9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2708510-F371-1A10-D84C-F055C41A1CF3}"/>
                  </a:ext>
                </a:extLst>
              </p:cNvPr>
              <p:cNvSpPr txBox="1"/>
              <p:nvPr/>
            </p:nvSpPr>
            <p:spPr>
              <a:xfrm>
                <a:off x="1018631" y="1735527"/>
                <a:ext cx="4446487" cy="39558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×5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sz="2800" b="0" i="1" dirty="0">
                    <a:latin typeface="Cambria Math" panose="02040503050406030204" pitchFamily="18" charset="0"/>
                  </a:rPr>
                  <a:t> </a:t>
                </a: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8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×4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GB" sz="2800" b="0" i="1" dirty="0">
                  <a:latin typeface="Cambria Math" panose="02040503050406030204" pitchFamily="18" charset="0"/>
                </a:endParaRP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×2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𝑧</m:t>
                    </m:r>
                  </m:oMath>
                </a14:m>
                <a:endParaRPr lang="en-GB" sz="2800" b="0" i="1" dirty="0">
                  <a:latin typeface="Cambria Math" panose="02040503050406030204" pitchFamily="18" charset="0"/>
                </a:endParaRP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12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800" i="1" smtClean="0">
                        <a:latin typeface="Cambria Math" panose="02040503050406030204" pitchFamily="18" charset="0"/>
                      </a:rPr>
                      <m:t>÷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4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en-GB" sz="2800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20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÷5</m:t>
                    </m:r>
                  </m:oMath>
                </a14:m>
                <a:endParaRPr lang="en-GB" sz="2800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10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÷2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²</m:t>
                    </m:r>
                  </m:oMath>
                </a14:m>
                <a:endParaRPr lang="en-GB" sz="2800" b="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2708510-F371-1A10-D84C-F055C41A1C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631" y="1735527"/>
                <a:ext cx="4446487" cy="3955891"/>
              </a:xfrm>
              <a:prstGeom prst="rect">
                <a:avLst/>
              </a:prstGeom>
              <a:blipFill>
                <a:blip r:embed="rId2"/>
                <a:stretch>
                  <a:fillRect l="-2877" b="-21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ounded Rectangle 11">
            <a:extLst>
              <a:ext uri="{FF2B5EF4-FFF2-40B4-BE49-F238E27FC236}">
                <a16:creationId xmlns:a16="http://schemas.microsoft.com/office/drawing/2014/main" id="{CA82C4B4-95C2-403D-B794-5C904A89CB0B}"/>
              </a:ext>
            </a:extLst>
          </p:cNvPr>
          <p:cNvSpPr/>
          <p:nvPr/>
        </p:nvSpPr>
        <p:spPr>
          <a:xfrm>
            <a:off x="608271" y="1707028"/>
            <a:ext cx="5157261" cy="395755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12">
            <a:extLst>
              <a:ext uri="{FF2B5EF4-FFF2-40B4-BE49-F238E27FC236}">
                <a16:creationId xmlns:a16="http://schemas.microsoft.com/office/drawing/2014/main" id="{DA351CAB-75DC-4183-85F4-B70E13224DD7}"/>
              </a:ext>
            </a:extLst>
          </p:cNvPr>
          <p:cNvSpPr/>
          <p:nvPr/>
        </p:nvSpPr>
        <p:spPr>
          <a:xfrm>
            <a:off x="6524440" y="1707027"/>
            <a:ext cx="5157261" cy="395755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4BBEEAE-646B-1810-9835-A2C2D75BAA36}"/>
                  </a:ext>
                </a:extLst>
              </p:cNvPr>
              <p:cNvSpPr txBox="1"/>
              <p:nvPr/>
            </p:nvSpPr>
            <p:spPr>
              <a:xfrm>
                <a:off x="7032770" y="1866044"/>
                <a:ext cx="4140599" cy="36395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6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GB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×3</m:t>
                        </m:r>
                      </m:num>
                      <m:den>
                        <m:r>
                          <a:rPr lang="en-GB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endParaRPr lang="en-GB" sz="2800" b="0" dirty="0"/>
              </a:p>
              <a:p>
                <a:pPr marL="342900" indent="-342900">
                  <a:lnSpc>
                    <a:spcPct val="150000"/>
                  </a:lnSpc>
                  <a:buAutoNum type="arabicPeriod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6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GB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GB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×2</m:t>
                        </m:r>
                        <m:r>
                          <a:rPr lang="en-GB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n-GB" sz="36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endParaRPr lang="en-GB" sz="2800" b="0" dirty="0"/>
              </a:p>
              <a:p>
                <a:pPr marL="342900" indent="-342900">
                  <a:lnSpc>
                    <a:spcPct val="150000"/>
                  </a:lnSpc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GB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GB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×4</m:t>
                        </m:r>
                        <m:r>
                          <a:rPr lang="en-GB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GB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GB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endParaRPr lang="en-GB" sz="2800" b="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4BBEEAE-646B-1810-9835-A2C2D75BAA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2770" y="1866044"/>
                <a:ext cx="4140599" cy="3639522"/>
              </a:xfrm>
              <a:prstGeom prst="rect">
                <a:avLst/>
              </a:prstGeom>
              <a:blipFill>
                <a:blip r:embed="rId3"/>
                <a:stretch>
                  <a:fillRect l="-309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2" name="Group 21">
            <a:extLst>
              <a:ext uri="{FF2B5EF4-FFF2-40B4-BE49-F238E27FC236}">
                <a16:creationId xmlns:a16="http://schemas.microsoft.com/office/drawing/2014/main" id="{E0EE2C97-BB32-0BC4-A3F1-0469434596CE}"/>
              </a:ext>
            </a:extLst>
          </p:cNvPr>
          <p:cNvGrpSpPr/>
          <p:nvPr/>
        </p:nvGrpSpPr>
        <p:grpSpPr>
          <a:xfrm>
            <a:off x="4121539" y="1878496"/>
            <a:ext cx="7051830" cy="3667968"/>
            <a:chOff x="4121539" y="1878496"/>
            <a:chExt cx="7051830" cy="3667968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1C1FEA32-5725-1ED2-6D8D-219ACDF361EE}"/>
                </a:ext>
              </a:extLst>
            </p:cNvPr>
            <p:cNvSpPr txBox="1"/>
            <p:nvPr/>
          </p:nvSpPr>
          <p:spPr>
            <a:xfrm>
              <a:off x="4124740" y="1878496"/>
              <a:ext cx="8050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20a²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A0E411C1-8538-25CD-0F80-880722C85EB8}"/>
                </a:ext>
              </a:extLst>
            </p:cNvPr>
            <p:cNvSpPr txBox="1"/>
            <p:nvPr/>
          </p:nvSpPr>
          <p:spPr>
            <a:xfrm>
              <a:off x="4124740" y="2483130"/>
              <a:ext cx="8050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32ab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7868ABA-A8C5-1DBE-1C1B-1B3CF6B7A3E8}"/>
                </a:ext>
              </a:extLst>
            </p:cNvPr>
            <p:cNvSpPr txBox="1"/>
            <p:nvPr/>
          </p:nvSpPr>
          <p:spPr>
            <a:xfrm>
              <a:off x="4124740" y="3198167"/>
              <a:ext cx="8050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6xyz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F314573-276F-5C26-C7F6-46814918AE84}"/>
                </a:ext>
              </a:extLst>
            </p:cNvPr>
            <p:cNvSpPr txBox="1"/>
            <p:nvPr/>
          </p:nvSpPr>
          <p:spPr>
            <a:xfrm>
              <a:off x="4121539" y="3797828"/>
              <a:ext cx="8050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3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453B688-6EA1-B8B5-2EB2-3AA3C36A28DB}"/>
                </a:ext>
              </a:extLst>
            </p:cNvPr>
            <p:cNvSpPr txBox="1"/>
            <p:nvPr/>
          </p:nvSpPr>
          <p:spPr>
            <a:xfrm>
              <a:off x="4125076" y="4431375"/>
              <a:ext cx="8050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4x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5703DF4-18F9-D445-B823-3B9E47D861D9}"/>
                </a:ext>
              </a:extLst>
            </p:cNvPr>
            <p:cNvSpPr txBox="1"/>
            <p:nvPr/>
          </p:nvSpPr>
          <p:spPr>
            <a:xfrm>
              <a:off x="4121539" y="5084799"/>
              <a:ext cx="8050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5xy²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2302C42-7419-4604-A9E2-5C64E66DE029}"/>
                </a:ext>
              </a:extLst>
            </p:cNvPr>
            <p:cNvSpPr txBox="1"/>
            <p:nvPr/>
          </p:nvSpPr>
          <p:spPr>
            <a:xfrm>
              <a:off x="9593036" y="2155371"/>
              <a:ext cx="1580333" cy="31393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12</a:t>
              </a:r>
            </a:p>
            <a:p>
              <a:endParaRPr lang="en-GB" dirty="0">
                <a:solidFill>
                  <a:srgbClr val="FF0000"/>
                </a:solidFill>
              </a:endParaRPr>
            </a:p>
            <a:p>
              <a:endParaRPr lang="en-GB" dirty="0">
                <a:solidFill>
                  <a:srgbClr val="FF0000"/>
                </a:solidFill>
              </a:endParaRPr>
            </a:p>
            <a:p>
              <a:endParaRPr lang="en-GB" dirty="0">
                <a:solidFill>
                  <a:srgbClr val="FF0000"/>
                </a:solidFill>
              </a:endParaRPr>
            </a:p>
            <a:p>
              <a:endParaRPr lang="en-GB" dirty="0">
                <a:solidFill>
                  <a:srgbClr val="FF0000"/>
                </a:solidFill>
              </a:endParaRPr>
            </a:p>
            <a:p>
              <a:r>
                <a:rPr lang="en-GB" sz="2400" dirty="0">
                  <a:solidFill>
                    <a:srgbClr val="FF0000"/>
                  </a:solidFill>
                </a:rPr>
                <a:t>4b</a:t>
              </a:r>
            </a:p>
            <a:p>
              <a:endParaRPr lang="en-GB" dirty="0">
                <a:solidFill>
                  <a:srgbClr val="FF0000"/>
                </a:solidFill>
              </a:endParaRPr>
            </a:p>
            <a:p>
              <a:endParaRPr lang="en-GB" dirty="0">
                <a:solidFill>
                  <a:srgbClr val="FF0000"/>
                </a:solidFill>
              </a:endParaRPr>
            </a:p>
            <a:p>
              <a:endParaRPr lang="en-GB" dirty="0">
                <a:solidFill>
                  <a:srgbClr val="FF0000"/>
                </a:solidFill>
              </a:endParaRPr>
            </a:p>
            <a:p>
              <a:r>
                <a:rPr lang="en-GB" sz="2400" dirty="0">
                  <a:solidFill>
                    <a:srgbClr val="FF0000"/>
                  </a:solidFill>
                </a:rPr>
                <a:t>6b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94192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D23B8-C3FC-4324-8DD7-90BF5146E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4177" y="130342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SIMPLIFY</a:t>
            </a:r>
          </a:p>
        </p:txBody>
      </p:sp>
      <p:sp>
        <p:nvSpPr>
          <p:cNvPr id="3" name="Rounded Rectangle 7">
            <a:extLst>
              <a:ext uri="{FF2B5EF4-FFF2-40B4-BE49-F238E27FC236}">
                <a16:creationId xmlns:a16="http://schemas.microsoft.com/office/drawing/2014/main" id="{E3E28C32-0FF6-479C-A445-53B0B6FCFF86}"/>
              </a:ext>
            </a:extLst>
          </p:cNvPr>
          <p:cNvSpPr/>
          <p:nvPr/>
        </p:nvSpPr>
        <p:spPr>
          <a:xfrm>
            <a:off x="1541649" y="2035133"/>
            <a:ext cx="9531928" cy="187556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108CC531-2E52-4C28-80F3-8C8ACB6E6118}"/>
              </a:ext>
            </a:extLst>
          </p:cNvPr>
          <p:cNvSpPr/>
          <p:nvPr/>
        </p:nvSpPr>
        <p:spPr>
          <a:xfrm>
            <a:off x="1541649" y="4449100"/>
            <a:ext cx="9531928" cy="1959864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675A3CB-B12C-4F6E-A06E-FAE6E937C1C0}"/>
                  </a:ext>
                </a:extLst>
              </p:cNvPr>
              <p:cNvSpPr txBox="1"/>
              <p:nvPr/>
            </p:nvSpPr>
            <p:spPr>
              <a:xfrm>
                <a:off x="1863498" y="4566180"/>
                <a:ext cx="6094638" cy="7386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12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÷3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b="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675A3CB-B12C-4F6E-A06E-FAE6E937C1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3498" y="4566180"/>
                <a:ext cx="6094638" cy="7386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0672FE1-1CFB-936C-5F23-268B214DE884}"/>
                  </a:ext>
                </a:extLst>
              </p:cNvPr>
              <p:cNvSpPr txBox="1"/>
              <p:nvPr/>
            </p:nvSpPr>
            <p:spPr>
              <a:xfrm>
                <a:off x="1863498" y="2176766"/>
                <a:ext cx="6094638" cy="13170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800" i="1" smtClean="0">
                          <a:latin typeface="Cambria Math" panose="02040503050406030204" pitchFamily="18" charset="0"/>
                        </a:rPr>
                        <m:t>×3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800" b="0" dirty="0"/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0672FE1-1CFB-936C-5F23-268B214DE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3498" y="2176766"/>
                <a:ext cx="6094638" cy="13170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4">
                <a:extLst>
                  <a:ext uri="{FF2B5EF4-FFF2-40B4-BE49-F238E27FC236}">
                    <a16:creationId xmlns:a16="http://schemas.microsoft.com/office/drawing/2014/main" id="{948A8D5B-F5CE-17E8-5D34-37DB9C524AEA}"/>
                  </a:ext>
                </a:extLst>
              </p:cNvPr>
              <p:cNvSpPr txBox="1"/>
              <p:nvPr/>
            </p:nvSpPr>
            <p:spPr>
              <a:xfrm>
                <a:off x="5753695" y="2435202"/>
                <a:ext cx="1631667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15</m:t>
                      </m:r>
                      <m:sSup>
                        <m:sSupPr>
                          <m:ctrlPr>
                            <a:rPr lang="en-GB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GB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GB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n-GB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000" dirty="0">
                  <a:solidFill>
                    <a:srgbClr val="FF0000"/>
                  </a:solidFill>
                </a:endParaRPr>
              </a:p>
              <a:p>
                <a:pPr/>
                <a:endParaRPr lang="en-GB" sz="2000" dirty="0">
                  <a:solidFill>
                    <a:srgbClr val="FF0000"/>
                  </a:solidFill>
                </a:endParaRPr>
              </a:p>
              <a:p>
                <a:pPr/>
                <a:r>
                  <a:rPr lang="en-GB" sz="2000" dirty="0">
                    <a:solidFill>
                      <a:srgbClr val="FF0000"/>
                    </a:solidFill>
                  </a:rPr>
                  <a:t>      20ab</a:t>
                </a:r>
              </a:p>
              <a:p>
                <a:pPr/>
                <a:endParaRPr lang="en-GB" sz="2000" dirty="0">
                  <a:solidFill>
                    <a:srgbClr val="FF0000"/>
                  </a:solidFill>
                </a:endParaRPr>
              </a:p>
              <a:p>
                <a:pPr/>
                <a:endParaRPr lang="en-GB" sz="2000" dirty="0">
                  <a:solidFill>
                    <a:srgbClr val="FF0000"/>
                  </a:solidFill>
                </a:endParaRPr>
              </a:p>
              <a:p>
                <a:pPr/>
                <a:endParaRPr lang="en-GB" sz="2000" dirty="0">
                  <a:solidFill>
                    <a:srgbClr val="FF0000"/>
                  </a:solidFill>
                </a:endParaRPr>
              </a:p>
              <a:p>
                <a:pPr/>
                <a:endParaRPr lang="en-GB" sz="2000" dirty="0">
                  <a:solidFill>
                    <a:srgbClr val="FF0000"/>
                  </a:solidFill>
                </a:endParaRPr>
              </a:p>
              <a:p>
                <a:pPr/>
                <a:endParaRPr lang="en-GB" sz="2000" dirty="0">
                  <a:solidFill>
                    <a:srgbClr val="FF0000"/>
                  </a:solidFill>
                </a:endParaRPr>
              </a:p>
              <a:p>
                <a:pPr/>
                <a:endParaRPr lang="en-GB" sz="2000" dirty="0">
                  <a:solidFill>
                    <a:srgbClr val="FF0000"/>
                  </a:solidFill>
                </a:endParaRPr>
              </a:p>
              <a:p>
                <a:pPr/>
                <a:r>
                  <a:rPr lang="en-GB" sz="2000" dirty="0">
                    <a:solidFill>
                      <a:srgbClr val="FF0000"/>
                    </a:solidFill>
                  </a:rPr>
                  <a:t>       4</a:t>
                </a:r>
              </a:p>
            </p:txBody>
          </p:sp>
        </mc:Choice>
        <mc:Fallback>
          <p:sp>
            <p:nvSpPr>
              <p:cNvPr id="6" name="TextBox 4">
                <a:extLst>
                  <a:ext uri="{FF2B5EF4-FFF2-40B4-BE49-F238E27FC236}">
                    <a16:creationId xmlns:a16="http://schemas.microsoft.com/office/drawing/2014/main" id="{948A8D5B-F5CE-17E8-5D34-37DB9C524A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3695" y="2435202"/>
                <a:ext cx="1631667" cy="3170099"/>
              </a:xfrm>
              <a:prstGeom prst="rect">
                <a:avLst/>
              </a:prstGeom>
              <a:blipFill>
                <a:blip r:embed="rId4"/>
                <a:stretch>
                  <a:fillRect b="-230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4272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6" ma:contentTypeDescription="Create a new document." ma:contentTypeScope="" ma:versionID="bbafe568f5241f991d91e777a99428b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f88359aec8c59e36e5de8d9e06a4875d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45410B2D-3876-459A-A304-90AFCD86705E}"/>
</file>

<file path=customXml/itemProps2.xml><?xml version="1.0" encoding="utf-8"?>
<ds:datastoreItem xmlns:ds="http://schemas.openxmlformats.org/officeDocument/2006/customXml" ds:itemID="{615B3B31-71A4-4AD4-9FC9-4A0B6C0295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B1526B7-D37C-408D-B3FA-A13C4A6AFD08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84be7d0a-34a6-4ef2-a332-62c3b98ca601"/>
    <ds:schemaRef ds:uri="a675e989-819c-4ef8-a9e7-308823201b2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1233</TotalTime>
  <Words>731</Words>
  <Application>Microsoft Office PowerPoint</Application>
  <PresentationFormat>Widescreen</PresentationFormat>
  <Paragraphs>196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Cambria Math</vt:lpstr>
      <vt:lpstr>Times New Roman</vt:lpstr>
      <vt:lpstr>Office Theme</vt:lpstr>
      <vt:lpstr>1_Office Theme</vt:lpstr>
      <vt:lpstr>Starter</vt:lpstr>
      <vt:lpstr>INTRODUCTION TO ALGEBRA</vt:lpstr>
      <vt:lpstr>COLLECTING LIKE TERMS</vt:lpstr>
      <vt:lpstr>Your turn…</vt:lpstr>
      <vt:lpstr>PowerPoint Presentation</vt:lpstr>
      <vt:lpstr>PowerPoint Presentation</vt:lpstr>
      <vt:lpstr>PowerPoint Presentation</vt:lpstr>
      <vt:lpstr>Your turn…</vt:lpstr>
      <vt:lpstr>SIMPLIFY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EXPAND</vt:lpstr>
      <vt:lpstr>Your turn…</vt:lpstr>
      <vt:lpstr>PowerPoint Presentation</vt:lpstr>
      <vt:lpstr>Your turn…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ALGEBRA</dc:title>
  <dc:creator>Jenisha Ananthan</dc:creator>
  <cp:lastModifiedBy>Joyce Wang</cp:lastModifiedBy>
  <cp:revision>13</cp:revision>
  <dcterms:created xsi:type="dcterms:W3CDTF">2021-05-10T08:50:23Z</dcterms:created>
  <dcterms:modified xsi:type="dcterms:W3CDTF">2024-08-28T11:33:30Z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