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EFF1"/>
    <a:srgbClr val="FF0066"/>
    <a:srgbClr val="D9BAA7"/>
    <a:srgbClr val="EC40DC"/>
    <a:srgbClr val="E2FAB8"/>
    <a:srgbClr val="CC6600"/>
    <a:srgbClr val="CC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5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colm Cooke" userId="629abd82-4003-4907-b151-625ed5717e62" providerId="ADAL" clId="{687D1B9B-D626-4AA6-A58F-55337F5529DF}"/>
    <pc:docChg chg="undo custSel modSld">
      <pc:chgData name="Malcolm Cooke" userId="629abd82-4003-4907-b151-625ed5717e62" providerId="ADAL" clId="{687D1B9B-D626-4AA6-A58F-55337F5529DF}" dt="2022-09-16T15:06:59.678" v="45" actId="20577"/>
      <pc:docMkLst>
        <pc:docMk/>
      </pc:docMkLst>
      <pc:sldChg chg="modSp mod">
        <pc:chgData name="Malcolm Cooke" userId="629abd82-4003-4907-b151-625ed5717e62" providerId="ADAL" clId="{687D1B9B-D626-4AA6-A58F-55337F5529DF}" dt="2022-09-16T15:05:43.925" v="13" actId="20577"/>
        <pc:sldMkLst>
          <pc:docMk/>
          <pc:sldMk cId="1274373125" sldId="257"/>
        </pc:sldMkLst>
        <pc:spChg chg="mod">
          <ac:chgData name="Malcolm Cooke" userId="629abd82-4003-4907-b151-625ed5717e62" providerId="ADAL" clId="{687D1B9B-D626-4AA6-A58F-55337F5529DF}" dt="2022-09-16T15:05:43.925" v="13" actId="20577"/>
          <ac:spMkLst>
            <pc:docMk/>
            <pc:sldMk cId="1274373125" sldId="257"/>
            <ac:spMk id="7" creationId="{00000000-0000-0000-0000-000000000000}"/>
          </ac:spMkLst>
        </pc:spChg>
      </pc:sldChg>
      <pc:sldChg chg="modSp mod">
        <pc:chgData name="Malcolm Cooke" userId="629abd82-4003-4907-b151-625ed5717e62" providerId="ADAL" clId="{687D1B9B-D626-4AA6-A58F-55337F5529DF}" dt="2022-09-16T15:05:57.308" v="20" actId="20577"/>
        <pc:sldMkLst>
          <pc:docMk/>
          <pc:sldMk cId="3666716317" sldId="258"/>
        </pc:sldMkLst>
        <pc:spChg chg="mod">
          <ac:chgData name="Malcolm Cooke" userId="629abd82-4003-4907-b151-625ed5717e62" providerId="ADAL" clId="{687D1B9B-D626-4AA6-A58F-55337F5529DF}" dt="2022-09-16T15:05:57.308" v="20" actId="20577"/>
          <ac:spMkLst>
            <pc:docMk/>
            <pc:sldMk cId="3666716317" sldId="258"/>
            <ac:spMk id="5" creationId="{00000000-0000-0000-0000-000000000000}"/>
          </ac:spMkLst>
        </pc:spChg>
      </pc:sldChg>
      <pc:sldChg chg="modSp mod">
        <pc:chgData name="Malcolm Cooke" userId="629abd82-4003-4907-b151-625ed5717e62" providerId="ADAL" clId="{687D1B9B-D626-4AA6-A58F-55337F5529DF}" dt="2022-09-16T15:06:10.356" v="28" actId="20577"/>
        <pc:sldMkLst>
          <pc:docMk/>
          <pc:sldMk cId="2584428197" sldId="259"/>
        </pc:sldMkLst>
        <pc:spChg chg="mod">
          <ac:chgData name="Malcolm Cooke" userId="629abd82-4003-4907-b151-625ed5717e62" providerId="ADAL" clId="{687D1B9B-D626-4AA6-A58F-55337F5529DF}" dt="2022-09-16T15:06:10.356" v="28" actId="20577"/>
          <ac:spMkLst>
            <pc:docMk/>
            <pc:sldMk cId="2584428197" sldId="259"/>
            <ac:spMk id="8" creationId="{00000000-0000-0000-0000-000000000000}"/>
          </ac:spMkLst>
        </pc:spChg>
      </pc:sldChg>
      <pc:sldChg chg="modSp mod">
        <pc:chgData name="Malcolm Cooke" userId="629abd82-4003-4907-b151-625ed5717e62" providerId="ADAL" clId="{687D1B9B-D626-4AA6-A58F-55337F5529DF}" dt="2022-09-16T15:06:37.242" v="37" actId="20577"/>
        <pc:sldMkLst>
          <pc:docMk/>
          <pc:sldMk cId="2195772927" sldId="260"/>
        </pc:sldMkLst>
        <pc:spChg chg="mod">
          <ac:chgData name="Malcolm Cooke" userId="629abd82-4003-4907-b151-625ed5717e62" providerId="ADAL" clId="{687D1B9B-D626-4AA6-A58F-55337F5529DF}" dt="2022-09-16T15:06:37.242" v="37" actId="20577"/>
          <ac:spMkLst>
            <pc:docMk/>
            <pc:sldMk cId="2195772927" sldId="260"/>
            <ac:spMk id="9" creationId="{00000000-0000-0000-0000-000000000000}"/>
          </ac:spMkLst>
        </pc:spChg>
      </pc:sldChg>
      <pc:sldChg chg="modSp mod">
        <pc:chgData name="Malcolm Cooke" userId="629abd82-4003-4907-b151-625ed5717e62" providerId="ADAL" clId="{687D1B9B-D626-4AA6-A58F-55337F5529DF}" dt="2022-09-16T15:06:59.678" v="45" actId="20577"/>
        <pc:sldMkLst>
          <pc:docMk/>
          <pc:sldMk cId="141481353" sldId="261"/>
        </pc:sldMkLst>
        <pc:spChg chg="mod">
          <ac:chgData name="Malcolm Cooke" userId="629abd82-4003-4907-b151-625ed5717e62" providerId="ADAL" clId="{687D1B9B-D626-4AA6-A58F-55337F5529DF}" dt="2022-09-16T15:06:53.818" v="41" actId="20577"/>
          <ac:spMkLst>
            <pc:docMk/>
            <pc:sldMk cId="141481353" sldId="261"/>
            <ac:spMk id="7" creationId="{00000000-0000-0000-0000-000000000000}"/>
          </ac:spMkLst>
        </pc:spChg>
        <pc:spChg chg="mod">
          <ac:chgData name="Malcolm Cooke" userId="629abd82-4003-4907-b151-625ed5717e62" providerId="ADAL" clId="{687D1B9B-D626-4AA6-A58F-55337F5529DF}" dt="2022-09-16T15:06:59.678" v="45" actId="20577"/>
          <ac:spMkLst>
            <pc:docMk/>
            <pc:sldMk cId="141481353" sldId="261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8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4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9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5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7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7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6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4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E59B1-5071-4683-B863-52F71D80B92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72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7213" y="410943"/>
            <a:ext cx="9131602" cy="62170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GCSE </a:t>
            </a:r>
          </a:p>
          <a:p>
            <a:pPr algn="ctr"/>
            <a:r>
              <a:rPr lang="en-US" sz="199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revision </a:t>
            </a:r>
            <a:endParaRPr lang="en-US" sz="19900" b="1" cap="none" spc="0" baseline="30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54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52611" y="4465"/>
            <a:ext cx="7210628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 and 2/3</a:t>
            </a:r>
          </a:p>
          <a:p>
            <a:pPr algn="ctr"/>
            <a:r>
              <a:rPr lang="en-US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+</a:t>
            </a:r>
          </a:p>
          <a:p>
            <a:pPr algn="ctr"/>
            <a:r>
              <a:rPr lang="en-US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 and 1/4</a:t>
            </a:r>
          </a:p>
        </p:txBody>
      </p:sp>
    </p:spTree>
    <p:extLst>
      <p:ext uri="{BB962C8B-B14F-4D97-AF65-F5344CB8AC3E}">
        <p14:creationId xmlns:p14="http://schemas.microsoft.com/office/powerpoint/2010/main" val="270985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7629" y="551875"/>
            <a:ext cx="10160602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£400 + 2% for</a:t>
            </a:r>
          </a:p>
          <a:p>
            <a:pPr algn="ctr"/>
            <a:r>
              <a:rPr lang="en-US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 years</a:t>
            </a:r>
          </a:p>
        </p:txBody>
      </p:sp>
    </p:spTree>
    <p:extLst>
      <p:ext uri="{BB962C8B-B14F-4D97-AF65-F5344CB8AC3E}">
        <p14:creationId xmlns:p14="http://schemas.microsoft.com/office/powerpoint/2010/main" val="282008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7775" y="4465"/>
            <a:ext cx="10532225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9cm on a map</a:t>
            </a:r>
          </a:p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with scale</a:t>
            </a:r>
          </a:p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1cm=50km is how far?</a:t>
            </a:r>
          </a:p>
        </p:txBody>
      </p:sp>
    </p:spTree>
    <p:extLst>
      <p:ext uri="{BB962C8B-B14F-4D97-AF65-F5344CB8AC3E}">
        <p14:creationId xmlns:p14="http://schemas.microsoft.com/office/powerpoint/2010/main" val="78270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5572" y="4465"/>
            <a:ext cx="10884710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16, 21, 26, 31..</a:t>
            </a:r>
          </a:p>
          <a:p>
            <a:pPr algn="ctr"/>
            <a:r>
              <a:rPr lang="en-US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10</a:t>
            </a:r>
            <a:r>
              <a:rPr lang="en-US" sz="13800" b="1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endParaRPr lang="en-US" sz="13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term</a:t>
            </a:r>
          </a:p>
        </p:txBody>
      </p:sp>
    </p:spTree>
    <p:extLst>
      <p:ext uri="{BB962C8B-B14F-4D97-AF65-F5344CB8AC3E}">
        <p14:creationId xmlns:p14="http://schemas.microsoft.com/office/powerpoint/2010/main" val="38087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4135" y="4465"/>
            <a:ext cx="9427581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upper and</a:t>
            </a:r>
          </a:p>
          <a:p>
            <a:pPr algn="ctr"/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lower bounds</a:t>
            </a:r>
          </a:p>
          <a:p>
            <a:pPr algn="ctr"/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of 39.6 to 1dp</a:t>
            </a:r>
          </a:p>
        </p:txBody>
      </p:sp>
    </p:spTree>
    <p:extLst>
      <p:ext uri="{BB962C8B-B14F-4D97-AF65-F5344CB8AC3E}">
        <p14:creationId xmlns:p14="http://schemas.microsoft.com/office/powerpoint/2010/main" val="33943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83369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091" y="4465"/>
            <a:ext cx="11914909" cy="557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Identify any …Parallel lines</a:t>
            </a:r>
          </a:p>
          <a:p>
            <a:pPr algn="ctr"/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..quadrilateral shapes,…..triangles, …right angles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etc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2852384"/>
            <a:ext cx="6612948" cy="376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C40D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21460" y="4465"/>
            <a:ext cx="1027294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Describe how the</a:t>
            </a:r>
          </a:p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shapes are similar</a:t>
            </a:r>
          </a:p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SSS SAS ASA RHS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827" y="4293573"/>
            <a:ext cx="4038600" cy="248602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238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0324" y="4465"/>
            <a:ext cx="9655208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Where are the</a:t>
            </a:r>
          </a:p>
          <a:p>
            <a:pPr algn="ctr"/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Coordinates</a:t>
            </a:r>
          </a:p>
          <a:p>
            <a:pPr algn="ctr"/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(-3,7) and (2,-6)</a:t>
            </a:r>
          </a:p>
        </p:txBody>
      </p:sp>
    </p:spTree>
    <p:extLst>
      <p:ext uri="{BB962C8B-B14F-4D97-AF65-F5344CB8AC3E}">
        <p14:creationId xmlns:p14="http://schemas.microsoft.com/office/powerpoint/2010/main" val="1863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Draw in a line of symmetry between the two triangles</a:t>
            </a:r>
          </a:p>
        </p:txBody>
      </p:sp>
      <p:sp>
        <p:nvSpPr>
          <p:cNvPr id="5" name="Isosceles Triangle 4"/>
          <p:cNvSpPr/>
          <p:nvPr/>
        </p:nvSpPr>
        <p:spPr>
          <a:xfrm rot="3329815">
            <a:off x="5232400" y="2088841"/>
            <a:ext cx="1727200" cy="2215501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 rot="3057891">
            <a:off x="7112410" y="4319364"/>
            <a:ext cx="1727200" cy="22155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61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Choose which shape has </a:t>
            </a:r>
          </a:p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been ‘Translated’ from ABC and describe the translation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987" y="3050290"/>
            <a:ext cx="62484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925" y="-90488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6394" y="695189"/>
            <a:ext cx="1052243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8.47 x 10</a:t>
            </a:r>
            <a:r>
              <a:rPr lang="en-US" sz="19900" b="1" cap="none" spc="0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743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Rotate the shape 270</a:t>
            </a:r>
            <a:r>
              <a:rPr lang="en-US" sz="6600" b="1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clockwise</a:t>
            </a:r>
          </a:p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about the point (1,2)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254" y="2198255"/>
            <a:ext cx="5602744" cy="432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Describe the enlargement from A to B and find the point of enlargement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166" y="2295143"/>
            <a:ext cx="4168198" cy="426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9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lengths e f and g using Pythagoras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529" y="2559010"/>
            <a:ext cx="7701108" cy="40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missing angles, x, y, z and 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7302" y="2392755"/>
            <a:ext cx="5781799" cy="43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Bisect and angle of 50</a:t>
            </a:r>
            <a:r>
              <a:rPr lang="en-US" sz="8000" b="1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to produce two 25</a:t>
            </a:r>
            <a:r>
              <a:rPr lang="en-US" sz="8000" b="1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angles…</a:t>
            </a:r>
          </a:p>
          <a:p>
            <a:pPr algn="ctr"/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Bisect a line through its centre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785" y="2565112"/>
            <a:ext cx="5322888" cy="11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7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C40D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Calculate the interior and</a:t>
            </a:r>
          </a:p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exterior angles of a </a:t>
            </a:r>
          </a:p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seven sided shape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4384">
            <a:off x="458895" y="3874294"/>
            <a:ext cx="2653760" cy="21836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4384">
            <a:off x="2083033" y="3944671"/>
            <a:ext cx="2653760" cy="21836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4384">
            <a:off x="3849495" y="3944670"/>
            <a:ext cx="2653760" cy="21836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4384">
            <a:off x="5636412" y="3944671"/>
            <a:ext cx="2653760" cy="21836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4384">
            <a:off x="7402874" y="3985458"/>
            <a:ext cx="2653760" cy="218360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89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angle x when </a:t>
            </a:r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opp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=8 and </a:t>
            </a:r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hyp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=10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291" y="2559010"/>
            <a:ext cx="6655666" cy="420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0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A5EFF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Name all the parts of the circles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25" y="2631787"/>
            <a:ext cx="72009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2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1925" y="-90488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area of the circle..</a:t>
            </a:r>
          </a:p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circumference</a:t>
            </a:r>
          </a:p>
        </p:txBody>
      </p:sp>
      <p:sp>
        <p:nvSpPr>
          <p:cNvPr id="5" name="Oval 4"/>
          <p:cNvSpPr/>
          <p:nvPr/>
        </p:nvSpPr>
        <p:spPr>
          <a:xfrm>
            <a:off x="3519055" y="2715246"/>
            <a:ext cx="3731490" cy="3881582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endCxn id="5" idx="6"/>
          </p:cNvCxnSpPr>
          <p:nvPr/>
        </p:nvCxnSpPr>
        <p:spPr>
          <a:xfrm>
            <a:off x="5347855" y="4636655"/>
            <a:ext cx="1902690" cy="19382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84800" y="3713325"/>
            <a:ext cx="1648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r=3.5</a:t>
            </a:r>
          </a:p>
        </p:txBody>
      </p:sp>
    </p:spTree>
    <p:extLst>
      <p:ext uri="{BB962C8B-B14F-4D97-AF65-F5344CB8AC3E}">
        <p14:creationId xmlns:p14="http://schemas.microsoft.com/office/powerpoint/2010/main" val="233702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CFF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1925" y="-90488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total surface area of the prism net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418" y="2559010"/>
            <a:ext cx="3575771" cy="38213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47523" y="323611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8378" y="323611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0567" y="323611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26504" y="396825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74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60324" y="476217"/>
            <a:ext cx="103954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Find the prime factors of 60</a:t>
            </a:r>
          </a:p>
        </p:txBody>
      </p:sp>
      <p:sp>
        <p:nvSpPr>
          <p:cNvPr id="4" name="Oval 3"/>
          <p:cNvSpPr/>
          <p:nvPr/>
        </p:nvSpPr>
        <p:spPr>
          <a:xfrm>
            <a:off x="677464" y="638768"/>
            <a:ext cx="2435191" cy="212718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12655" y="1807861"/>
            <a:ext cx="1866669" cy="165576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29889" y="489386"/>
            <a:ext cx="287771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140</a:t>
            </a:r>
            <a:endParaRPr lang="en-US" sz="13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0D2639-CADA-409C-BC64-D34F2270A4D7}"/>
              </a:ext>
            </a:extLst>
          </p:cNvPr>
          <p:cNvSpPr/>
          <p:nvPr/>
        </p:nvSpPr>
        <p:spPr>
          <a:xfrm>
            <a:off x="4979324" y="2704950"/>
            <a:ext cx="1866669" cy="165576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024F1A-7FA7-45DD-A796-B6EA62B415A1}"/>
              </a:ext>
            </a:extLst>
          </p:cNvPr>
          <p:cNvSpPr/>
          <p:nvPr/>
        </p:nvSpPr>
        <p:spPr>
          <a:xfrm>
            <a:off x="6880918" y="3602038"/>
            <a:ext cx="1866669" cy="165576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71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C40D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1925" y="-90488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Shade the region closer to line AC than AB and nearer to C than line AB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634" y="3677608"/>
            <a:ext cx="3727021" cy="323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1161" y="-108961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71161" y="-108961"/>
            <a:ext cx="1213658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Write in vector notation then add to get the resultant vector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36119"/>
            <a:ext cx="5186700" cy="33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7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1161" y="-108961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71161" y="-108961"/>
            <a:ext cx="121365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bearing from B back to 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187" y="1861271"/>
            <a:ext cx="44577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C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1925" y="0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2187"/>
            <a:ext cx="11596543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Change 328.064mm into centimeters then meters</a:t>
            </a:r>
          </a:p>
          <a:p>
            <a:pPr algn="ctr"/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Change 0.0067kg into grams and milligrams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025" y="3109912"/>
            <a:ext cx="493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1925" y="0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2187"/>
            <a:ext cx="1159654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Change 18lbs into kg</a:t>
            </a:r>
          </a:p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Change 200ml into </a:t>
            </a:r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flozs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Change 16miles to km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894" y="3823948"/>
            <a:ext cx="3734233" cy="310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9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1925" y="0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2187"/>
            <a:ext cx="1159654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speed when distance=20miles and time = 15mins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385" y="3794351"/>
            <a:ext cx="5343236" cy="306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A5EFF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0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11315"/>
            <a:ext cx="1159654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Simplify </a:t>
            </a:r>
          </a:p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3x+9y-4x-7y+10x-5y</a:t>
            </a:r>
          </a:p>
        </p:txBody>
      </p:sp>
    </p:spTree>
    <p:extLst>
      <p:ext uri="{BB962C8B-B14F-4D97-AF65-F5344CB8AC3E}">
        <p14:creationId xmlns:p14="http://schemas.microsoft.com/office/powerpoint/2010/main" val="338019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2FAB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0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11315"/>
            <a:ext cx="11596543" cy="41242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Factorise and solve</a:t>
            </a:r>
          </a:p>
          <a:p>
            <a:pPr algn="ctr"/>
            <a:r>
              <a:rPr lang="en-US" sz="1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6600" b="1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1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-7x -18=0</a:t>
            </a:r>
          </a:p>
        </p:txBody>
      </p:sp>
    </p:spTree>
    <p:extLst>
      <p:ext uri="{BB962C8B-B14F-4D97-AF65-F5344CB8AC3E}">
        <p14:creationId xmlns:p14="http://schemas.microsoft.com/office/powerpoint/2010/main" val="40712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0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11315"/>
            <a:ext cx="11596543" cy="41242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Simplify</a:t>
            </a:r>
          </a:p>
          <a:p>
            <a:pPr algn="ctr"/>
            <a:r>
              <a:rPr lang="en-US" sz="1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3a</a:t>
            </a:r>
            <a:r>
              <a:rPr lang="en-US" sz="16600" b="1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</a:t>
            </a:r>
            <a:r>
              <a:rPr lang="en-US" sz="16600" b="1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  <a:r>
              <a:rPr lang="en-US" sz="16600" b="1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-3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</a:t>
            </a:r>
            <a:r>
              <a:rPr lang="en-US" sz="16600" b="1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23111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0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11315"/>
            <a:ext cx="1159654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C when x=2 and b=3</a:t>
            </a:r>
          </a:p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C=(1/2)(5b+3x-10)</a:t>
            </a:r>
          </a:p>
        </p:txBody>
      </p:sp>
    </p:spTree>
    <p:extLst>
      <p:ext uri="{BB962C8B-B14F-4D97-AF65-F5344CB8AC3E}">
        <p14:creationId xmlns:p14="http://schemas.microsoft.com/office/powerpoint/2010/main" val="289557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1925" y="-90488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4103" y="695189"/>
            <a:ext cx="992701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LCM</a:t>
            </a:r>
            <a:endParaRPr lang="en-US" sz="199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2258" y="2731807"/>
            <a:ext cx="76674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15    20</a:t>
            </a:r>
            <a:endParaRPr lang="en-US" sz="199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4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0"/>
            <a:ext cx="12515850" cy="7038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1648" y="989459"/>
            <a:ext cx="8844857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Solve to find x</a:t>
            </a:r>
          </a:p>
          <a:p>
            <a:pPr algn="ctr"/>
            <a:endParaRPr lang="en-US" sz="11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115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3x+5 = 2x-8</a:t>
            </a:r>
          </a:p>
        </p:txBody>
      </p:sp>
    </p:spTree>
    <p:extLst>
      <p:ext uri="{BB962C8B-B14F-4D97-AF65-F5344CB8AC3E}">
        <p14:creationId xmlns:p14="http://schemas.microsoft.com/office/powerpoint/2010/main" val="369136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C40D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0"/>
            <a:ext cx="12515850" cy="7038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77967" y="379512"/>
            <a:ext cx="122240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Discover all the missing</a:t>
            </a:r>
          </a:p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numbers in the number machine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189" y="3790226"/>
            <a:ext cx="6752058" cy="29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BAA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0"/>
            <a:ext cx="12515850" cy="7038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77967" y="379512"/>
            <a:ext cx="122240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line gradient then write the equation of the 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234" y="2687836"/>
            <a:ext cx="4340202" cy="416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2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0"/>
            <a:ext cx="12515850" cy="7038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77967" y="379512"/>
            <a:ext cx="122240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roots of the graph </a:t>
            </a:r>
          </a:p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equation of the graph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959" y="2628900"/>
            <a:ext cx="43815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0"/>
            <a:ext cx="12515850" cy="7038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77967" y="379512"/>
            <a:ext cx="122240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Draw a graph of the vase filling up with water at a constant 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757" y="2624694"/>
            <a:ext cx="2736670" cy="417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4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0"/>
            <a:ext cx="12515850" cy="7038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77967" y="231730"/>
            <a:ext cx="12224084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Solve the simultaneous equations for x and y</a:t>
            </a:r>
          </a:p>
          <a:p>
            <a:pPr algn="ctr"/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4x-2y=-14</a:t>
            </a:r>
          </a:p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3y=16x+1</a:t>
            </a:r>
            <a:endParaRPr lang="en-U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41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9195" y="0"/>
            <a:ext cx="12515850" cy="703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6350" y="3031981"/>
            <a:ext cx="6612214" cy="38260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609" y="574090"/>
            <a:ext cx="1101769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If fruit is 50 find out how much</a:t>
            </a:r>
          </a:p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each other section is worth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8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A5EFF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9195" y="0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3334" y="574090"/>
            <a:ext cx="9998251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MEAN MEDIAN</a:t>
            </a:r>
          </a:p>
          <a:p>
            <a:pPr algn="ctr"/>
            <a:r>
              <a:rPr lang="en-US" sz="6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MODE and RANGE</a:t>
            </a:r>
          </a:p>
          <a:p>
            <a:pPr algn="ctr"/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15, 6, 9, 4, 6, 10, 12</a:t>
            </a:r>
          </a:p>
        </p:txBody>
      </p:sp>
    </p:spTree>
    <p:extLst>
      <p:ext uri="{BB962C8B-B14F-4D97-AF65-F5344CB8AC3E}">
        <p14:creationId xmlns:p14="http://schemas.microsoft.com/office/powerpoint/2010/main" val="15048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9195" y="0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8734" y="574090"/>
            <a:ext cx="1066747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How more likely is it that Alex</a:t>
            </a:r>
          </a:p>
          <a:p>
            <a:pPr algn="ctr"/>
            <a:r>
              <a:rPr lang="en-US" sz="6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says ‘No’ than Sam says ‘Yes’</a:t>
            </a:r>
            <a:endParaRPr lang="en-U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270" y="2697748"/>
            <a:ext cx="7066337" cy="392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9195" y="0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20074" y="574090"/>
            <a:ext cx="1210887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Put the numbers in </a:t>
            </a:r>
            <a:r>
              <a:rPr lang="en-US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correct place on the Venn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612" y="3057236"/>
            <a:ext cx="5375041" cy="383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61925" y="-90488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5282" y="372224"/>
            <a:ext cx="831670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BODMAS</a:t>
            </a:r>
            <a:endParaRPr lang="en-US" sz="199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4596" y="2990425"/>
            <a:ext cx="1046151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21/3+ 5 </a:t>
            </a:r>
            <a:r>
              <a:rPr lang="en-US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-2</a:t>
            </a:r>
            <a:endParaRPr lang="en-US" sz="199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2ADA99-4F82-48E1-8D7B-7838B68794BD}"/>
              </a:ext>
            </a:extLst>
          </p:cNvPr>
          <p:cNvSpPr/>
          <p:nvPr/>
        </p:nvSpPr>
        <p:spPr>
          <a:xfrm rot="443382">
            <a:off x="9181417" y="2205596"/>
            <a:ext cx="28310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solve</a:t>
            </a:r>
            <a:endParaRPr lang="en-US" sz="11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7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-180975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0698" y="26219"/>
            <a:ext cx="649568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4(6)</a:t>
            </a:r>
            <a:r>
              <a:rPr lang="en-US" sz="19900" b="1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199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=</a:t>
            </a:r>
            <a:endParaRPr lang="en-US" sz="239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2655" y="2175455"/>
            <a:ext cx="7890302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3(8)</a:t>
            </a:r>
            <a:r>
              <a:rPr lang="en-US" sz="19900" b="1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en-US" sz="28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=</a:t>
            </a:r>
            <a:endParaRPr lang="en-US" sz="28700" b="1" cap="none" spc="0" baseline="30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443382">
            <a:off x="8572659" y="309465"/>
            <a:ext cx="28310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solve</a:t>
            </a:r>
            <a:endParaRPr lang="en-US" sz="11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50148" y="1942132"/>
            <a:ext cx="949170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2(√36)+1</a:t>
            </a:r>
            <a:endParaRPr lang="en-US" sz="239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443382">
            <a:off x="3589777" y="534160"/>
            <a:ext cx="42254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simplify</a:t>
            </a:r>
            <a:endParaRPr lang="en-US" sz="11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2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3467" y="-51308"/>
            <a:ext cx="9365064" cy="62170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99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19900" b="1" cap="none" spc="0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r>
              <a:rPr lang="en-US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99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19900" b="1" cap="none" spc="0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en-US" sz="199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99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99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99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99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199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34547" y="3038763"/>
            <a:ext cx="8922904" cy="18472"/>
          </a:xfrm>
          <a:prstGeom prst="line">
            <a:avLst/>
          </a:prstGeom>
          <a:ln w="1238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34BD4D5-230E-4D17-84AE-D2B9DF4AC02B}"/>
              </a:ext>
            </a:extLst>
          </p:cNvPr>
          <p:cNvSpPr/>
          <p:nvPr/>
        </p:nvSpPr>
        <p:spPr>
          <a:xfrm rot="20366119">
            <a:off x="-68318" y="255142"/>
            <a:ext cx="2963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simplify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9215" y="551873"/>
            <a:ext cx="10357658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Write the inequality for values from </a:t>
            </a:r>
          </a:p>
          <a:p>
            <a:pPr algn="ctr"/>
            <a:r>
              <a:rPr lang="en-US" sz="8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-8 to 2 but not including 2</a:t>
            </a:r>
          </a:p>
          <a:p>
            <a:pPr algn="ctr"/>
            <a:endParaRPr lang="en-US" sz="8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95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518</Words>
  <Application>Microsoft Office PowerPoint</Application>
  <PresentationFormat>Widescreen</PresentationFormat>
  <Paragraphs>106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Milton Keynes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Malcolm Cooke</dc:creator>
  <cp:lastModifiedBy>Malcolm Cooke</cp:lastModifiedBy>
  <cp:revision>52</cp:revision>
  <dcterms:created xsi:type="dcterms:W3CDTF">2017-05-21T15:45:26Z</dcterms:created>
  <dcterms:modified xsi:type="dcterms:W3CDTF">2022-09-16T15:07:05Z</dcterms:modified>
</cp:coreProperties>
</file>