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14" r:id="rId3"/>
    <p:sldMasterId id="2147483732" r:id="rId4"/>
    <p:sldMasterId id="2147483750" r:id="rId5"/>
    <p:sldMasterId id="2147483768" r:id="rId6"/>
    <p:sldMasterId id="2147483798" r:id="rId7"/>
    <p:sldMasterId id="2147483810" r:id="rId8"/>
    <p:sldMasterId id="2147483822" r:id="rId9"/>
    <p:sldMasterId id="2147483834" r:id="rId10"/>
  </p:sldMasterIdLst>
  <p:sldIdLst>
    <p:sldId id="256" r:id="rId11"/>
    <p:sldId id="28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90" r:id="rId45"/>
    <p:sldId id="291" r:id="rId46"/>
    <p:sldId id="292" r:id="rId47"/>
    <p:sldId id="293" r:id="rId48"/>
    <p:sldId id="294" r:id="rId49"/>
    <p:sldId id="295" r:id="rId50"/>
    <p:sldId id="29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4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088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735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7900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673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98107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3104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79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6359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1047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170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14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2465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09139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5202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86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95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5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437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646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9780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9771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40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9972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75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953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904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1446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80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408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1227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43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1705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54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0438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9487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737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26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7230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4539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683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849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9017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635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03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3161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271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8061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51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14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3495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101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773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15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4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81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1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80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900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047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414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040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49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358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9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289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12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620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26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854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197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18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14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56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63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546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48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08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852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779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19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452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94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10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226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652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033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263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9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242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622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808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279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08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08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2098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993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137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60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58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372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475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176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3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415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683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985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352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558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226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0526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396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190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84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73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320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818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82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9597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267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7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338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88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82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7349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809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28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002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8515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4405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8144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6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3959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42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1452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9440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576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5000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557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142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1113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9243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12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9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558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08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16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7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1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05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7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C39D67-8AD3-41B3-ABFE-6E4A2BAC0110}" type="datetimeFigureOut">
              <a:rPr lang="en-GB" smtClean="0"/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8DE319B-4B7F-4930-99BF-754EA0B07D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82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763769" cy="1646302"/>
          </a:xfrm>
        </p:spPr>
        <p:txBody>
          <a:bodyPr/>
          <a:lstStyle/>
          <a:p>
            <a:r>
              <a:rPr lang="en-GB" dirty="0" smtClean="0"/>
              <a:t>Algebra – Solving Equations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Finding the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8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X - 7 = 16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0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X + 5 = 3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8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X + 20 = 10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0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9 - x = 12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0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14 - x = 20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5</a:t>
            </a:r>
            <a:r>
              <a:rPr lang="en-GB" sz="11500" dirty="0" smtClean="0">
                <a:solidFill>
                  <a:schemeClr val="tx1"/>
                </a:solidFill>
              </a:rPr>
              <a:t> - x + 2 = 10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8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4 + 2 = x - 8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2x = 16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24 = 6x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9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4x = 23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5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2299854"/>
            <a:ext cx="8596668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5  =  5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100 = 7x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(x/3) = 6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20 = x/4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 smtClean="0"/>
              <a:t>x/6</a:t>
            </a:r>
            <a:r>
              <a:rPr lang="en-GB" sz="11500" dirty="0" smtClean="0">
                <a:solidFill>
                  <a:schemeClr val="tx1"/>
                </a:solidFill>
              </a:rPr>
              <a:t> = 3.5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2078182"/>
            <a:ext cx="10886594" cy="3288146"/>
          </a:xfrm>
        </p:spPr>
        <p:txBody>
          <a:bodyPr>
            <a:noAutofit/>
          </a:bodyPr>
          <a:lstStyle/>
          <a:p>
            <a:r>
              <a:rPr lang="en-GB" sz="11500" dirty="0"/>
              <a:t>8</a:t>
            </a:r>
            <a:r>
              <a:rPr lang="en-GB" sz="11500" dirty="0" smtClean="0">
                <a:solidFill>
                  <a:schemeClr val="tx1"/>
                </a:solidFill>
              </a:rPr>
              <a:t> = x/1.4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673" y="2078182"/>
            <a:ext cx="10160000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X</a:t>
            </a:r>
            <a:r>
              <a:rPr lang="en-GB" sz="11500" baseline="30000" dirty="0" smtClean="0">
                <a:solidFill>
                  <a:schemeClr val="tx1"/>
                </a:solidFill>
              </a:rPr>
              <a:t>2</a:t>
            </a:r>
            <a:r>
              <a:rPr lang="en-GB" sz="11500" dirty="0" smtClean="0">
                <a:solidFill>
                  <a:schemeClr val="tx1"/>
                </a:solidFill>
              </a:rPr>
              <a:t> = 64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673" y="2078182"/>
            <a:ext cx="10160000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81 = X</a:t>
            </a:r>
            <a:r>
              <a:rPr lang="en-GB" sz="11500" baseline="30000" dirty="0" smtClean="0">
                <a:solidFill>
                  <a:schemeClr val="tx1"/>
                </a:solidFill>
              </a:rPr>
              <a:t>2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673" y="2078182"/>
            <a:ext cx="10160000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X</a:t>
            </a:r>
            <a:r>
              <a:rPr lang="en-GB" sz="11500" baseline="30000" dirty="0" smtClean="0">
                <a:solidFill>
                  <a:schemeClr val="tx1"/>
                </a:solidFill>
              </a:rPr>
              <a:t>2</a:t>
            </a:r>
            <a:r>
              <a:rPr lang="en-GB" sz="11500" dirty="0" smtClean="0">
                <a:solidFill>
                  <a:schemeClr val="tx1"/>
                </a:solidFill>
              </a:rPr>
              <a:t> = 19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673" y="2078182"/>
            <a:ext cx="10160000" cy="3288146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40 = X</a:t>
            </a:r>
            <a:r>
              <a:rPr lang="en-GB" sz="11500" baseline="30000" dirty="0" smtClean="0">
                <a:solidFill>
                  <a:schemeClr val="tx1"/>
                </a:solidFill>
              </a:rPr>
              <a:t>2</a:t>
            </a:r>
            <a:r>
              <a:rPr lang="en-GB" sz="11500" dirty="0" smtClean="0">
                <a:solidFill>
                  <a:schemeClr val="tx1"/>
                </a:solidFill>
              </a:rPr>
              <a:t> 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473" y="2660073"/>
            <a:ext cx="8257309" cy="3094182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√X = 5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2299854"/>
            <a:ext cx="8596668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X + 4 = 6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473" y="2660073"/>
            <a:ext cx="8257309" cy="3094182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10 = √X 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473" y="2660073"/>
            <a:ext cx="8257309" cy="3094182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√X = 3.2 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473" y="2660073"/>
            <a:ext cx="8257309" cy="3094182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tx1"/>
                </a:solidFill>
              </a:rPr>
              <a:t>16.8 = √X 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36" y="2032000"/>
            <a:ext cx="8257309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8 + x = 28 - x 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36" y="1958109"/>
            <a:ext cx="10400146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4 - x + 9 =  x + 1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745" y="1958109"/>
            <a:ext cx="7038109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4x + 3 =  11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837" y="1985818"/>
            <a:ext cx="10566400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7 + (15/x) =  20 - 8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1" y="1976581"/>
            <a:ext cx="10566400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x</a:t>
            </a:r>
            <a:r>
              <a:rPr lang="en-GB" sz="11500" baseline="30000" dirty="0" smtClean="0">
                <a:solidFill>
                  <a:schemeClr val="tx1"/>
                </a:solidFill>
              </a:rPr>
              <a:t>2</a:t>
            </a:r>
            <a:r>
              <a:rPr lang="en-GB" sz="11500" dirty="0" smtClean="0">
                <a:solidFill>
                  <a:schemeClr val="tx1"/>
                </a:solidFill>
              </a:rPr>
              <a:t> -6 =  2x</a:t>
            </a:r>
            <a:r>
              <a:rPr lang="en-GB" sz="11500" baseline="30000" dirty="0" smtClean="0">
                <a:solidFill>
                  <a:schemeClr val="tx1"/>
                </a:solidFill>
              </a:rPr>
              <a:t>2</a:t>
            </a:r>
            <a:r>
              <a:rPr lang="en-GB" sz="11500" dirty="0" smtClean="0">
                <a:solidFill>
                  <a:schemeClr val="tx1"/>
                </a:solidFill>
              </a:rPr>
              <a:t> - 106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27" y="1985818"/>
            <a:ext cx="11102110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√(x-2) </a:t>
            </a:r>
            <a:r>
              <a:rPr lang="en-GB" sz="11500" dirty="0">
                <a:solidFill>
                  <a:schemeClr val="tx1"/>
                </a:solidFill>
              </a:rPr>
              <a:t>= </a:t>
            </a:r>
            <a:r>
              <a:rPr lang="en-GB" sz="11500" dirty="0" smtClean="0">
                <a:solidFill>
                  <a:schemeClr val="tx1"/>
                </a:solidFill>
              </a:rPr>
              <a:t>(√12/</a:t>
            </a:r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√2)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054" y="1524000"/>
            <a:ext cx="8146473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3y = 2(2+2y)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X + 20 = 35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49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054" y="1524000"/>
            <a:ext cx="8146473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  <a:r>
              <a:rPr lang="en-GB" sz="11500" dirty="0" smtClean="0">
                <a:solidFill>
                  <a:schemeClr val="tx1"/>
                </a:solidFill>
              </a:rPr>
              <a:t>2(4t +1) = 3t</a:t>
            </a:r>
            <a:endParaRPr lang="en-GB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054" y="1524000"/>
            <a:ext cx="8146473" cy="3094182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1454" y="1676400"/>
            <a:ext cx="8146473" cy="3094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 smtClean="0">
                <a:solidFill>
                  <a:schemeClr val="tx1"/>
                </a:solidFill>
              </a:rPr>
              <a:t> 3x + 2 = -11</a:t>
            </a:r>
            <a:endParaRPr lang="en-GB" sz="115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90818" y="2987964"/>
            <a:ext cx="8146473" cy="3094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 smtClean="0">
                <a:solidFill>
                  <a:schemeClr val="tx1"/>
                </a:solidFill>
              </a:rPr>
              <a:t> </a:t>
            </a:r>
            <a:r>
              <a:rPr lang="en-GB" sz="13800" dirty="0" smtClean="0">
                <a:solidFill>
                  <a:schemeClr val="tx1"/>
                </a:solidFill>
              </a:rPr>
              <a:t>2</a:t>
            </a:r>
            <a:endParaRPr lang="en-GB" sz="115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47654" y="3223491"/>
            <a:ext cx="8146473" cy="3094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 smtClean="0">
                <a:solidFill>
                  <a:schemeClr val="tx1"/>
                </a:solidFill>
              </a:rPr>
              <a:t> </a:t>
            </a:r>
            <a:endParaRPr lang="en-GB" sz="115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47654" y="4082473"/>
            <a:ext cx="1683328" cy="0"/>
          </a:xfrm>
          <a:prstGeom prst="line">
            <a:avLst/>
          </a:prstGeom>
          <a:ln w="76200">
            <a:solidFill>
              <a:schemeClr val="tx1">
                <a:alpha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40 + x = 70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5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13 + x = 21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18 - x = 7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40 - x = 23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2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299854"/>
            <a:ext cx="9658157" cy="1320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chemeClr val="tx1"/>
                </a:solidFill>
              </a:rPr>
              <a:t>X - 5 = 90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490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1_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8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9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216</Words>
  <Application>Microsoft Office PowerPoint</Application>
  <PresentationFormat>Widescreen</PresentationFormat>
  <Paragraphs>45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Arial</vt:lpstr>
      <vt:lpstr>Calibri</vt:lpstr>
      <vt:lpstr>Century Gothic</vt:lpstr>
      <vt:lpstr>Century Schoolbook</vt:lpstr>
      <vt:lpstr>Corbel</vt:lpstr>
      <vt:lpstr>Franklin Gothic Book</vt:lpstr>
      <vt:lpstr>Garamond</vt:lpstr>
      <vt:lpstr>Impact</vt:lpstr>
      <vt:lpstr>Trebuchet MS</vt:lpstr>
      <vt:lpstr>Wingdings 2</vt:lpstr>
      <vt:lpstr>Wingdings 3</vt:lpstr>
      <vt:lpstr>Facet</vt:lpstr>
      <vt:lpstr>Main Event</vt:lpstr>
      <vt:lpstr>Ion</vt:lpstr>
      <vt:lpstr>1_Ion</vt:lpstr>
      <vt:lpstr>Organic</vt:lpstr>
      <vt:lpstr>Berlin</vt:lpstr>
      <vt:lpstr>Crop</vt:lpstr>
      <vt:lpstr>Feathered</vt:lpstr>
      <vt:lpstr>Frame</vt:lpstr>
      <vt:lpstr>1_Frame</vt:lpstr>
      <vt:lpstr>Algebra – Solving Equations</vt:lpstr>
      <vt:lpstr>5  =  5</vt:lpstr>
      <vt:lpstr>X + 4 = 6</vt:lpstr>
      <vt:lpstr>X + 20 = 35</vt:lpstr>
      <vt:lpstr>40 + x = 70</vt:lpstr>
      <vt:lpstr>13 + x = 21</vt:lpstr>
      <vt:lpstr>18 - x = 7</vt:lpstr>
      <vt:lpstr>40 - x = 23</vt:lpstr>
      <vt:lpstr>X - 5 = 90</vt:lpstr>
      <vt:lpstr>X - 7 = 16</vt:lpstr>
      <vt:lpstr>X + 5 = 3</vt:lpstr>
      <vt:lpstr>X + 20 = 10</vt:lpstr>
      <vt:lpstr>9 - x = 12</vt:lpstr>
      <vt:lpstr>14 - x = 20</vt:lpstr>
      <vt:lpstr>5 - x + 2 = 10</vt:lpstr>
      <vt:lpstr>4 + 2 = x - 8</vt:lpstr>
      <vt:lpstr>2x = 16</vt:lpstr>
      <vt:lpstr>24 = 6x</vt:lpstr>
      <vt:lpstr>4x = 23</vt:lpstr>
      <vt:lpstr>100 = 7x</vt:lpstr>
      <vt:lpstr>(x/3) = 6</vt:lpstr>
      <vt:lpstr>20 = x/4</vt:lpstr>
      <vt:lpstr>x/6 = 3.5</vt:lpstr>
      <vt:lpstr>8 = x/1.4</vt:lpstr>
      <vt:lpstr>X2 = 64</vt:lpstr>
      <vt:lpstr>81 = X2</vt:lpstr>
      <vt:lpstr>X2 = 19</vt:lpstr>
      <vt:lpstr>40 = X2 </vt:lpstr>
      <vt:lpstr>√X = 5</vt:lpstr>
      <vt:lpstr>10 = √X </vt:lpstr>
      <vt:lpstr>√X = 3.2 </vt:lpstr>
      <vt:lpstr>16.8 = √X </vt:lpstr>
      <vt:lpstr> 8 + x = 28 - x </vt:lpstr>
      <vt:lpstr> 4 - x + 9 =  x + 1</vt:lpstr>
      <vt:lpstr> 4x + 3 =  11</vt:lpstr>
      <vt:lpstr> 7 + (15/x) =  20 - 8</vt:lpstr>
      <vt:lpstr> x2 -6 =  2x2 - 106</vt:lpstr>
      <vt:lpstr> √(x-2) = (√12/ √2)</vt:lpstr>
      <vt:lpstr> 3y = 2(2+2y)</vt:lpstr>
      <vt:lpstr> 2(4t +1) = 3t</vt:lpstr>
      <vt:lpstr> 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– Solving Equations</dc:title>
  <dc:creator>Malcolm Cooke</dc:creator>
  <cp:lastModifiedBy>Malcolm Cooke</cp:lastModifiedBy>
  <cp:revision>17</cp:revision>
  <dcterms:created xsi:type="dcterms:W3CDTF">2017-11-03T14:27:16Z</dcterms:created>
  <dcterms:modified xsi:type="dcterms:W3CDTF">2017-11-05T11:57:43Z</dcterms:modified>
</cp:coreProperties>
</file>