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9" r:id="rId3"/>
    <p:sldId id="261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83" r:id="rId18"/>
    <p:sldId id="284" r:id="rId19"/>
    <p:sldId id="285" r:id="rId20"/>
    <p:sldId id="286" r:id="rId21"/>
    <p:sldId id="278" r:id="rId22"/>
    <p:sldId id="279" r:id="rId23"/>
    <p:sldId id="289" r:id="rId24"/>
    <p:sldId id="291" r:id="rId25"/>
    <p:sldId id="277" r:id="rId26"/>
    <p:sldId id="28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4FD07C-04CE-4488-B344-A6BBF7D048FC}" v="13" dt="2021-08-25T10:29:09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643" autoAdjust="0"/>
  </p:normalViewPr>
  <p:slideViewPr>
    <p:cSldViewPr snapToGrid="0">
      <p:cViewPr varScale="1">
        <p:scale>
          <a:sx n="70" d="100"/>
          <a:sy n="70" d="100"/>
        </p:scale>
        <p:origin x="5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isha Ananthan" userId="e9a6b192-d1fb-40d3-a9e2-c640e3f57cfc" providerId="ADAL" clId="{C14FD07C-04CE-4488-B344-A6BBF7D048FC}"/>
    <pc:docChg chg="custSel addSld delSld modSld">
      <pc:chgData name="Jenisha Ananthan" userId="e9a6b192-d1fb-40d3-a9e2-c640e3f57cfc" providerId="ADAL" clId="{C14FD07C-04CE-4488-B344-A6BBF7D048FC}" dt="2021-08-25T10:29:09.193" v="119" actId="1076"/>
      <pc:docMkLst>
        <pc:docMk/>
      </pc:docMkLst>
      <pc:sldChg chg="addSp delSp modSp mod">
        <pc:chgData name="Jenisha Ananthan" userId="e9a6b192-d1fb-40d3-a9e2-c640e3f57cfc" providerId="ADAL" clId="{C14FD07C-04CE-4488-B344-A6BBF7D048FC}" dt="2021-08-25T10:20:55.456" v="17" actId="1076"/>
        <pc:sldMkLst>
          <pc:docMk/>
          <pc:sldMk cId="1316256117" sldId="257"/>
        </pc:sldMkLst>
        <pc:spChg chg="del">
          <ac:chgData name="Jenisha Ananthan" userId="e9a6b192-d1fb-40d3-a9e2-c640e3f57cfc" providerId="ADAL" clId="{C14FD07C-04CE-4488-B344-A6BBF7D048FC}" dt="2021-07-09T10:40:29.767" v="5" actId="478"/>
          <ac:spMkLst>
            <pc:docMk/>
            <pc:sldMk cId="1316256117" sldId="257"/>
            <ac:spMk id="2" creationId="{8020C02D-BB52-4058-B1C8-6015F92F69C9}"/>
          </ac:spMkLst>
        </pc:spChg>
        <pc:spChg chg="del">
          <ac:chgData name="Jenisha Ananthan" userId="e9a6b192-d1fb-40d3-a9e2-c640e3f57cfc" providerId="ADAL" clId="{C14FD07C-04CE-4488-B344-A6BBF7D048FC}" dt="2021-07-09T10:40:32.035" v="6" actId="478"/>
          <ac:spMkLst>
            <pc:docMk/>
            <pc:sldMk cId="1316256117" sldId="257"/>
            <ac:spMk id="3" creationId="{B454FA6D-AB54-47BB-B462-CAD7CDA4293B}"/>
          </ac:spMkLst>
        </pc:spChg>
        <pc:spChg chg="add mod">
          <ac:chgData name="Jenisha Ananthan" userId="e9a6b192-d1fb-40d3-a9e2-c640e3f57cfc" providerId="ADAL" clId="{C14FD07C-04CE-4488-B344-A6BBF7D048FC}" dt="2021-08-25T10:20:55.456" v="17" actId="1076"/>
          <ac:spMkLst>
            <pc:docMk/>
            <pc:sldMk cId="1316256117" sldId="257"/>
            <ac:spMk id="8" creationId="{762D2EBD-3E04-4A59-ADE2-A65688698AF7}"/>
          </ac:spMkLst>
        </pc:spChg>
      </pc:sldChg>
      <pc:sldChg chg="modSp mod">
        <pc:chgData name="Jenisha Ananthan" userId="e9a6b192-d1fb-40d3-a9e2-c640e3f57cfc" providerId="ADAL" clId="{C14FD07C-04CE-4488-B344-A6BBF7D048FC}" dt="2021-07-09T10:38:58.851" v="3" actId="1076"/>
        <pc:sldMkLst>
          <pc:docMk/>
          <pc:sldMk cId="2461622146" sldId="259"/>
        </pc:sldMkLst>
        <pc:spChg chg="mod">
          <ac:chgData name="Jenisha Ananthan" userId="e9a6b192-d1fb-40d3-a9e2-c640e3f57cfc" providerId="ADAL" clId="{C14FD07C-04CE-4488-B344-A6BBF7D048FC}" dt="2021-07-09T10:38:53.179" v="1" actId="1076"/>
          <ac:spMkLst>
            <pc:docMk/>
            <pc:sldMk cId="2461622146" sldId="259"/>
            <ac:spMk id="14" creationId="{203EC223-E26F-4054-9A9D-7CB0498FD4B0}"/>
          </ac:spMkLst>
        </pc:spChg>
        <pc:spChg chg="mod">
          <ac:chgData name="Jenisha Ananthan" userId="e9a6b192-d1fb-40d3-a9e2-c640e3f57cfc" providerId="ADAL" clId="{C14FD07C-04CE-4488-B344-A6BBF7D048FC}" dt="2021-07-09T10:38:58.851" v="3" actId="1076"/>
          <ac:spMkLst>
            <pc:docMk/>
            <pc:sldMk cId="2461622146" sldId="259"/>
            <ac:spMk id="21" creationId="{D820B604-889C-468E-BEAF-04EC796CA00D}"/>
          </ac:spMkLst>
        </pc:spChg>
        <pc:picChg chg="mod">
          <ac:chgData name="Jenisha Ananthan" userId="e9a6b192-d1fb-40d3-a9e2-c640e3f57cfc" providerId="ADAL" clId="{C14FD07C-04CE-4488-B344-A6BBF7D048FC}" dt="2021-07-09T10:38:49.956" v="0" actId="1076"/>
          <ac:picMkLst>
            <pc:docMk/>
            <pc:sldMk cId="2461622146" sldId="259"/>
            <ac:picMk id="6" creationId="{4D358BCF-A8D8-4502-81CD-A210FEF25B92}"/>
          </ac:picMkLst>
        </pc:picChg>
        <pc:picChg chg="mod">
          <ac:chgData name="Jenisha Ananthan" userId="e9a6b192-d1fb-40d3-a9e2-c640e3f57cfc" providerId="ADAL" clId="{C14FD07C-04CE-4488-B344-A6BBF7D048FC}" dt="2021-07-09T10:38:54.529" v="2" actId="1076"/>
          <ac:picMkLst>
            <pc:docMk/>
            <pc:sldMk cId="2461622146" sldId="259"/>
            <ac:picMk id="17" creationId="{B47036C7-00A1-4300-9351-9ACFBAE4B616}"/>
          </ac:picMkLst>
        </pc:picChg>
      </pc:sldChg>
      <pc:sldChg chg="add del">
        <pc:chgData name="Jenisha Ananthan" userId="e9a6b192-d1fb-40d3-a9e2-c640e3f57cfc" providerId="ADAL" clId="{C14FD07C-04CE-4488-B344-A6BBF7D048FC}" dt="2021-08-25T10:21:24.284" v="25" actId="47"/>
        <pc:sldMkLst>
          <pc:docMk/>
          <pc:sldMk cId="1068189936" sldId="260"/>
        </pc:sldMkLst>
      </pc:sldChg>
      <pc:sldChg chg="delSp new del mod">
        <pc:chgData name="Jenisha Ananthan" userId="e9a6b192-d1fb-40d3-a9e2-c640e3f57cfc" providerId="ADAL" clId="{C14FD07C-04CE-4488-B344-A6BBF7D048FC}" dt="2021-08-25T10:21:09.184" v="21" actId="47"/>
        <pc:sldMkLst>
          <pc:docMk/>
          <pc:sldMk cId="1502833433" sldId="260"/>
        </pc:sldMkLst>
        <pc:spChg chg="del">
          <ac:chgData name="Jenisha Ananthan" userId="e9a6b192-d1fb-40d3-a9e2-c640e3f57cfc" providerId="ADAL" clId="{C14FD07C-04CE-4488-B344-A6BBF7D048FC}" dt="2021-08-25T10:21:00.711" v="19" actId="478"/>
          <ac:spMkLst>
            <pc:docMk/>
            <pc:sldMk cId="1502833433" sldId="260"/>
            <ac:spMk id="2" creationId="{F5EAAC9A-B72C-4840-BEAE-93C950849637}"/>
          </ac:spMkLst>
        </pc:spChg>
        <pc:spChg chg="del">
          <ac:chgData name="Jenisha Ananthan" userId="e9a6b192-d1fb-40d3-a9e2-c640e3f57cfc" providerId="ADAL" clId="{C14FD07C-04CE-4488-B344-A6BBF7D048FC}" dt="2021-08-25T10:21:00.711" v="19" actId="478"/>
          <ac:spMkLst>
            <pc:docMk/>
            <pc:sldMk cId="1502833433" sldId="260"/>
            <ac:spMk id="3" creationId="{72ADA8C9-252C-453D-980D-3CBD5CD53B23}"/>
          </ac:spMkLst>
        </pc:spChg>
      </pc:sldChg>
      <pc:sldChg chg="modSp add mod">
        <pc:chgData name="Jenisha Ananthan" userId="e9a6b192-d1fb-40d3-a9e2-c640e3f57cfc" providerId="ADAL" clId="{C14FD07C-04CE-4488-B344-A6BBF7D048FC}" dt="2021-08-25T10:24:55.631" v="57" actId="207"/>
        <pc:sldMkLst>
          <pc:docMk/>
          <pc:sldMk cId="2355719783" sldId="261"/>
        </pc:sldMkLst>
        <pc:spChg chg="mod">
          <ac:chgData name="Jenisha Ananthan" userId="e9a6b192-d1fb-40d3-a9e2-c640e3f57cfc" providerId="ADAL" clId="{C14FD07C-04CE-4488-B344-A6BBF7D048FC}" dt="2021-08-25T10:24:55.631" v="57" actId="207"/>
          <ac:spMkLst>
            <pc:docMk/>
            <pc:sldMk cId="2355719783" sldId="261"/>
            <ac:spMk id="2" creationId="{49659445-BEC6-443E-8A22-93F17F3B920A}"/>
          </ac:spMkLst>
        </pc:spChg>
      </pc:sldChg>
      <pc:sldChg chg="del">
        <pc:chgData name="Jenisha Ananthan" userId="e9a6b192-d1fb-40d3-a9e2-c640e3f57cfc" providerId="ADAL" clId="{C14FD07C-04CE-4488-B344-A6BBF7D048FC}" dt="2021-08-25T10:19:03.993" v="7" actId="47"/>
        <pc:sldMkLst>
          <pc:docMk/>
          <pc:sldMk cId="3361378900" sldId="261"/>
        </pc:sldMkLst>
      </pc:sldChg>
      <pc:sldChg chg="add del">
        <pc:chgData name="Jenisha Ananthan" userId="e9a6b192-d1fb-40d3-a9e2-c640e3f57cfc" providerId="ADAL" clId="{C14FD07C-04CE-4488-B344-A6BBF7D048FC}" dt="2021-08-25T10:21:22.495" v="23" actId="47"/>
        <pc:sldMkLst>
          <pc:docMk/>
          <pc:sldMk cId="2138239460" sldId="262"/>
        </pc:sldMkLst>
      </pc:sldChg>
      <pc:sldChg chg="del">
        <pc:chgData name="Jenisha Ananthan" userId="e9a6b192-d1fb-40d3-a9e2-c640e3f57cfc" providerId="ADAL" clId="{C14FD07C-04CE-4488-B344-A6BBF7D048FC}" dt="2021-08-25T10:19:04.806" v="10" actId="47"/>
        <pc:sldMkLst>
          <pc:docMk/>
          <pc:sldMk cId="3854762792" sldId="262"/>
        </pc:sldMkLst>
      </pc:sldChg>
      <pc:sldChg chg="modSp del mod">
        <pc:chgData name="Jenisha Ananthan" userId="e9a6b192-d1fb-40d3-a9e2-c640e3f57cfc" providerId="ADAL" clId="{C14FD07C-04CE-4488-B344-A6BBF7D048FC}" dt="2021-08-25T10:19:04.351" v="8" actId="47"/>
        <pc:sldMkLst>
          <pc:docMk/>
          <pc:sldMk cId="200605315" sldId="263"/>
        </pc:sldMkLst>
        <pc:picChg chg="mod">
          <ac:chgData name="Jenisha Ananthan" userId="e9a6b192-d1fb-40d3-a9e2-c640e3f57cfc" providerId="ADAL" clId="{C14FD07C-04CE-4488-B344-A6BBF7D048FC}" dt="2021-07-09T10:39:38.384" v="4" actId="14100"/>
          <ac:picMkLst>
            <pc:docMk/>
            <pc:sldMk cId="200605315" sldId="263"/>
            <ac:picMk id="8" creationId="{17A84A21-3ABF-4F51-99A8-97E2194A3310}"/>
          </ac:picMkLst>
        </pc:picChg>
      </pc:sldChg>
      <pc:sldChg chg="add del">
        <pc:chgData name="Jenisha Ananthan" userId="e9a6b192-d1fb-40d3-a9e2-c640e3f57cfc" providerId="ADAL" clId="{C14FD07C-04CE-4488-B344-A6BBF7D048FC}" dt="2021-08-25T10:21:23.114" v="24" actId="47"/>
        <pc:sldMkLst>
          <pc:docMk/>
          <pc:sldMk cId="3410942596" sldId="263"/>
        </pc:sldMkLst>
      </pc:sldChg>
      <pc:sldChg chg="del">
        <pc:chgData name="Jenisha Ananthan" userId="e9a6b192-d1fb-40d3-a9e2-c640e3f57cfc" providerId="ADAL" clId="{C14FD07C-04CE-4488-B344-A6BBF7D048FC}" dt="2021-08-25T10:19:04.552" v="9" actId="47"/>
        <pc:sldMkLst>
          <pc:docMk/>
          <pc:sldMk cId="367864657" sldId="264"/>
        </pc:sldMkLst>
      </pc:sldChg>
      <pc:sldChg chg="modSp add mod">
        <pc:chgData name="Jenisha Ananthan" userId="e9a6b192-d1fb-40d3-a9e2-c640e3f57cfc" providerId="ADAL" clId="{C14FD07C-04CE-4488-B344-A6BBF7D048FC}" dt="2021-08-25T10:25:09.053" v="59" actId="207"/>
        <pc:sldMkLst>
          <pc:docMk/>
          <pc:sldMk cId="1267975673" sldId="264"/>
        </pc:sldMkLst>
        <pc:spChg chg="mod">
          <ac:chgData name="Jenisha Ananthan" userId="e9a6b192-d1fb-40d3-a9e2-c640e3f57cfc" providerId="ADAL" clId="{C14FD07C-04CE-4488-B344-A6BBF7D048FC}" dt="2021-08-25T10:25:09.053" v="59" actId="207"/>
          <ac:spMkLst>
            <pc:docMk/>
            <pc:sldMk cId="1267975673" sldId="264"/>
            <ac:spMk id="2" creationId="{6C66A1B3-EAA1-49CF-AEFF-8FE736096A5F}"/>
          </ac:spMkLst>
        </pc:spChg>
      </pc:sldChg>
      <pc:sldChg chg="modSp add mod">
        <pc:chgData name="Jenisha Ananthan" userId="e9a6b192-d1fb-40d3-a9e2-c640e3f57cfc" providerId="ADAL" clId="{C14FD07C-04CE-4488-B344-A6BBF7D048FC}" dt="2021-08-25T10:25:16.562" v="60" actId="207"/>
        <pc:sldMkLst>
          <pc:docMk/>
          <pc:sldMk cId="3488572088" sldId="265"/>
        </pc:sldMkLst>
        <pc:spChg chg="mod">
          <ac:chgData name="Jenisha Ananthan" userId="e9a6b192-d1fb-40d3-a9e2-c640e3f57cfc" providerId="ADAL" clId="{C14FD07C-04CE-4488-B344-A6BBF7D048FC}" dt="2021-08-25T10:25:16.562" v="60" actId="207"/>
          <ac:spMkLst>
            <pc:docMk/>
            <pc:sldMk cId="3488572088" sldId="265"/>
            <ac:spMk id="2" creationId="{0C766307-2ED8-4E98-83AA-709176DBBA74}"/>
          </ac:spMkLst>
        </pc:spChg>
      </pc:sldChg>
      <pc:sldChg chg="del">
        <pc:chgData name="Jenisha Ananthan" userId="e9a6b192-d1fb-40d3-a9e2-c640e3f57cfc" providerId="ADAL" clId="{C14FD07C-04CE-4488-B344-A6BBF7D048FC}" dt="2021-08-25T10:19:05.358" v="13" actId="47"/>
        <pc:sldMkLst>
          <pc:docMk/>
          <pc:sldMk cId="3881716978" sldId="265"/>
        </pc:sldMkLst>
      </pc:sldChg>
      <pc:sldChg chg="modSp add mod">
        <pc:chgData name="Jenisha Ananthan" userId="e9a6b192-d1fb-40d3-a9e2-c640e3f57cfc" providerId="ADAL" clId="{C14FD07C-04CE-4488-B344-A6BBF7D048FC}" dt="2021-08-25T10:25:22.444" v="62" actId="207"/>
        <pc:sldMkLst>
          <pc:docMk/>
          <pc:sldMk cId="1447383605" sldId="266"/>
        </pc:sldMkLst>
        <pc:spChg chg="mod">
          <ac:chgData name="Jenisha Ananthan" userId="e9a6b192-d1fb-40d3-a9e2-c640e3f57cfc" providerId="ADAL" clId="{C14FD07C-04CE-4488-B344-A6BBF7D048FC}" dt="2021-08-25T10:25:22.444" v="62" actId="207"/>
          <ac:spMkLst>
            <pc:docMk/>
            <pc:sldMk cId="1447383605" sldId="266"/>
            <ac:spMk id="2" creationId="{4B88F52D-2370-4A33-B7BC-B02993F3970A}"/>
          </ac:spMkLst>
        </pc:spChg>
      </pc:sldChg>
      <pc:sldChg chg="del">
        <pc:chgData name="Jenisha Ananthan" userId="e9a6b192-d1fb-40d3-a9e2-c640e3f57cfc" providerId="ADAL" clId="{C14FD07C-04CE-4488-B344-A6BBF7D048FC}" dt="2021-08-25T10:19:05" v="11" actId="47"/>
        <pc:sldMkLst>
          <pc:docMk/>
          <pc:sldMk cId="1819208980" sldId="266"/>
        </pc:sldMkLst>
      </pc:sldChg>
      <pc:sldChg chg="del">
        <pc:chgData name="Jenisha Ananthan" userId="e9a6b192-d1fb-40d3-a9e2-c640e3f57cfc" providerId="ADAL" clId="{C14FD07C-04CE-4488-B344-A6BBF7D048FC}" dt="2021-08-25T10:19:05.185" v="12" actId="47"/>
        <pc:sldMkLst>
          <pc:docMk/>
          <pc:sldMk cId="1965640104" sldId="267"/>
        </pc:sldMkLst>
      </pc:sldChg>
      <pc:sldChg chg="delSp modSp add mod delAnim">
        <pc:chgData name="Jenisha Ananthan" userId="e9a6b192-d1fb-40d3-a9e2-c640e3f57cfc" providerId="ADAL" clId="{C14FD07C-04CE-4488-B344-A6BBF7D048FC}" dt="2021-08-25T10:25:33.584" v="63" actId="207"/>
        <pc:sldMkLst>
          <pc:docMk/>
          <pc:sldMk cId="3245580790" sldId="267"/>
        </pc:sldMkLst>
        <pc:spChg chg="mod">
          <ac:chgData name="Jenisha Ananthan" userId="e9a6b192-d1fb-40d3-a9e2-c640e3f57cfc" providerId="ADAL" clId="{C14FD07C-04CE-4488-B344-A6BBF7D048FC}" dt="2021-08-25T10:25:33.584" v="63" actId="207"/>
          <ac:spMkLst>
            <pc:docMk/>
            <pc:sldMk cId="3245580790" sldId="267"/>
            <ac:spMk id="2" creationId="{77CCA2CF-CD62-489A-8852-FD82B8DBB669}"/>
          </ac:spMkLst>
        </pc:spChg>
        <pc:spChg chg="del">
          <ac:chgData name="Jenisha Ananthan" userId="e9a6b192-d1fb-40d3-a9e2-c640e3f57cfc" providerId="ADAL" clId="{C14FD07C-04CE-4488-B344-A6BBF7D048FC}" dt="2021-08-25T10:21:44.939" v="26" actId="478"/>
          <ac:spMkLst>
            <pc:docMk/>
            <pc:sldMk cId="3245580790" sldId="267"/>
            <ac:spMk id="15" creationId="{60EF68BD-4822-4EB5-A1D0-98AAA64D634D}"/>
          </ac:spMkLst>
        </pc:spChg>
        <pc:grpChg chg="del">
          <ac:chgData name="Jenisha Ananthan" userId="e9a6b192-d1fb-40d3-a9e2-c640e3f57cfc" providerId="ADAL" clId="{C14FD07C-04CE-4488-B344-A6BBF7D048FC}" dt="2021-08-25T10:21:51.046" v="28" actId="478"/>
          <ac:grpSpMkLst>
            <pc:docMk/>
            <pc:sldMk cId="3245580790" sldId="267"/>
            <ac:grpSpMk id="12" creationId="{6EDB05CD-8FFA-42FC-897B-25756058EABF}"/>
          </ac:grpSpMkLst>
        </pc:grpChg>
        <pc:grpChg chg="del">
          <ac:chgData name="Jenisha Ananthan" userId="e9a6b192-d1fb-40d3-a9e2-c640e3f57cfc" providerId="ADAL" clId="{C14FD07C-04CE-4488-B344-A6BBF7D048FC}" dt="2021-08-25T10:21:47.250" v="27" actId="478"/>
          <ac:grpSpMkLst>
            <pc:docMk/>
            <pc:sldMk cId="3245580790" sldId="267"/>
            <ac:grpSpMk id="13" creationId="{4DC71EFD-4A02-46DB-B217-44EB531487EF}"/>
          </ac:grpSpMkLst>
        </pc:grpChg>
        <pc:cxnChg chg="del topLvl">
          <ac:chgData name="Jenisha Ananthan" userId="e9a6b192-d1fb-40d3-a9e2-c640e3f57cfc" providerId="ADAL" clId="{C14FD07C-04CE-4488-B344-A6BBF7D048FC}" dt="2021-08-25T10:21:51.046" v="28" actId="478"/>
          <ac:cxnSpMkLst>
            <pc:docMk/>
            <pc:sldMk cId="3245580790" sldId="267"/>
            <ac:cxnSpMk id="6" creationId="{B23AE424-05AC-4401-8345-ABBCDFF550D6}"/>
          </ac:cxnSpMkLst>
        </pc:cxnChg>
        <pc:cxnChg chg="del topLvl">
          <ac:chgData name="Jenisha Ananthan" userId="e9a6b192-d1fb-40d3-a9e2-c640e3f57cfc" providerId="ADAL" clId="{C14FD07C-04CE-4488-B344-A6BBF7D048FC}" dt="2021-08-25T10:21:53.277" v="29" actId="478"/>
          <ac:cxnSpMkLst>
            <pc:docMk/>
            <pc:sldMk cId="3245580790" sldId="267"/>
            <ac:cxnSpMk id="7" creationId="{A8B573BD-CF01-43EC-BC09-810FCF6B38DC}"/>
          </ac:cxnSpMkLst>
        </pc:cxnChg>
      </pc:sldChg>
      <pc:sldChg chg="del">
        <pc:chgData name="Jenisha Ananthan" userId="e9a6b192-d1fb-40d3-a9e2-c640e3f57cfc" providerId="ADAL" clId="{C14FD07C-04CE-4488-B344-A6BBF7D048FC}" dt="2021-08-25T10:19:05.571" v="14" actId="47"/>
        <pc:sldMkLst>
          <pc:docMk/>
          <pc:sldMk cId="2188720459" sldId="268"/>
        </pc:sldMkLst>
      </pc:sldChg>
      <pc:sldChg chg="modSp add mod">
        <pc:chgData name="Jenisha Ananthan" userId="e9a6b192-d1fb-40d3-a9e2-c640e3f57cfc" providerId="ADAL" clId="{C14FD07C-04CE-4488-B344-A6BBF7D048FC}" dt="2021-08-25T10:25:44.692" v="64" actId="207"/>
        <pc:sldMkLst>
          <pc:docMk/>
          <pc:sldMk cId="3629341017" sldId="268"/>
        </pc:sldMkLst>
        <pc:spChg chg="mod">
          <ac:chgData name="Jenisha Ananthan" userId="e9a6b192-d1fb-40d3-a9e2-c640e3f57cfc" providerId="ADAL" clId="{C14FD07C-04CE-4488-B344-A6BBF7D048FC}" dt="2021-08-25T10:25:44.692" v="64" actId="207"/>
          <ac:spMkLst>
            <pc:docMk/>
            <pc:sldMk cId="3629341017" sldId="268"/>
            <ac:spMk id="2" creationId="{3E72E340-4D6D-4D25-9BEC-9166CE5393FB}"/>
          </ac:spMkLst>
        </pc:spChg>
      </pc:sldChg>
      <pc:sldChg chg="del">
        <pc:chgData name="Jenisha Ananthan" userId="e9a6b192-d1fb-40d3-a9e2-c640e3f57cfc" providerId="ADAL" clId="{C14FD07C-04CE-4488-B344-A6BBF7D048FC}" dt="2021-08-25T10:19:06.086" v="15" actId="47"/>
        <pc:sldMkLst>
          <pc:docMk/>
          <pc:sldMk cId="3105844333" sldId="269"/>
        </pc:sldMkLst>
      </pc:sldChg>
      <pc:sldChg chg="delSp modSp add mod delAnim">
        <pc:chgData name="Jenisha Ananthan" userId="e9a6b192-d1fb-40d3-a9e2-c640e3f57cfc" providerId="ADAL" clId="{C14FD07C-04CE-4488-B344-A6BBF7D048FC}" dt="2021-08-25T10:25:56.774" v="67" actId="478"/>
        <pc:sldMkLst>
          <pc:docMk/>
          <pc:sldMk cId="3977555733" sldId="269"/>
        </pc:sldMkLst>
        <pc:spChg chg="mod">
          <ac:chgData name="Jenisha Ananthan" userId="e9a6b192-d1fb-40d3-a9e2-c640e3f57cfc" providerId="ADAL" clId="{C14FD07C-04CE-4488-B344-A6BBF7D048FC}" dt="2021-08-25T10:25:52.750" v="65" actId="207"/>
          <ac:spMkLst>
            <pc:docMk/>
            <pc:sldMk cId="3977555733" sldId="269"/>
            <ac:spMk id="2" creationId="{3380E508-5DF6-44DD-9EF2-CB1DD28B87B7}"/>
          </ac:spMkLst>
        </pc:spChg>
        <pc:spChg chg="del">
          <ac:chgData name="Jenisha Ananthan" userId="e9a6b192-d1fb-40d3-a9e2-c640e3f57cfc" providerId="ADAL" clId="{C14FD07C-04CE-4488-B344-A6BBF7D048FC}" dt="2021-08-25T10:22:00.593" v="30" actId="478"/>
          <ac:spMkLst>
            <pc:docMk/>
            <pc:sldMk cId="3977555733" sldId="269"/>
            <ac:spMk id="11" creationId="{F0156103-2C97-4517-9036-125862888642}"/>
          </ac:spMkLst>
        </pc:spChg>
        <pc:spChg chg="del mod">
          <ac:chgData name="Jenisha Ananthan" userId="e9a6b192-d1fb-40d3-a9e2-c640e3f57cfc" providerId="ADAL" clId="{C14FD07C-04CE-4488-B344-A6BBF7D048FC}" dt="2021-08-25T10:25:56.774" v="67" actId="478"/>
          <ac:spMkLst>
            <pc:docMk/>
            <pc:sldMk cId="3977555733" sldId="269"/>
            <ac:spMk id="14" creationId="{56FF8650-EF53-4A9B-A84F-EB8EFBDFB285}"/>
          </ac:spMkLst>
        </pc:spChg>
        <pc:grpChg chg="del">
          <ac:chgData name="Jenisha Ananthan" userId="e9a6b192-d1fb-40d3-a9e2-c640e3f57cfc" providerId="ADAL" clId="{C14FD07C-04CE-4488-B344-A6BBF7D048FC}" dt="2021-08-25T10:22:04.440" v="31" actId="478"/>
          <ac:grpSpMkLst>
            <pc:docMk/>
            <pc:sldMk cId="3977555733" sldId="269"/>
            <ac:grpSpMk id="20" creationId="{8DED4749-0912-400E-930F-9CDAC36B8955}"/>
          </ac:grpSpMkLst>
        </pc:grpChg>
        <pc:cxnChg chg="del mod">
          <ac:chgData name="Jenisha Ananthan" userId="e9a6b192-d1fb-40d3-a9e2-c640e3f57cfc" providerId="ADAL" clId="{C14FD07C-04CE-4488-B344-A6BBF7D048FC}" dt="2021-08-25T10:22:04.440" v="31" actId="478"/>
          <ac:cxnSpMkLst>
            <pc:docMk/>
            <pc:sldMk cId="3977555733" sldId="269"/>
            <ac:cxnSpMk id="5" creationId="{717F3280-903C-4745-A3E4-D28AB95A0219}"/>
          </ac:cxnSpMkLst>
        </pc:cxnChg>
        <pc:cxnChg chg="del mod">
          <ac:chgData name="Jenisha Ananthan" userId="e9a6b192-d1fb-40d3-a9e2-c640e3f57cfc" providerId="ADAL" clId="{C14FD07C-04CE-4488-B344-A6BBF7D048FC}" dt="2021-08-25T10:22:04.440" v="31" actId="478"/>
          <ac:cxnSpMkLst>
            <pc:docMk/>
            <pc:sldMk cId="3977555733" sldId="269"/>
            <ac:cxnSpMk id="6" creationId="{C9CD596F-4244-4644-AA49-C12DB790432E}"/>
          </ac:cxnSpMkLst>
        </pc:cxnChg>
      </pc:sldChg>
      <pc:sldChg chg="modSp add mod">
        <pc:chgData name="Jenisha Ananthan" userId="e9a6b192-d1fb-40d3-a9e2-c640e3f57cfc" providerId="ADAL" clId="{C14FD07C-04CE-4488-B344-A6BBF7D048FC}" dt="2021-08-25T10:26:04.152" v="68" actId="207"/>
        <pc:sldMkLst>
          <pc:docMk/>
          <pc:sldMk cId="4093146333" sldId="270"/>
        </pc:sldMkLst>
        <pc:spChg chg="mod">
          <ac:chgData name="Jenisha Ananthan" userId="e9a6b192-d1fb-40d3-a9e2-c640e3f57cfc" providerId="ADAL" clId="{C14FD07C-04CE-4488-B344-A6BBF7D048FC}" dt="2021-08-25T10:26:04.152" v="68" actId="207"/>
          <ac:spMkLst>
            <pc:docMk/>
            <pc:sldMk cId="4093146333" sldId="270"/>
            <ac:spMk id="2" creationId="{5AC8D836-83FF-4531-9818-3C2BD55F229A}"/>
          </ac:spMkLst>
        </pc:spChg>
      </pc:sldChg>
      <pc:sldChg chg="delSp modSp add mod delAnim">
        <pc:chgData name="Jenisha Ananthan" userId="e9a6b192-d1fb-40d3-a9e2-c640e3f57cfc" providerId="ADAL" clId="{C14FD07C-04CE-4488-B344-A6BBF7D048FC}" dt="2021-08-25T10:26:10.865" v="69" actId="207"/>
        <pc:sldMkLst>
          <pc:docMk/>
          <pc:sldMk cId="780934965" sldId="271"/>
        </pc:sldMkLst>
        <pc:spChg chg="mod">
          <ac:chgData name="Jenisha Ananthan" userId="e9a6b192-d1fb-40d3-a9e2-c640e3f57cfc" providerId="ADAL" clId="{C14FD07C-04CE-4488-B344-A6BBF7D048FC}" dt="2021-08-25T10:26:10.865" v="69" actId="207"/>
          <ac:spMkLst>
            <pc:docMk/>
            <pc:sldMk cId="780934965" sldId="271"/>
            <ac:spMk id="2" creationId="{26B8A37F-2B85-4348-9E84-310BB56D558C}"/>
          </ac:spMkLst>
        </pc:spChg>
        <pc:spChg chg="del">
          <ac:chgData name="Jenisha Ananthan" userId="e9a6b192-d1fb-40d3-a9e2-c640e3f57cfc" providerId="ADAL" clId="{C14FD07C-04CE-4488-B344-A6BBF7D048FC}" dt="2021-08-25T10:22:16.714" v="33" actId="478"/>
          <ac:spMkLst>
            <pc:docMk/>
            <pc:sldMk cId="780934965" sldId="271"/>
            <ac:spMk id="12" creationId="{E801F137-F2CD-41C2-8218-C4EA92156DDF}"/>
          </ac:spMkLst>
        </pc:spChg>
        <pc:grpChg chg="del">
          <ac:chgData name="Jenisha Ananthan" userId="e9a6b192-d1fb-40d3-a9e2-c640e3f57cfc" providerId="ADAL" clId="{C14FD07C-04CE-4488-B344-A6BBF7D048FC}" dt="2021-08-25T10:22:14.094" v="32" actId="478"/>
          <ac:grpSpMkLst>
            <pc:docMk/>
            <pc:sldMk cId="780934965" sldId="271"/>
            <ac:grpSpMk id="19" creationId="{AF6E5E5E-83CF-41A6-83D7-CF4C2A27DC6C}"/>
          </ac:grpSpMkLst>
        </pc:grpChg>
        <pc:cxnChg chg="del mod">
          <ac:chgData name="Jenisha Ananthan" userId="e9a6b192-d1fb-40d3-a9e2-c640e3f57cfc" providerId="ADAL" clId="{C14FD07C-04CE-4488-B344-A6BBF7D048FC}" dt="2021-08-25T10:22:14.094" v="32" actId="478"/>
          <ac:cxnSpMkLst>
            <pc:docMk/>
            <pc:sldMk cId="780934965" sldId="271"/>
            <ac:cxnSpMk id="6" creationId="{56729152-5745-4623-9E6E-153FD24563A9}"/>
          </ac:cxnSpMkLst>
        </pc:cxnChg>
        <pc:cxnChg chg="del mod">
          <ac:chgData name="Jenisha Ananthan" userId="e9a6b192-d1fb-40d3-a9e2-c640e3f57cfc" providerId="ADAL" clId="{C14FD07C-04CE-4488-B344-A6BBF7D048FC}" dt="2021-08-25T10:22:14.094" v="32" actId="478"/>
          <ac:cxnSpMkLst>
            <pc:docMk/>
            <pc:sldMk cId="780934965" sldId="271"/>
            <ac:cxnSpMk id="7" creationId="{76C1B9D9-8435-4B8D-A9E0-45C79001162A}"/>
          </ac:cxnSpMkLst>
        </pc:cxnChg>
        <pc:cxnChg chg="del mod">
          <ac:chgData name="Jenisha Ananthan" userId="e9a6b192-d1fb-40d3-a9e2-c640e3f57cfc" providerId="ADAL" clId="{C14FD07C-04CE-4488-B344-A6BBF7D048FC}" dt="2021-08-25T10:22:14.094" v="32" actId="478"/>
          <ac:cxnSpMkLst>
            <pc:docMk/>
            <pc:sldMk cId="780934965" sldId="271"/>
            <ac:cxnSpMk id="8" creationId="{4F1573EB-98BC-4A8E-9EF3-26C2F1EC0298}"/>
          </ac:cxnSpMkLst>
        </pc:cxnChg>
      </pc:sldChg>
      <pc:sldChg chg="modSp add mod">
        <pc:chgData name="Jenisha Ananthan" userId="e9a6b192-d1fb-40d3-a9e2-c640e3f57cfc" providerId="ADAL" clId="{C14FD07C-04CE-4488-B344-A6BBF7D048FC}" dt="2021-08-25T10:26:18.149" v="70" actId="207"/>
        <pc:sldMkLst>
          <pc:docMk/>
          <pc:sldMk cId="1706905674" sldId="272"/>
        </pc:sldMkLst>
        <pc:spChg chg="mod">
          <ac:chgData name="Jenisha Ananthan" userId="e9a6b192-d1fb-40d3-a9e2-c640e3f57cfc" providerId="ADAL" clId="{C14FD07C-04CE-4488-B344-A6BBF7D048FC}" dt="2021-08-25T10:26:18.149" v="70" actId="207"/>
          <ac:spMkLst>
            <pc:docMk/>
            <pc:sldMk cId="1706905674" sldId="272"/>
            <ac:spMk id="2" creationId="{FC5FD556-2CDA-4F87-8B8F-E217C2AC1BF7}"/>
          </ac:spMkLst>
        </pc:spChg>
      </pc:sldChg>
      <pc:sldChg chg="delSp modSp add mod delAnim">
        <pc:chgData name="Jenisha Ananthan" userId="e9a6b192-d1fb-40d3-a9e2-c640e3f57cfc" providerId="ADAL" clId="{C14FD07C-04CE-4488-B344-A6BBF7D048FC}" dt="2021-08-25T10:26:23.159" v="71" actId="207"/>
        <pc:sldMkLst>
          <pc:docMk/>
          <pc:sldMk cId="2060621589" sldId="273"/>
        </pc:sldMkLst>
        <pc:spChg chg="mod">
          <ac:chgData name="Jenisha Ananthan" userId="e9a6b192-d1fb-40d3-a9e2-c640e3f57cfc" providerId="ADAL" clId="{C14FD07C-04CE-4488-B344-A6BBF7D048FC}" dt="2021-08-25T10:26:23.159" v="71" actId="207"/>
          <ac:spMkLst>
            <pc:docMk/>
            <pc:sldMk cId="2060621589" sldId="273"/>
            <ac:spMk id="2" creationId="{E8C46BB0-7091-4477-A676-3E8D3FF918D9}"/>
          </ac:spMkLst>
        </pc:spChg>
        <pc:spChg chg="del">
          <ac:chgData name="Jenisha Ananthan" userId="e9a6b192-d1fb-40d3-a9e2-c640e3f57cfc" providerId="ADAL" clId="{C14FD07C-04CE-4488-B344-A6BBF7D048FC}" dt="2021-08-25T10:22:28.828" v="35" actId="478"/>
          <ac:spMkLst>
            <pc:docMk/>
            <pc:sldMk cId="2060621589" sldId="273"/>
            <ac:spMk id="14" creationId="{990C8281-FB05-43B3-AD12-E27BCF1D6902}"/>
          </ac:spMkLst>
        </pc:spChg>
        <pc:grpChg chg="del">
          <ac:chgData name="Jenisha Ananthan" userId="e9a6b192-d1fb-40d3-a9e2-c640e3f57cfc" providerId="ADAL" clId="{C14FD07C-04CE-4488-B344-A6BBF7D048FC}" dt="2021-08-25T10:22:26.806" v="34" actId="478"/>
          <ac:grpSpMkLst>
            <pc:docMk/>
            <pc:sldMk cId="2060621589" sldId="273"/>
            <ac:grpSpMk id="33" creationId="{9B4037A6-C194-42F9-91DF-47B1374BB76D}"/>
          </ac:grpSpMkLst>
        </pc:grpChg>
        <pc:cxnChg chg="del">
          <ac:chgData name="Jenisha Ananthan" userId="e9a6b192-d1fb-40d3-a9e2-c640e3f57cfc" providerId="ADAL" clId="{C14FD07C-04CE-4488-B344-A6BBF7D048FC}" dt="2021-08-25T10:22:26.806" v="34" actId="478"/>
          <ac:cxnSpMkLst>
            <pc:docMk/>
            <pc:sldMk cId="2060621589" sldId="273"/>
            <ac:cxnSpMk id="5" creationId="{768D035F-F5CB-4348-A62B-ADB6826C3B75}"/>
          </ac:cxnSpMkLst>
        </pc:cxnChg>
        <pc:cxnChg chg="del">
          <ac:chgData name="Jenisha Ananthan" userId="e9a6b192-d1fb-40d3-a9e2-c640e3f57cfc" providerId="ADAL" clId="{C14FD07C-04CE-4488-B344-A6BBF7D048FC}" dt="2021-08-25T10:22:26.806" v="34" actId="478"/>
          <ac:cxnSpMkLst>
            <pc:docMk/>
            <pc:sldMk cId="2060621589" sldId="273"/>
            <ac:cxnSpMk id="6" creationId="{C27ED1DA-CED7-4FA3-AB82-99BCF4DA66BE}"/>
          </ac:cxnSpMkLst>
        </pc:cxnChg>
        <pc:cxnChg chg="del">
          <ac:chgData name="Jenisha Ananthan" userId="e9a6b192-d1fb-40d3-a9e2-c640e3f57cfc" providerId="ADAL" clId="{C14FD07C-04CE-4488-B344-A6BBF7D048FC}" dt="2021-08-25T10:22:26.806" v="34" actId="478"/>
          <ac:cxnSpMkLst>
            <pc:docMk/>
            <pc:sldMk cId="2060621589" sldId="273"/>
            <ac:cxnSpMk id="7" creationId="{73271E7B-DA2D-456F-BE86-3CB22F91F9FC}"/>
          </ac:cxnSpMkLst>
        </pc:cxnChg>
        <pc:cxnChg chg="del">
          <ac:chgData name="Jenisha Ananthan" userId="e9a6b192-d1fb-40d3-a9e2-c640e3f57cfc" providerId="ADAL" clId="{C14FD07C-04CE-4488-B344-A6BBF7D048FC}" dt="2021-08-25T10:22:26.806" v="34" actId="478"/>
          <ac:cxnSpMkLst>
            <pc:docMk/>
            <pc:sldMk cId="2060621589" sldId="273"/>
            <ac:cxnSpMk id="8" creationId="{7CB696F3-7A9F-457B-8BAB-880DD0C60A0C}"/>
          </ac:cxnSpMkLst>
        </pc:cxnChg>
      </pc:sldChg>
      <pc:sldChg chg="modSp add mod">
        <pc:chgData name="Jenisha Ananthan" userId="e9a6b192-d1fb-40d3-a9e2-c640e3f57cfc" providerId="ADAL" clId="{C14FD07C-04CE-4488-B344-A6BBF7D048FC}" dt="2021-08-25T10:26:29.324" v="73" actId="207"/>
        <pc:sldMkLst>
          <pc:docMk/>
          <pc:sldMk cId="199839986" sldId="274"/>
        </pc:sldMkLst>
        <pc:spChg chg="mod">
          <ac:chgData name="Jenisha Ananthan" userId="e9a6b192-d1fb-40d3-a9e2-c640e3f57cfc" providerId="ADAL" clId="{C14FD07C-04CE-4488-B344-A6BBF7D048FC}" dt="2021-08-25T10:26:29.324" v="73" actId="207"/>
          <ac:spMkLst>
            <pc:docMk/>
            <pc:sldMk cId="199839986" sldId="274"/>
            <ac:spMk id="2" creationId="{21C51CF5-7A59-455F-926D-89BC1B8CBD5C}"/>
          </ac:spMkLst>
        </pc:spChg>
      </pc:sldChg>
      <pc:sldChg chg="delSp modSp add mod delAnim">
        <pc:chgData name="Jenisha Ananthan" userId="e9a6b192-d1fb-40d3-a9e2-c640e3f57cfc" providerId="ADAL" clId="{C14FD07C-04CE-4488-B344-A6BBF7D048FC}" dt="2021-08-25T10:26:34.094" v="74" actId="207"/>
        <pc:sldMkLst>
          <pc:docMk/>
          <pc:sldMk cId="275471756" sldId="275"/>
        </pc:sldMkLst>
        <pc:spChg chg="mod">
          <ac:chgData name="Jenisha Ananthan" userId="e9a6b192-d1fb-40d3-a9e2-c640e3f57cfc" providerId="ADAL" clId="{C14FD07C-04CE-4488-B344-A6BBF7D048FC}" dt="2021-08-25T10:26:34.094" v="74" actId="207"/>
          <ac:spMkLst>
            <pc:docMk/>
            <pc:sldMk cId="275471756" sldId="275"/>
            <ac:spMk id="2" creationId="{53F8C0B5-72C2-443F-8818-B0172F406678}"/>
          </ac:spMkLst>
        </pc:spChg>
        <pc:spChg chg="del">
          <ac:chgData name="Jenisha Ananthan" userId="e9a6b192-d1fb-40d3-a9e2-c640e3f57cfc" providerId="ADAL" clId="{C14FD07C-04CE-4488-B344-A6BBF7D048FC}" dt="2021-08-25T10:22:42.528" v="37" actId="478"/>
          <ac:spMkLst>
            <pc:docMk/>
            <pc:sldMk cId="275471756" sldId="275"/>
            <ac:spMk id="16" creationId="{57007022-D9B2-41CB-94D4-DA67A9133A90}"/>
          </ac:spMkLst>
        </pc:spChg>
        <pc:grpChg chg="del">
          <ac:chgData name="Jenisha Ananthan" userId="e9a6b192-d1fb-40d3-a9e2-c640e3f57cfc" providerId="ADAL" clId="{C14FD07C-04CE-4488-B344-A6BBF7D048FC}" dt="2021-08-25T10:22:40.876" v="36" actId="478"/>
          <ac:grpSpMkLst>
            <pc:docMk/>
            <pc:sldMk cId="275471756" sldId="275"/>
            <ac:grpSpMk id="34" creationId="{9387FBA5-94AA-4E08-9A5B-0063A1E4A3D7}"/>
          </ac:grpSpMkLst>
        </pc:grpChg>
        <pc:cxnChg chg="del">
          <ac:chgData name="Jenisha Ananthan" userId="e9a6b192-d1fb-40d3-a9e2-c640e3f57cfc" providerId="ADAL" clId="{C14FD07C-04CE-4488-B344-A6BBF7D048FC}" dt="2021-08-25T10:22:40.876" v="36" actId="478"/>
          <ac:cxnSpMkLst>
            <pc:docMk/>
            <pc:sldMk cId="275471756" sldId="275"/>
            <ac:cxnSpMk id="5" creationId="{1C192082-743B-4028-9446-1614640C0C58}"/>
          </ac:cxnSpMkLst>
        </pc:cxnChg>
        <pc:cxnChg chg="del">
          <ac:chgData name="Jenisha Ananthan" userId="e9a6b192-d1fb-40d3-a9e2-c640e3f57cfc" providerId="ADAL" clId="{C14FD07C-04CE-4488-B344-A6BBF7D048FC}" dt="2021-08-25T10:22:40.876" v="36" actId="478"/>
          <ac:cxnSpMkLst>
            <pc:docMk/>
            <pc:sldMk cId="275471756" sldId="275"/>
            <ac:cxnSpMk id="6" creationId="{DCCDA3FA-2DCA-4233-A249-6FD78C46EC5A}"/>
          </ac:cxnSpMkLst>
        </pc:cxnChg>
        <pc:cxnChg chg="del">
          <ac:chgData name="Jenisha Ananthan" userId="e9a6b192-d1fb-40d3-a9e2-c640e3f57cfc" providerId="ADAL" clId="{C14FD07C-04CE-4488-B344-A6BBF7D048FC}" dt="2021-08-25T10:22:40.876" v="36" actId="478"/>
          <ac:cxnSpMkLst>
            <pc:docMk/>
            <pc:sldMk cId="275471756" sldId="275"/>
            <ac:cxnSpMk id="7" creationId="{FD1818AF-61D3-46AC-9BCB-3485EABBB77E}"/>
          </ac:cxnSpMkLst>
        </pc:cxnChg>
        <pc:cxnChg chg="del">
          <ac:chgData name="Jenisha Ananthan" userId="e9a6b192-d1fb-40d3-a9e2-c640e3f57cfc" providerId="ADAL" clId="{C14FD07C-04CE-4488-B344-A6BBF7D048FC}" dt="2021-08-25T10:22:40.876" v="36" actId="478"/>
          <ac:cxnSpMkLst>
            <pc:docMk/>
            <pc:sldMk cId="275471756" sldId="275"/>
            <ac:cxnSpMk id="8" creationId="{FCE4DC4E-44F4-4590-80CF-E2ABFD90F87A}"/>
          </ac:cxnSpMkLst>
        </pc:cxnChg>
        <pc:cxnChg chg="del">
          <ac:chgData name="Jenisha Ananthan" userId="e9a6b192-d1fb-40d3-a9e2-c640e3f57cfc" providerId="ADAL" clId="{C14FD07C-04CE-4488-B344-A6BBF7D048FC}" dt="2021-08-25T10:22:40.876" v="36" actId="478"/>
          <ac:cxnSpMkLst>
            <pc:docMk/>
            <pc:sldMk cId="275471756" sldId="275"/>
            <ac:cxnSpMk id="9" creationId="{97C2417B-955C-460E-AAA1-7611BCFDD114}"/>
          </ac:cxnSpMkLst>
        </pc:cxnChg>
      </pc:sldChg>
      <pc:sldChg chg="modSp add mod">
        <pc:chgData name="Jenisha Ananthan" userId="e9a6b192-d1fb-40d3-a9e2-c640e3f57cfc" providerId="ADAL" clId="{C14FD07C-04CE-4488-B344-A6BBF7D048FC}" dt="2021-08-25T10:26:41.045" v="76" actId="207"/>
        <pc:sldMkLst>
          <pc:docMk/>
          <pc:sldMk cId="2669542358" sldId="276"/>
        </pc:sldMkLst>
        <pc:spChg chg="mod">
          <ac:chgData name="Jenisha Ananthan" userId="e9a6b192-d1fb-40d3-a9e2-c640e3f57cfc" providerId="ADAL" clId="{C14FD07C-04CE-4488-B344-A6BBF7D048FC}" dt="2021-08-25T10:26:41.045" v="76" actId="207"/>
          <ac:spMkLst>
            <pc:docMk/>
            <pc:sldMk cId="2669542358" sldId="276"/>
            <ac:spMk id="2" creationId="{71486D0D-6810-42E2-B0A1-C3A212A21EC7}"/>
          </ac:spMkLst>
        </pc:spChg>
      </pc:sldChg>
      <pc:sldChg chg="addSp modSp add mod">
        <pc:chgData name="Jenisha Ananthan" userId="e9a6b192-d1fb-40d3-a9e2-c640e3f57cfc" providerId="ADAL" clId="{C14FD07C-04CE-4488-B344-A6BBF7D048FC}" dt="2021-08-25T10:28:58.256" v="115" actId="1076"/>
        <pc:sldMkLst>
          <pc:docMk/>
          <pc:sldMk cId="1722577152" sldId="277"/>
        </pc:sldMkLst>
        <pc:spChg chg="mod">
          <ac:chgData name="Jenisha Ananthan" userId="e9a6b192-d1fb-40d3-a9e2-c640e3f57cfc" providerId="ADAL" clId="{C14FD07C-04CE-4488-B344-A6BBF7D048FC}" dt="2021-08-25T10:28:55.233" v="114" actId="1076"/>
          <ac:spMkLst>
            <pc:docMk/>
            <pc:sldMk cId="1722577152" sldId="277"/>
            <ac:spMk id="2" creationId="{58D7D9B0-F428-46FA-8DB7-529AF26D19AB}"/>
          </ac:spMkLst>
        </pc:spChg>
        <pc:picChg chg="add mod">
          <ac:chgData name="Jenisha Ananthan" userId="e9a6b192-d1fb-40d3-a9e2-c640e3f57cfc" providerId="ADAL" clId="{C14FD07C-04CE-4488-B344-A6BBF7D048FC}" dt="2021-08-25T10:28:58.256" v="115" actId="1076"/>
          <ac:picMkLst>
            <pc:docMk/>
            <pc:sldMk cId="1722577152" sldId="277"/>
            <ac:picMk id="5" creationId="{6F739465-9C2A-4818-B596-BEA4FAC78F23}"/>
          </ac:picMkLst>
        </pc:picChg>
        <pc:cxnChg chg="add mod">
          <ac:chgData name="Jenisha Ananthan" userId="e9a6b192-d1fb-40d3-a9e2-c640e3f57cfc" providerId="ADAL" clId="{C14FD07C-04CE-4488-B344-A6BBF7D048FC}" dt="2021-08-25T10:28:58.256" v="115" actId="1076"/>
          <ac:cxnSpMkLst>
            <pc:docMk/>
            <pc:sldMk cId="1722577152" sldId="277"/>
            <ac:cxnSpMk id="6" creationId="{C6C8FFED-1542-4A32-AED3-95D96F091032}"/>
          </ac:cxnSpMkLst>
        </pc:cxnChg>
        <pc:cxnChg chg="add mod">
          <ac:chgData name="Jenisha Ananthan" userId="e9a6b192-d1fb-40d3-a9e2-c640e3f57cfc" providerId="ADAL" clId="{C14FD07C-04CE-4488-B344-A6BBF7D048FC}" dt="2021-08-25T10:28:58.256" v="115" actId="1076"/>
          <ac:cxnSpMkLst>
            <pc:docMk/>
            <pc:sldMk cId="1722577152" sldId="277"/>
            <ac:cxnSpMk id="7" creationId="{354725DB-C479-4311-911D-E30A34BEA7BA}"/>
          </ac:cxnSpMkLst>
        </pc:cxnChg>
      </pc:sldChg>
      <pc:sldChg chg="delSp modSp add mod delAnim">
        <pc:chgData name="Jenisha Ananthan" userId="e9a6b192-d1fb-40d3-a9e2-c640e3f57cfc" providerId="ADAL" clId="{C14FD07C-04CE-4488-B344-A6BBF7D048FC}" dt="2021-08-25T10:27:17.976" v="82" actId="207"/>
        <pc:sldMkLst>
          <pc:docMk/>
          <pc:sldMk cId="0" sldId="278"/>
        </pc:sldMkLst>
        <pc:spChg chg="mod">
          <ac:chgData name="Jenisha Ananthan" userId="e9a6b192-d1fb-40d3-a9e2-c640e3f57cfc" providerId="ADAL" clId="{C14FD07C-04CE-4488-B344-A6BBF7D048FC}" dt="2021-08-25T10:27:17.976" v="82" actId="207"/>
          <ac:spMkLst>
            <pc:docMk/>
            <pc:sldMk cId="0" sldId="278"/>
            <ac:spMk id="5" creationId="{4EF69F34-732F-48B7-AC4B-8A6DF4375ECF}"/>
          </ac:spMkLst>
        </pc:spChg>
        <pc:spChg chg="del">
          <ac:chgData name="Jenisha Ananthan" userId="e9a6b192-d1fb-40d3-a9e2-c640e3f57cfc" providerId="ADAL" clId="{C14FD07C-04CE-4488-B344-A6BBF7D048FC}" dt="2021-08-25T10:23:30.241" v="48" actId="478"/>
          <ac:spMkLst>
            <pc:docMk/>
            <pc:sldMk cId="0" sldId="278"/>
            <ac:spMk id="15" creationId="{00000000-0000-0000-0000-000000000000}"/>
          </ac:spMkLst>
        </pc:spChg>
        <pc:spChg chg="del mod">
          <ac:chgData name="Jenisha Ananthan" userId="e9a6b192-d1fb-40d3-a9e2-c640e3f57cfc" providerId="ADAL" clId="{C14FD07C-04CE-4488-B344-A6BBF7D048FC}" dt="2021-08-25T10:23:36.503" v="51" actId="478"/>
          <ac:spMkLst>
            <pc:docMk/>
            <pc:sldMk cId="0" sldId="278"/>
            <ac:spMk id="49" creationId="{00000000-0000-0000-0000-000000000000}"/>
          </ac:spMkLst>
        </pc:spChg>
        <pc:spChg chg="del">
          <ac:chgData name="Jenisha Ananthan" userId="e9a6b192-d1fb-40d3-a9e2-c640e3f57cfc" providerId="ADAL" clId="{C14FD07C-04CE-4488-B344-A6BBF7D048FC}" dt="2021-08-25T10:23:32.896" v="49" actId="478"/>
          <ac:spMkLst>
            <pc:docMk/>
            <pc:sldMk cId="0" sldId="278"/>
            <ac:spMk id="50" creationId="{00000000-0000-0000-0000-000000000000}"/>
          </ac:spMkLst>
        </pc:spChg>
        <pc:spChg chg="del">
          <ac:chgData name="Jenisha Ananthan" userId="e9a6b192-d1fb-40d3-a9e2-c640e3f57cfc" providerId="ADAL" clId="{C14FD07C-04CE-4488-B344-A6BBF7D048FC}" dt="2021-08-25T10:23:26.903" v="47" actId="478"/>
          <ac:spMkLst>
            <pc:docMk/>
            <pc:sldMk cId="0" sldId="278"/>
            <ac:spMk id="51" creationId="{00000000-0000-0000-0000-000000000000}"/>
          </ac:spMkLst>
        </pc:spChg>
        <pc:spChg chg="del">
          <ac:chgData name="Jenisha Ananthan" userId="e9a6b192-d1fb-40d3-a9e2-c640e3f57cfc" providerId="ADAL" clId="{C14FD07C-04CE-4488-B344-A6BBF7D048FC}" dt="2021-08-25T10:23:24.597" v="46" actId="478"/>
          <ac:spMkLst>
            <pc:docMk/>
            <pc:sldMk cId="0" sldId="278"/>
            <ac:spMk id="52" creationId="{00000000-0000-0000-0000-000000000000}"/>
          </ac:spMkLst>
        </pc:spChg>
      </pc:sldChg>
      <pc:sldChg chg="delSp modSp add mod delAnim">
        <pc:chgData name="Jenisha Ananthan" userId="e9a6b192-d1fb-40d3-a9e2-c640e3f57cfc" providerId="ADAL" clId="{C14FD07C-04CE-4488-B344-A6BBF7D048FC}" dt="2021-08-25T10:28:00.090" v="104" actId="5793"/>
        <pc:sldMkLst>
          <pc:docMk/>
          <pc:sldMk cId="0" sldId="279"/>
        </pc:sldMkLst>
        <pc:spChg chg="del">
          <ac:chgData name="Jenisha Ananthan" userId="e9a6b192-d1fb-40d3-a9e2-c640e3f57cfc" providerId="ADAL" clId="{C14FD07C-04CE-4488-B344-A6BBF7D048FC}" dt="2021-08-25T10:23:41.984" v="52" actId="478"/>
          <ac:spMkLst>
            <pc:docMk/>
            <pc:sldMk cId="0" sldId="279"/>
            <ac:spMk id="10" creationId="{00000000-0000-0000-0000-000000000000}"/>
          </ac:spMkLst>
        </pc:spChg>
        <pc:spChg chg="del">
          <ac:chgData name="Jenisha Ananthan" userId="e9a6b192-d1fb-40d3-a9e2-c640e3f57cfc" providerId="ADAL" clId="{C14FD07C-04CE-4488-B344-A6BBF7D048FC}" dt="2021-08-25T10:23:41.984" v="52" actId="478"/>
          <ac:spMkLst>
            <pc:docMk/>
            <pc:sldMk cId="0" sldId="279"/>
            <ac:spMk id="11" creationId="{00000000-0000-0000-0000-000000000000}"/>
          </ac:spMkLst>
        </pc:spChg>
        <pc:spChg chg="mod">
          <ac:chgData name="Jenisha Ananthan" userId="e9a6b192-d1fb-40d3-a9e2-c640e3f57cfc" providerId="ADAL" clId="{C14FD07C-04CE-4488-B344-A6BBF7D048FC}" dt="2021-08-25T10:28:00.090" v="104" actId="5793"/>
          <ac:spMkLst>
            <pc:docMk/>
            <pc:sldMk cId="0" sldId="279"/>
            <ac:spMk id="12" creationId="{8D00C438-8570-47F5-AE52-63B3FA4E6DFA}"/>
          </ac:spMkLst>
        </pc:spChg>
        <pc:spChg chg="del">
          <ac:chgData name="Jenisha Ananthan" userId="e9a6b192-d1fb-40d3-a9e2-c640e3f57cfc" providerId="ADAL" clId="{C14FD07C-04CE-4488-B344-A6BBF7D048FC}" dt="2021-08-25T10:23:41.984" v="52" actId="478"/>
          <ac:spMkLst>
            <pc:docMk/>
            <pc:sldMk cId="0" sldId="279"/>
            <ac:spMk id="13" creationId="{00000000-0000-0000-0000-000000000000}"/>
          </ac:spMkLst>
        </pc:spChg>
        <pc:spChg chg="del">
          <ac:chgData name="Jenisha Ananthan" userId="e9a6b192-d1fb-40d3-a9e2-c640e3f57cfc" providerId="ADAL" clId="{C14FD07C-04CE-4488-B344-A6BBF7D048FC}" dt="2021-08-25T10:23:41.984" v="52" actId="478"/>
          <ac:spMkLst>
            <pc:docMk/>
            <pc:sldMk cId="0" sldId="279"/>
            <ac:spMk id="14" creationId="{00000000-0000-0000-0000-000000000000}"/>
          </ac:spMkLst>
        </pc:spChg>
        <pc:spChg chg="del">
          <ac:chgData name="Jenisha Ananthan" userId="e9a6b192-d1fb-40d3-a9e2-c640e3f57cfc" providerId="ADAL" clId="{C14FD07C-04CE-4488-B344-A6BBF7D048FC}" dt="2021-08-25T10:23:41.984" v="52" actId="478"/>
          <ac:spMkLst>
            <pc:docMk/>
            <pc:sldMk cId="0" sldId="279"/>
            <ac:spMk id="15" creationId="{00000000-0000-0000-0000-000000000000}"/>
          </ac:spMkLst>
        </pc:spChg>
      </pc:sldChg>
      <pc:sldChg chg="addSp modSp add mod">
        <pc:chgData name="Jenisha Ananthan" userId="e9a6b192-d1fb-40d3-a9e2-c640e3f57cfc" providerId="ADAL" clId="{C14FD07C-04CE-4488-B344-A6BBF7D048FC}" dt="2021-08-25T10:28:49.537" v="111" actId="1076"/>
        <pc:sldMkLst>
          <pc:docMk/>
          <pc:sldMk cId="982060759" sldId="280"/>
        </pc:sldMkLst>
        <pc:spChg chg="mod">
          <ac:chgData name="Jenisha Ananthan" userId="e9a6b192-d1fb-40d3-a9e2-c640e3f57cfc" providerId="ADAL" clId="{C14FD07C-04CE-4488-B344-A6BBF7D048FC}" dt="2021-08-25T10:28:33.269" v="109" actId="14100"/>
          <ac:spMkLst>
            <pc:docMk/>
            <pc:sldMk cId="982060759" sldId="280"/>
            <ac:spMk id="2" creationId="{E5731210-D858-4B79-9627-F084E049EE98}"/>
          </ac:spMkLst>
        </pc:spChg>
        <pc:picChg chg="add mod">
          <ac:chgData name="Jenisha Ananthan" userId="e9a6b192-d1fb-40d3-a9e2-c640e3f57cfc" providerId="ADAL" clId="{C14FD07C-04CE-4488-B344-A6BBF7D048FC}" dt="2021-08-25T10:28:49.537" v="111" actId="1076"/>
          <ac:picMkLst>
            <pc:docMk/>
            <pc:sldMk cId="982060759" sldId="280"/>
            <ac:picMk id="4" creationId="{E63876D4-F72A-44AA-AD54-4F152973FFD0}"/>
          </ac:picMkLst>
        </pc:picChg>
        <pc:cxnChg chg="add mod">
          <ac:chgData name="Jenisha Ananthan" userId="e9a6b192-d1fb-40d3-a9e2-c640e3f57cfc" providerId="ADAL" clId="{C14FD07C-04CE-4488-B344-A6BBF7D048FC}" dt="2021-08-25T10:28:49.537" v="111" actId="1076"/>
          <ac:cxnSpMkLst>
            <pc:docMk/>
            <pc:sldMk cId="982060759" sldId="280"/>
            <ac:cxnSpMk id="5" creationId="{D5C170FB-4869-4970-BCDA-109BEA23CBB0}"/>
          </ac:cxnSpMkLst>
        </pc:cxnChg>
        <pc:cxnChg chg="add mod">
          <ac:chgData name="Jenisha Ananthan" userId="e9a6b192-d1fb-40d3-a9e2-c640e3f57cfc" providerId="ADAL" clId="{C14FD07C-04CE-4488-B344-A6BBF7D048FC}" dt="2021-08-25T10:28:49.537" v="111" actId="1076"/>
          <ac:cxnSpMkLst>
            <pc:docMk/>
            <pc:sldMk cId="982060759" sldId="280"/>
            <ac:cxnSpMk id="7" creationId="{FF3AE92A-4F89-4B18-92D6-41CDA14827A8}"/>
          </ac:cxnSpMkLst>
        </pc:cxnChg>
      </pc:sldChg>
      <pc:sldChg chg="add del">
        <pc:chgData name="Jenisha Ananthan" userId="e9a6b192-d1fb-40d3-a9e2-c640e3f57cfc" providerId="ADAL" clId="{C14FD07C-04CE-4488-B344-A6BBF7D048FC}" dt="2021-08-25T10:23:53.205" v="53" actId="47"/>
        <pc:sldMkLst>
          <pc:docMk/>
          <pc:sldMk cId="2505713943" sldId="282"/>
        </pc:sldMkLst>
      </pc:sldChg>
      <pc:sldChg chg="modSp add mod">
        <pc:chgData name="Jenisha Ananthan" userId="e9a6b192-d1fb-40d3-a9e2-c640e3f57cfc" providerId="ADAL" clId="{C14FD07C-04CE-4488-B344-A6BBF7D048FC}" dt="2021-08-25T10:26:48.796" v="78" actId="207"/>
        <pc:sldMkLst>
          <pc:docMk/>
          <pc:sldMk cId="1038048797" sldId="283"/>
        </pc:sldMkLst>
        <pc:spChg chg="mod">
          <ac:chgData name="Jenisha Ananthan" userId="e9a6b192-d1fb-40d3-a9e2-c640e3f57cfc" providerId="ADAL" clId="{C14FD07C-04CE-4488-B344-A6BBF7D048FC}" dt="2021-08-25T10:26:48.796" v="78" actId="207"/>
          <ac:spMkLst>
            <pc:docMk/>
            <pc:sldMk cId="1038048797" sldId="283"/>
            <ac:spMk id="2" creationId="{576BE95E-0B5D-4B7F-AC96-3B37B22B49DD}"/>
          </ac:spMkLst>
        </pc:spChg>
      </pc:sldChg>
      <pc:sldChg chg="delSp modSp add mod delAnim">
        <pc:chgData name="Jenisha Ananthan" userId="e9a6b192-d1fb-40d3-a9e2-c640e3f57cfc" providerId="ADAL" clId="{C14FD07C-04CE-4488-B344-A6BBF7D048FC}" dt="2021-08-25T10:26:55.974" v="79" actId="207"/>
        <pc:sldMkLst>
          <pc:docMk/>
          <pc:sldMk cId="3904617388" sldId="284"/>
        </pc:sldMkLst>
        <pc:spChg chg="mod">
          <ac:chgData name="Jenisha Ananthan" userId="e9a6b192-d1fb-40d3-a9e2-c640e3f57cfc" providerId="ADAL" clId="{C14FD07C-04CE-4488-B344-A6BBF7D048FC}" dt="2021-08-25T10:26:55.974" v="79" actId="207"/>
          <ac:spMkLst>
            <pc:docMk/>
            <pc:sldMk cId="3904617388" sldId="284"/>
            <ac:spMk id="2" creationId="{BDEF2E13-BD63-4807-8E85-31AD58071D78}"/>
          </ac:spMkLst>
        </pc:spChg>
        <pc:spChg chg="mod">
          <ac:chgData name="Jenisha Ananthan" userId="e9a6b192-d1fb-40d3-a9e2-c640e3f57cfc" providerId="ADAL" clId="{C14FD07C-04CE-4488-B344-A6BBF7D048FC}" dt="2021-08-25T10:22:55.070" v="39" actId="20577"/>
          <ac:spMkLst>
            <pc:docMk/>
            <pc:sldMk cId="3904617388" sldId="284"/>
            <ac:spMk id="4" creationId="{6FF2466A-4C5E-44B8-8D0F-9F08D92A2BF6}"/>
          </ac:spMkLst>
        </pc:spChg>
        <pc:spChg chg="del">
          <ac:chgData name="Jenisha Ananthan" userId="e9a6b192-d1fb-40d3-a9e2-c640e3f57cfc" providerId="ADAL" clId="{C14FD07C-04CE-4488-B344-A6BBF7D048FC}" dt="2021-08-25T10:23:00.662" v="40" actId="478"/>
          <ac:spMkLst>
            <pc:docMk/>
            <pc:sldMk cId="3904617388" sldId="284"/>
            <ac:spMk id="7" creationId="{CDBF3C68-4FAC-4F49-92AD-E1A5F774D36C}"/>
          </ac:spMkLst>
        </pc:spChg>
        <pc:spChg chg="del">
          <ac:chgData name="Jenisha Ananthan" userId="e9a6b192-d1fb-40d3-a9e2-c640e3f57cfc" providerId="ADAL" clId="{C14FD07C-04CE-4488-B344-A6BBF7D048FC}" dt="2021-08-25T10:23:00.662" v="40" actId="478"/>
          <ac:spMkLst>
            <pc:docMk/>
            <pc:sldMk cId="3904617388" sldId="284"/>
            <ac:spMk id="8" creationId="{5F9A48DD-3A8F-498C-A08E-DEB4B137CCD3}"/>
          </ac:spMkLst>
        </pc:spChg>
        <pc:spChg chg="del">
          <ac:chgData name="Jenisha Ananthan" userId="e9a6b192-d1fb-40d3-a9e2-c640e3f57cfc" providerId="ADAL" clId="{C14FD07C-04CE-4488-B344-A6BBF7D048FC}" dt="2021-08-25T10:23:00.662" v="40" actId="478"/>
          <ac:spMkLst>
            <pc:docMk/>
            <pc:sldMk cId="3904617388" sldId="284"/>
            <ac:spMk id="9" creationId="{94F5B00F-3112-439C-A66D-0C25B3AA9F00}"/>
          </ac:spMkLst>
        </pc:spChg>
        <pc:spChg chg="del">
          <ac:chgData name="Jenisha Ananthan" userId="e9a6b192-d1fb-40d3-a9e2-c640e3f57cfc" providerId="ADAL" clId="{C14FD07C-04CE-4488-B344-A6BBF7D048FC}" dt="2021-08-25T10:23:00.662" v="40" actId="478"/>
          <ac:spMkLst>
            <pc:docMk/>
            <pc:sldMk cId="3904617388" sldId="284"/>
            <ac:spMk id="10" creationId="{ACF29314-2F7E-4EE6-A0B7-78EBE2A9F123}"/>
          </ac:spMkLst>
        </pc:spChg>
      </pc:sldChg>
      <pc:sldChg chg="delSp modSp add mod modAnim">
        <pc:chgData name="Jenisha Ananthan" userId="e9a6b192-d1fb-40d3-a9e2-c640e3f57cfc" providerId="ADAL" clId="{C14FD07C-04CE-4488-B344-A6BBF7D048FC}" dt="2021-08-25T10:27:03.960" v="80" actId="207"/>
        <pc:sldMkLst>
          <pc:docMk/>
          <pc:sldMk cId="914522071" sldId="285"/>
        </pc:sldMkLst>
        <pc:spChg chg="mod">
          <ac:chgData name="Jenisha Ananthan" userId="e9a6b192-d1fb-40d3-a9e2-c640e3f57cfc" providerId="ADAL" clId="{C14FD07C-04CE-4488-B344-A6BBF7D048FC}" dt="2021-08-25T10:27:03.960" v="80" actId="207"/>
          <ac:spMkLst>
            <pc:docMk/>
            <pc:sldMk cId="914522071" sldId="285"/>
            <ac:spMk id="2" creationId="{AB7FB8CF-5A46-497C-9D68-76F3E679C65E}"/>
          </ac:spMkLst>
        </pc:spChg>
        <pc:spChg chg="del">
          <ac:chgData name="Jenisha Ananthan" userId="e9a6b192-d1fb-40d3-a9e2-c640e3f57cfc" providerId="ADAL" clId="{C14FD07C-04CE-4488-B344-A6BBF7D048FC}" dt="2021-08-25T10:23:04.622" v="41" actId="478"/>
          <ac:spMkLst>
            <pc:docMk/>
            <pc:sldMk cId="914522071" sldId="285"/>
            <ac:spMk id="4" creationId="{7778DDDB-37D3-4389-911C-B8C8F7FE96C2}"/>
          </ac:spMkLst>
        </pc:spChg>
        <pc:spChg chg="del">
          <ac:chgData name="Jenisha Ananthan" userId="e9a6b192-d1fb-40d3-a9e2-c640e3f57cfc" providerId="ADAL" clId="{C14FD07C-04CE-4488-B344-A6BBF7D048FC}" dt="2021-08-25T10:23:07.147" v="42" actId="478"/>
          <ac:spMkLst>
            <pc:docMk/>
            <pc:sldMk cId="914522071" sldId="285"/>
            <ac:spMk id="46" creationId="{8DADC77B-5F8F-4052-956D-162A2F1A47A1}"/>
          </ac:spMkLst>
        </pc:spChg>
        <pc:spChg chg="mod">
          <ac:chgData name="Jenisha Ananthan" userId="e9a6b192-d1fb-40d3-a9e2-c640e3f57cfc" providerId="ADAL" clId="{C14FD07C-04CE-4488-B344-A6BBF7D048FC}" dt="2021-08-25T10:23:10.682" v="43" actId="20577"/>
          <ac:spMkLst>
            <pc:docMk/>
            <pc:sldMk cId="914522071" sldId="285"/>
            <ac:spMk id="49" creationId="{A5BE19B8-9F1E-4F3C-9271-05A3FD3DAE04}"/>
          </ac:spMkLst>
        </pc:spChg>
      </pc:sldChg>
      <pc:sldChg chg="delSp modSp add mod delAnim">
        <pc:chgData name="Jenisha Ananthan" userId="e9a6b192-d1fb-40d3-a9e2-c640e3f57cfc" providerId="ADAL" clId="{C14FD07C-04CE-4488-B344-A6BBF7D048FC}" dt="2021-08-25T10:27:10.006" v="81" actId="207"/>
        <pc:sldMkLst>
          <pc:docMk/>
          <pc:sldMk cId="1150330" sldId="286"/>
        </pc:sldMkLst>
        <pc:spChg chg="mod">
          <ac:chgData name="Jenisha Ananthan" userId="e9a6b192-d1fb-40d3-a9e2-c640e3f57cfc" providerId="ADAL" clId="{C14FD07C-04CE-4488-B344-A6BBF7D048FC}" dt="2021-08-25T10:27:10.006" v="81" actId="207"/>
          <ac:spMkLst>
            <pc:docMk/>
            <pc:sldMk cId="1150330" sldId="286"/>
            <ac:spMk id="2" creationId="{C2DAB9C2-B161-4D2C-887F-D5EBAF77C3C8}"/>
          </ac:spMkLst>
        </pc:spChg>
        <pc:spChg chg="del">
          <ac:chgData name="Jenisha Ananthan" userId="e9a6b192-d1fb-40d3-a9e2-c640e3f57cfc" providerId="ADAL" clId="{C14FD07C-04CE-4488-B344-A6BBF7D048FC}" dt="2021-08-25T10:23:17.212" v="44" actId="478"/>
          <ac:spMkLst>
            <pc:docMk/>
            <pc:sldMk cId="1150330" sldId="286"/>
            <ac:spMk id="139" creationId="{EE1FF085-4C87-4F47-B63F-AE57C66B5615}"/>
          </ac:spMkLst>
        </pc:spChg>
        <pc:spChg chg="del">
          <ac:chgData name="Jenisha Ananthan" userId="e9a6b192-d1fb-40d3-a9e2-c640e3f57cfc" providerId="ADAL" clId="{C14FD07C-04CE-4488-B344-A6BBF7D048FC}" dt="2021-08-25T10:23:20.587" v="45" actId="478"/>
          <ac:spMkLst>
            <pc:docMk/>
            <pc:sldMk cId="1150330" sldId="286"/>
            <ac:spMk id="140" creationId="{5582D492-42D7-43B4-B377-37AE3CAFEEAA}"/>
          </ac:spMkLst>
        </pc:spChg>
      </pc:sldChg>
      <pc:sldChg chg="modSp add mod">
        <pc:chgData name="Jenisha Ananthan" userId="e9a6b192-d1fb-40d3-a9e2-c640e3f57cfc" providerId="ADAL" clId="{C14FD07C-04CE-4488-B344-A6BBF7D048FC}" dt="2021-08-25T10:28:09.096" v="105" actId="207"/>
        <pc:sldMkLst>
          <pc:docMk/>
          <pc:sldMk cId="3629337450" sldId="289"/>
        </pc:sldMkLst>
        <pc:spChg chg="mod">
          <ac:chgData name="Jenisha Ananthan" userId="e9a6b192-d1fb-40d3-a9e2-c640e3f57cfc" providerId="ADAL" clId="{C14FD07C-04CE-4488-B344-A6BBF7D048FC}" dt="2021-08-25T10:28:09.096" v="105" actId="207"/>
          <ac:spMkLst>
            <pc:docMk/>
            <pc:sldMk cId="3629337450" sldId="289"/>
            <ac:spMk id="2" creationId="{05143620-0790-4AA6-91C9-87C5C0D2BC8B}"/>
          </ac:spMkLst>
        </pc:spChg>
      </pc:sldChg>
      <pc:sldChg chg="addSp modSp add mod">
        <pc:chgData name="Jenisha Ananthan" userId="e9a6b192-d1fb-40d3-a9e2-c640e3f57cfc" providerId="ADAL" clId="{C14FD07C-04CE-4488-B344-A6BBF7D048FC}" dt="2021-08-25T10:29:09.193" v="119" actId="1076"/>
        <pc:sldMkLst>
          <pc:docMk/>
          <pc:sldMk cId="94749547" sldId="291"/>
        </pc:sldMkLst>
        <pc:spChg chg="mod">
          <ac:chgData name="Jenisha Ananthan" userId="e9a6b192-d1fb-40d3-a9e2-c640e3f57cfc" providerId="ADAL" clId="{C14FD07C-04CE-4488-B344-A6BBF7D048FC}" dt="2021-08-25T10:29:05.771" v="117" actId="1076"/>
          <ac:spMkLst>
            <pc:docMk/>
            <pc:sldMk cId="94749547" sldId="291"/>
            <ac:spMk id="2" creationId="{23DBBB55-19FB-47C4-AF93-B7E24DF8CDD4}"/>
          </ac:spMkLst>
        </pc:spChg>
        <pc:picChg chg="add mod">
          <ac:chgData name="Jenisha Ananthan" userId="e9a6b192-d1fb-40d3-a9e2-c640e3f57cfc" providerId="ADAL" clId="{C14FD07C-04CE-4488-B344-A6BBF7D048FC}" dt="2021-08-25T10:29:09.193" v="119" actId="1076"/>
          <ac:picMkLst>
            <pc:docMk/>
            <pc:sldMk cId="94749547" sldId="291"/>
            <ac:picMk id="5" creationId="{40B27954-A20D-4169-9711-F81DA8662383}"/>
          </ac:picMkLst>
        </pc:picChg>
        <pc:cxnChg chg="add mod">
          <ac:chgData name="Jenisha Ananthan" userId="e9a6b192-d1fb-40d3-a9e2-c640e3f57cfc" providerId="ADAL" clId="{C14FD07C-04CE-4488-B344-A6BBF7D048FC}" dt="2021-08-25T10:29:09.193" v="119" actId="1076"/>
          <ac:cxnSpMkLst>
            <pc:docMk/>
            <pc:sldMk cId="94749547" sldId="291"/>
            <ac:cxnSpMk id="6" creationId="{26D5CC87-B57A-4675-B580-9657A0D29FF7}"/>
          </ac:cxnSpMkLst>
        </pc:cxnChg>
        <pc:cxnChg chg="add mod">
          <ac:chgData name="Jenisha Ananthan" userId="e9a6b192-d1fb-40d3-a9e2-c640e3f57cfc" providerId="ADAL" clId="{C14FD07C-04CE-4488-B344-A6BBF7D048FC}" dt="2021-08-25T10:29:09.193" v="119" actId="1076"/>
          <ac:cxnSpMkLst>
            <pc:docMk/>
            <pc:sldMk cId="94749547" sldId="291"/>
            <ac:cxnSpMk id="7" creationId="{46094DD4-D45D-42F9-8D84-0464EE723806}"/>
          </ac:cxnSpMkLst>
        </pc:cxnChg>
      </pc:sldChg>
      <pc:sldChg chg="add del">
        <pc:chgData name="Jenisha Ananthan" userId="e9a6b192-d1fb-40d3-a9e2-c640e3f57cfc" providerId="ADAL" clId="{C14FD07C-04CE-4488-B344-A6BBF7D048FC}" dt="2021-08-25T10:23:53.675" v="54" actId="47"/>
        <pc:sldMkLst>
          <pc:docMk/>
          <pc:sldMk cId="3991467200" sldId="292"/>
        </pc:sldMkLst>
      </pc:sldChg>
      <pc:sldChg chg="add del">
        <pc:chgData name="Jenisha Ananthan" userId="e9a6b192-d1fb-40d3-a9e2-c640e3f57cfc" providerId="ADAL" clId="{C14FD07C-04CE-4488-B344-A6BBF7D048FC}" dt="2021-08-25T10:23:54.457" v="55" actId="47"/>
        <pc:sldMkLst>
          <pc:docMk/>
          <pc:sldMk cId="4182865454" sldId="293"/>
        </pc:sldMkLst>
      </pc:sldChg>
      <pc:sldChg chg="add del">
        <pc:chgData name="Jenisha Ananthan" userId="e9a6b192-d1fb-40d3-a9e2-c640e3f57cfc" providerId="ADAL" clId="{C14FD07C-04CE-4488-B344-A6BBF7D048FC}" dt="2021-08-25T10:23:55.181" v="56" actId="47"/>
        <pc:sldMkLst>
          <pc:docMk/>
          <pc:sldMk cId="679567502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34EC4-2828-4BE6-BA58-D6FEFA43F583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3A135-5C73-4DD1-8B8A-4BEBEF3C0E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168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93A135-5C73-4DD1-8B8A-4BEBEF3C0EB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552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816CB-12AC-4489-8E13-1CFF513862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4B305-A5E3-4912-85C7-4D7DD1EB36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748F8-1EC7-4658-9416-3FA8292F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9ED85-D4F4-4A45-98D3-989A473E6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1C3F3-B36C-47EF-92EA-983700E0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95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23210-9324-49D4-A84E-18B1F41FB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EE1A6-951A-4111-8FF9-FA2ADE90E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7AC50-68D1-4608-8DE4-717E6AFD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F63A6-5CD3-4A75-B991-8180774C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372E7-A9D7-4175-B834-ACE6D5EA0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2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68562F-8E86-4286-BBA9-78A154895C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F2C63C-64CB-450C-B50D-50466DEF7B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B818C-7889-4471-823A-D8AA2D20D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D5162-4653-4736-BA2C-4DF225EE9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4B309-0748-42F1-B5CE-B1445859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63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3C979-D54F-4760-9DD7-CEEDD8B3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74255-19F4-4C9E-BB25-9AC800A80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20347-1A91-4FCC-81FE-96B50BA4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AA185-8FC4-4FDE-BCD2-5B3DC5C0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1AA171-DCE8-4ABA-82D4-62699A33F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29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76FC-6BE7-4C54-9C59-E33EFAC6E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F2C3C-0F40-4EE7-BF17-A9FCE793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D422A-D482-4D76-9A78-3CCB2C8E8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2E620-2EF5-43E3-9D30-19C24F52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9CFC5-6B2F-4DCB-920A-A1484AAA5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568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3DB00-0423-431D-94C9-CB80656F6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258DD-E73D-4137-87BB-DA9A84265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197A50-BD9E-40F2-9D42-0B94397DD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CC79E-A93A-4992-A10D-66A51F032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1ABF1-75E1-4F83-B6DF-EE9A4B7C6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5589C-9B48-4F7D-BC21-F3219F40E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58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624FF-20C0-4206-A9F4-33C7FE064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D7476-584C-4C17-BF24-CFAA93AD4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E33791-9D2C-4277-B898-D9947BA9E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8E2427-4FC0-400C-9BE1-5AAE06D31C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DE3F68-1391-4733-9743-73BA7320D0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62B145-BBD2-47FE-B3B7-C9C8A3BA9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075BF4-57D0-4AC4-8993-ACB3409B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F29C83-C744-4B14-A4E4-94CC0E027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2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9E4D8-FB04-4F72-8FAE-8D18FCB77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826A7A-0B26-418F-AB25-EA3F49F0F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98DCE-0CEC-4BCB-885F-33C1DCF5B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B484C-4654-4246-83D1-2CC26D3C1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24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E5FB-DD68-4107-83A1-F1C305EFA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CF972-1044-44E0-AD41-57AD4E77B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3D0C1-87C9-4249-BD68-A6E680EE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969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FEBED-DC6E-4786-884C-398977FF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5F1CF-0C7D-4FAB-BFF1-C02F528B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A031C-6B57-4904-9F95-A2D65337A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71206-1E28-4722-9920-6124CC13C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4FD07-EA41-4A8A-A1DD-EEEA9F6F5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5F2FA-5BD6-4E03-A799-0B8283552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61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D1A55-82A0-4CB8-B6D8-87CC3773B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D77DD5-6E19-4793-80F6-93AD9C572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F5FFFC-6D8E-4747-A3B6-F9122A572C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5C5FCB-A3A8-4A73-B3C0-231089F9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A2669-0835-41DF-B58E-A2183BDE1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E302C-6266-4FEF-9348-FBA0994D7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32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44C33-6715-488E-ADEC-E1A61624A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37404-2BF3-475E-8A5D-4E18048AE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84760-0BB4-4AAF-80B0-57277AAC9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60FD9-A1D2-4B16-B45F-FFC155F3737D}" type="datetimeFigureOut">
              <a:rPr lang="en-GB" smtClean="0"/>
              <a:t>25/08/2021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27E4E-F5DA-41C1-831B-F2FBAB995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44557-55F5-4C15-B874-3168191DC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FFFF7-A253-419E-A12F-65A8C2B7CC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1AA4DF9-27DF-45D3-B5F1-8C173E97A674}"/>
              </a:ext>
            </a:extLst>
          </p:cNvPr>
          <p:cNvSpPr txBox="1"/>
          <p:nvPr/>
        </p:nvSpPr>
        <p:spPr>
          <a:xfrm>
            <a:off x="720437" y="1538383"/>
            <a:ext cx="10788072" cy="1157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 To be able to deduce and use the angle sum in a polygon, and to derive properties of regular polygons</a:t>
            </a: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4FFD271-0328-4E44-9FEC-62D0B0FCA6BD}"/>
              </a:ext>
            </a:extLst>
          </p:cNvPr>
          <p:cNvSpPr/>
          <p:nvPr/>
        </p:nvSpPr>
        <p:spPr>
          <a:xfrm>
            <a:off x="471055" y="1256145"/>
            <a:ext cx="11286836" cy="224633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881B9976-4585-48D0-B9F3-D631153C0C05}"/>
              </a:ext>
            </a:extLst>
          </p:cNvPr>
          <p:cNvSpPr/>
          <p:nvPr/>
        </p:nvSpPr>
        <p:spPr>
          <a:xfrm>
            <a:off x="471055" y="3703320"/>
            <a:ext cx="11286836" cy="2907792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6BEA9EE-2502-4510-8AE7-D043D107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/>
              <a:t>ANGLES IN POLYGONS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2D2EBD-3E04-4A59-ADE2-A65688698AF7}"/>
              </a:ext>
            </a:extLst>
          </p:cNvPr>
          <p:cNvSpPr txBox="1"/>
          <p:nvPr/>
        </p:nvSpPr>
        <p:spPr>
          <a:xfrm>
            <a:off x="720437" y="4396287"/>
            <a:ext cx="856780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A box of pens contains three different colours, red, blue and green.</a:t>
            </a:r>
          </a:p>
          <a:p>
            <a:pPr marL="109728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The probability of picking a red pen is 10%.</a:t>
            </a:r>
          </a:p>
          <a:p>
            <a:pPr marL="109728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Three quarters of the pens are blue.</a:t>
            </a:r>
          </a:p>
          <a:p>
            <a:pPr marL="109728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What is the probability of picking a green pen?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256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8D836-83FF-4531-9818-3C2BD55F2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Angle Sum of Polygons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6435BC0-046A-486A-8028-E421254594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509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013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Number of</a:t>
                      </a:r>
                      <a:r>
                        <a:rPr lang="en-GB" sz="3600" baseline="0" dirty="0"/>
                        <a:t> Sides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Name of Shape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Angle Sum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Triangle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Square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360°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Pentagon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540°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Hexagon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Heptagon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Octagon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3146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8A37F-2B85-4348-9E84-310BB56D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triangles are there in a Hexagon?</a:t>
            </a:r>
          </a:p>
        </p:txBody>
      </p:sp>
      <p:sp>
        <p:nvSpPr>
          <p:cNvPr id="5" name="Hexagon 4">
            <a:extLst>
              <a:ext uri="{FF2B5EF4-FFF2-40B4-BE49-F238E27FC236}">
                <a16:creationId xmlns:a16="http://schemas.microsoft.com/office/drawing/2014/main" id="{AE184F5C-DD57-4C32-B8C9-EA575A2301D8}"/>
              </a:ext>
            </a:extLst>
          </p:cNvPr>
          <p:cNvSpPr/>
          <p:nvPr/>
        </p:nvSpPr>
        <p:spPr>
          <a:xfrm>
            <a:off x="3834443" y="2062433"/>
            <a:ext cx="4300889" cy="3961295"/>
          </a:xfrm>
          <a:prstGeom prst="hex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934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FD556-2CDA-4F87-8B8F-E217C2AC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Angle Sum of Polygons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698F660-2D19-44D2-B249-5FDD1B96FA4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509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013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Number of</a:t>
                      </a:r>
                      <a:r>
                        <a:rPr lang="en-GB" sz="3600" baseline="0" dirty="0"/>
                        <a:t> Sides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Name of Shape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Angle Sum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Triangle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Square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360°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Pentagon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540°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Hexagon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720°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Heptagon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Octagon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905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46BB0-7091-4477-A676-3E8D3FF91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triangles are there in a Heptagon?</a:t>
            </a:r>
          </a:p>
        </p:txBody>
      </p:sp>
      <p:pic>
        <p:nvPicPr>
          <p:cNvPr id="4" name="Picture 2" descr="http://www.naturpedia.org/images/thumb/e/ea/Heptagon.svg/1200px-Heptagon.svg.png">
            <a:extLst>
              <a:ext uri="{FF2B5EF4-FFF2-40B4-BE49-F238E27FC236}">
                <a16:creationId xmlns:a16="http://schemas.microsoft.com/office/drawing/2014/main" id="{3FCDFCD0-CC36-46CF-B388-E0A78B61B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89923" y="1903357"/>
            <a:ext cx="4307702" cy="42071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60621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51CF5-7A59-455F-926D-89BC1B8CB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637"/>
            <a:ext cx="10515600" cy="1325563"/>
          </a:xfrm>
        </p:spPr>
        <p:txBody>
          <a:bodyPr/>
          <a:lstStyle/>
          <a:p>
            <a:r>
              <a:rPr lang="en-GB" dirty="0"/>
              <a:t>Angle Sum of Polygons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C634E6-A6A3-4950-97D2-DF4B39A47E2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509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013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Number of</a:t>
                      </a:r>
                      <a:r>
                        <a:rPr lang="en-GB" sz="3600" baseline="0" dirty="0"/>
                        <a:t> Sides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Name of Shape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Angle Sum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Triangle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Square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360°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Pentagon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540°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Hexagon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720°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Heptagon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900°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Octagon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39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8C0B5-72C2-443F-8818-B0172F406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triangles are there in a Octagon?</a:t>
            </a:r>
          </a:p>
        </p:txBody>
      </p:sp>
      <p:pic>
        <p:nvPicPr>
          <p:cNvPr id="4" name="Picture 3" descr="octagon.png">
            <a:extLst>
              <a:ext uri="{FF2B5EF4-FFF2-40B4-BE49-F238E27FC236}">
                <a16:creationId xmlns:a16="http://schemas.microsoft.com/office/drawing/2014/main" id="{92AAEC86-5274-483F-86CA-80FE734F7CE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687" y="1690688"/>
            <a:ext cx="4763595" cy="4763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71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86D0D-6810-42E2-B0A1-C3A212A21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024"/>
            <a:ext cx="10515600" cy="1325563"/>
          </a:xfrm>
        </p:spPr>
        <p:txBody>
          <a:bodyPr/>
          <a:lstStyle/>
          <a:p>
            <a:r>
              <a:rPr lang="en-GB" dirty="0"/>
              <a:t>Angle Sum of Polygons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2F224E0-8BE5-4E69-B79E-CE1F42B927E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509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013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Number of</a:t>
                      </a:r>
                      <a:r>
                        <a:rPr lang="en-GB" sz="3600" baseline="0" dirty="0"/>
                        <a:t> Sides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Name of Shape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Angle Sum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Triangle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Quadrilateral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360°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Pentagon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540°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Hexagon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720°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Heptagon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900°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Octagon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1080°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542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BE95E-0B5D-4B7F-AC96-3B37B22B4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533"/>
            <a:ext cx="10515600" cy="1325563"/>
          </a:xfrm>
        </p:spPr>
        <p:txBody>
          <a:bodyPr/>
          <a:lstStyle/>
          <a:p>
            <a:r>
              <a:rPr lang="en-GB" dirty="0"/>
              <a:t>What do you notice?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FEC8C8D-7695-4EF3-B6CD-671DDE15AB6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700808"/>
          <a:ext cx="8229600" cy="47085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811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Number of</a:t>
                      </a:r>
                      <a:r>
                        <a:rPr lang="en-GB" sz="2800" baseline="0" dirty="0"/>
                        <a:t> Sides</a:t>
                      </a:r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Number of Triangles</a:t>
                      </a:r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Angle Sum</a:t>
                      </a:r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21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21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360°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21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540°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21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720°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1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900°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7218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1080°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80487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F2E13-BD63-4807-8E85-31AD58071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Formula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FF2466A-4C5E-44B8-8D0F-9F08D92A2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0688"/>
            <a:ext cx="9144000" cy="12969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en-US" sz="2800" b="1" dirty="0"/>
              <a:t>Sum of interior angles of a polygon =</a:t>
            </a:r>
          </a:p>
          <a:p>
            <a:pPr marL="342900" indent="-342900" algn="ctr" eaLnBrk="0" hangingPunct="0">
              <a:spcBef>
                <a:spcPct val="20000"/>
              </a:spcBef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1F38E23-4E93-41B2-9CBB-7DBA526C7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496" y="3202682"/>
            <a:ext cx="7993062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20000"/>
              </a:spcBef>
            </a:pPr>
            <a:r>
              <a:rPr lang="en-US" sz="2400" dirty="0"/>
              <a:t>Find the sum of the interior angles on a dodecagon</a:t>
            </a:r>
            <a:r>
              <a:rPr lang="en-GB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461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FB8CF-5A46-497C-9D68-76F3E679C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Interior and Exterior Angles</a:t>
            </a:r>
          </a:p>
        </p:txBody>
      </p:sp>
      <p:grpSp>
        <p:nvGrpSpPr>
          <p:cNvPr id="5" name="Group 2" descr="Custom:  Group 1">
            <a:extLst>
              <a:ext uri="{FF2B5EF4-FFF2-40B4-BE49-F238E27FC236}">
                <a16:creationId xmlns:a16="http://schemas.microsoft.com/office/drawing/2014/main" id="{67212DC1-C7B5-4345-B845-2ECB1888EF1F}"/>
              </a:ext>
            </a:extLst>
          </p:cNvPr>
          <p:cNvGrpSpPr>
            <a:grpSpLocks/>
          </p:cNvGrpSpPr>
          <p:nvPr/>
        </p:nvGrpSpPr>
        <p:grpSpPr bwMode="auto">
          <a:xfrm>
            <a:off x="2476500" y="3056380"/>
            <a:ext cx="863600" cy="871538"/>
            <a:chOff x="3969" y="2337"/>
            <a:chExt cx="544" cy="549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A6919E8-525A-4A54-A8C5-45E4495DA635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165 w 165"/>
                <a:gd name="T1" fmla="*/ 119 h 174"/>
                <a:gd name="T2" fmla="*/ 0 w 165"/>
                <a:gd name="T3" fmla="*/ 0 h 174"/>
                <a:gd name="T4" fmla="*/ 0 w 165"/>
                <a:gd name="T5" fmla="*/ 174 h 174"/>
                <a:gd name="T6" fmla="*/ 165 w 165"/>
                <a:gd name="T7" fmla="*/ 119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BD60E816-F5CF-4DBF-B2BB-DC5185FFFD16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101 w 174"/>
                <a:gd name="T1" fmla="*/ 195 h 195"/>
                <a:gd name="T2" fmla="*/ 174 w 174"/>
                <a:gd name="T3" fmla="*/ 55 h 195"/>
                <a:gd name="T4" fmla="*/ 165 w 174"/>
                <a:gd name="T5" fmla="*/ 0 h 195"/>
                <a:gd name="T6" fmla="*/ 0 w 174"/>
                <a:gd name="T7" fmla="*/ 55 h 195"/>
                <a:gd name="T8" fmla="*/ 101 w 174"/>
                <a:gd name="T9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4CC35BFF-C795-440C-A6D3-3FA04DCAD083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9"/>
              <a:ext cx="320" cy="271"/>
            </a:xfrm>
            <a:custGeom>
              <a:avLst/>
              <a:gdLst>
                <a:gd name="T0" fmla="*/ 0 w 203"/>
                <a:gd name="T1" fmla="*/ 140 h 173"/>
                <a:gd name="T2" fmla="*/ 102 w 203"/>
                <a:gd name="T3" fmla="*/ 173 h 173"/>
                <a:gd name="T4" fmla="*/ 203 w 203"/>
                <a:gd name="T5" fmla="*/ 140 h 173"/>
                <a:gd name="T6" fmla="*/ 102 w 203"/>
                <a:gd name="T7" fmla="*/ 0 h 173"/>
                <a:gd name="T8" fmla="*/ 0 w 203"/>
                <a:gd name="T9" fmla="*/ 14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2FE6080-AAD2-48A2-BC87-FE79266DDDAF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9 w 175"/>
                <a:gd name="T1" fmla="*/ 0 h 195"/>
                <a:gd name="T2" fmla="*/ 1 w 175"/>
                <a:gd name="T3" fmla="*/ 54 h 195"/>
                <a:gd name="T4" fmla="*/ 73 w 175"/>
                <a:gd name="T5" fmla="*/ 195 h 195"/>
                <a:gd name="T6" fmla="*/ 175 w 175"/>
                <a:gd name="T7" fmla="*/ 55 h 195"/>
                <a:gd name="T8" fmla="*/ 9 w 175"/>
                <a:gd name="T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>
                <a:alpha val="25000"/>
              </a:srgbClr>
            </a:solidFill>
            <a:ln w="19050" cap="flat" cmpd="sng">
              <a:solidFill>
                <a:srgbClr val="000000">
                  <a:alpha val="2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A34E7AC-012E-48B1-B82E-62AC7894538D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165 w 166"/>
                <a:gd name="T1" fmla="*/ 0 h 174"/>
                <a:gd name="T2" fmla="*/ 0 w 166"/>
                <a:gd name="T3" fmla="*/ 119 h 174"/>
                <a:gd name="T4" fmla="*/ 166 w 166"/>
                <a:gd name="T5" fmla="*/ 174 h 174"/>
                <a:gd name="T6" fmla="*/ 165 w 166"/>
                <a:gd name="T7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1" name="Group 8" descr="Custom:  Group 15">
            <a:extLst>
              <a:ext uri="{FF2B5EF4-FFF2-40B4-BE49-F238E27FC236}">
                <a16:creationId xmlns:a16="http://schemas.microsoft.com/office/drawing/2014/main" id="{C22D1021-8EDE-48F1-85CF-BEFB802063BD}"/>
              </a:ext>
            </a:extLst>
          </p:cNvPr>
          <p:cNvGrpSpPr>
            <a:grpSpLocks/>
          </p:cNvGrpSpPr>
          <p:nvPr/>
        </p:nvGrpSpPr>
        <p:grpSpPr bwMode="auto">
          <a:xfrm>
            <a:off x="3705225" y="2122930"/>
            <a:ext cx="863600" cy="871538"/>
            <a:chOff x="3969" y="2337"/>
            <a:chExt cx="544" cy="549"/>
          </a:xfrm>
        </p:grpSpPr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44E1BDD2-DC83-4437-8E5E-29B7A18E3124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165 w 165"/>
                <a:gd name="T1" fmla="*/ 119 h 174"/>
                <a:gd name="T2" fmla="*/ 0 w 165"/>
                <a:gd name="T3" fmla="*/ 0 h 174"/>
                <a:gd name="T4" fmla="*/ 0 w 165"/>
                <a:gd name="T5" fmla="*/ 174 h 174"/>
                <a:gd name="T6" fmla="*/ 165 w 165"/>
                <a:gd name="T7" fmla="*/ 119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E5361EC3-EA8D-490E-A492-152B75662534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101 w 174"/>
                <a:gd name="T1" fmla="*/ 195 h 195"/>
                <a:gd name="T2" fmla="*/ 174 w 174"/>
                <a:gd name="T3" fmla="*/ 55 h 195"/>
                <a:gd name="T4" fmla="*/ 165 w 174"/>
                <a:gd name="T5" fmla="*/ 0 h 195"/>
                <a:gd name="T6" fmla="*/ 0 w 174"/>
                <a:gd name="T7" fmla="*/ 55 h 195"/>
                <a:gd name="T8" fmla="*/ 101 w 174"/>
                <a:gd name="T9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016DBC6F-65BA-4B17-9D96-BB87519FB50E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9"/>
              <a:ext cx="320" cy="271"/>
            </a:xfrm>
            <a:custGeom>
              <a:avLst/>
              <a:gdLst>
                <a:gd name="T0" fmla="*/ 0 w 203"/>
                <a:gd name="T1" fmla="*/ 140 h 173"/>
                <a:gd name="T2" fmla="*/ 102 w 203"/>
                <a:gd name="T3" fmla="*/ 173 h 173"/>
                <a:gd name="T4" fmla="*/ 203 w 203"/>
                <a:gd name="T5" fmla="*/ 140 h 173"/>
                <a:gd name="T6" fmla="*/ 102 w 203"/>
                <a:gd name="T7" fmla="*/ 0 h 173"/>
                <a:gd name="T8" fmla="*/ 0 w 203"/>
                <a:gd name="T9" fmla="*/ 14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FFFFFF">
                <a:alpha val="25000"/>
              </a:srgbClr>
            </a:solidFill>
            <a:ln w="19050" cap="flat" cmpd="sng">
              <a:solidFill>
                <a:srgbClr val="000000">
                  <a:alpha val="2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D7308067-8623-4957-A28C-E7172B72AD79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9 w 175"/>
                <a:gd name="T1" fmla="*/ 0 h 195"/>
                <a:gd name="T2" fmla="*/ 1 w 175"/>
                <a:gd name="T3" fmla="*/ 54 h 195"/>
                <a:gd name="T4" fmla="*/ 73 w 175"/>
                <a:gd name="T5" fmla="*/ 195 h 195"/>
                <a:gd name="T6" fmla="*/ 175 w 175"/>
                <a:gd name="T7" fmla="*/ 55 h 195"/>
                <a:gd name="T8" fmla="*/ 9 w 175"/>
                <a:gd name="T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329E19F8-4900-4276-8079-4D9022214392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165 w 166"/>
                <a:gd name="T1" fmla="*/ 0 h 174"/>
                <a:gd name="T2" fmla="*/ 0 w 166"/>
                <a:gd name="T3" fmla="*/ 119 h 174"/>
                <a:gd name="T4" fmla="*/ 166 w 166"/>
                <a:gd name="T5" fmla="*/ 174 h 174"/>
                <a:gd name="T6" fmla="*/ 165 w 166"/>
                <a:gd name="T7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17" name="Group 14" descr="Custom:  Group 21">
            <a:extLst>
              <a:ext uri="{FF2B5EF4-FFF2-40B4-BE49-F238E27FC236}">
                <a16:creationId xmlns:a16="http://schemas.microsoft.com/office/drawing/2014/main" id="{39E892B8-6F5D-4038-8170-324B793827EC}"/>
              </a:ext>
            </a:extLst>
          </p:cNvPr>
          <p:cNvGrpSpPr>
            <a:grpSpLocks/>
          </p:cNvGrpSpPr>
          <p:nvPr/>
        </p:nvGrpSpPr>
        <p:grpSpPr bwMode="auto">
          <a:xfrm>
            <a:off x="4914900" y="3056380"/>
            <a:ext cx="863600" cy="871538"/>
            <a:chOff x="3969" y="2337"/>
            <a:chExt cx="544" cy="549"/>
          </a:xfrm>
        </p:grpSpPr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826FFA2D-CA22-4FDA-AE1B-660B73CB43EA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165 w 165"/>
                <a:gd name="T1" fmla="*/ 119 h 174"/>
                <a:gd name="T2" fmla="*/ 0 w 165"/>
                <a:gd name="T3" fmla="*/ 0 h 174"/>
                <a:gd name="T4" fmla="*/ 0 w 165"/>
                <a:gd name="T5" fmla="*/ 174 h 174"/>
                <a:gd name="T6" fmla="*/ 165 w 165"/>
                <a:gd name="T7" fmla="*/ 119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33EEA675-B368-47BA-8854-941BA8D6A343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101 w 174"/>
                <a:gd name="T1" fmla="*/ 195 h 195"/>
                <a:gd name="T2" fmla="*/ 174 w 174"/>
                <a:gd name="T3" fmla="*/ 55 h 195"/>
                <a:gd name="T4" fmla="*/ 165 w 174"/>
                <a:gd name="T5" fmla="*/ 0 h 195"/>
                <a:gd name="T6" fmla="*/ 0 w 174"/>
                <a:gd name="T7" fmla="*/ 55 h 195"/>
                <a:gd name="T8" fmla="*/ 101 w 174"/>
                <a:gd name="T9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solidFill>
              <a:srgbClr val="FFFFFF">
                <a:alpha val="25000"/>
              </a:srgbClr>
            </a:solidFill>
            <a:ln w="19050" cap="flat" cmpd="sng">
              <a:solidFill>
                <a:srgbClr val="000000">
                  <a:alpha val="2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B6B01F8D-BE4E-48AA-BC42-FED7A51D7A12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9"/>
              <a:ext cx="320" cy="271"/>
            </a:xfrm>
            <a:custGeom>
              <a:avLst/>
              <a:gdLst>
                <a:gd name="T0" fmla="*/ 0 w 203"/>
                <a:gd name="T1" fmla="*/ 140 h 173"/>
                <a:gd name="T2" fmla="*/ 102 w 203"/>
                <a:gd name="T3" fmla="*/ 173 h 173"/>
                <a:gd name="T4" fmla="*/ 203 w 203"/>
                <a:gd name="T5" fmla="*/ 140 h 173"/>
                <a:gd name="T6" fmla="*/ 102 w 203"/>
                <a:gd name="T7" fmla="*/ 0 h 173"/>
                <a:gd name="T8" fmla="*/ 0 w 203"/>
                <a:gd name="T9" fmla="*/ 14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Freeform 18">
              <a:extLst>
                <a:ext uri="{FF2B5EF4-FFF2-40B4-BE49-F238E27FC236}">
                  <a16:creationId xmlns:a16="http://schemas.microsoft.com/office/drawing/2014/main" id="{37610DEA-A9E2-4291-B64E-EFA41CC57A0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9 w 175"/>
                <a:gd name="T1" fmla="*/ 0 h 195"/>
                <a:gd name="T2" fmla="*/ 1 w 175"/>
                <a:gd name="T3" fmla="*/ 54 h 195"/>
                <a:gd name="T4" fmla="*/ 73 w 175"/>
                <a:gd name="T5" fmla="*/ 195 h 195"/>
                <a:gd name="T6" fmla="*/ 175 w 175"/>
                <a:gd name="T7" fmla="*/ 55 h 195"/>
                <a:gd name="T8" fmla="*/ 9 w 175"/>
                <a:gd name="T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7CB34BE0-643D-4F80-A5A9-BB6B7BAD74E9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165 w 166"/>
                <a:gd name="T1" fmla="*/ 0 h 174"/>
                <a:gd name="T2" fmla="*/ 0 w 166"/>
                <a:gd name="T3" fmla="*/ 119 h 174"/>
                <a:gd name="T4" fmla="*/ 166 w 166"/>
                <a:gd name="T5" fmla="*/ 174 h 174"/>
                <a:gd name="T6" fmla="*/ 165 w 166"/>
                <a:gd name="T7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3" name="Group 20" descr="Custom:  Group 27">
            <a:extLst>
              <a:ext uri="{FF2B5EF4-FFF2-40B4-BE49-F238E27FC236}">
                <a16:creationId xmlns:a16="http://schemas.microsoft.com/office/drawing/2014/main" id="{1EC4FA5B-442A-452B-9C2A-B02CE6CD880C}"/>
              </a:ext>
            </a:extLst>
          </p:cNvPr>
          <p:cNvGrpSpPr>
            <a:grpSpLocks/>
          </p:cNvGrpSpPr>
          <p:nvPr/>
        </p:nvGrpSpPr>
        <p:grpSpPr bwMode="auto">
          <a:xfrm>
            <a:off x="4448175" y="4513705"/>
            <a:ext cx="863600" cy="871538"/>
            <a:chOff x="3969" y="2337"/>
            <a:chExt cx="544" cy="549"/>
          </a:xfrm>
        </p:grpSpPr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3D7393DF-DB2B-4782-B555-93A5197E94E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165 w 165"/>
                <a:gd name="T1" fmla="*/ 119 h 174"/>
                <a:gd name="T2" fmla="*/ 0 w 165"/>
                <a:gd name="T3" fmla="*/ 0 h 174"/>
                <a:gd name="T4" fmla="*/ 0 w 165"/>
                <a:gd name="T5" fmla="*/ 174 h 174"/>
                <a:gd name="T6" fmla="*/ 165 w 165"/>
                <a:gd name="T7" fmla="*/ 119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solidFill>
              <a:srgbClr val="FFFFFF">
                <a:alpha val="25000"/>
              </a:srgbClr>
            </a:solidFill>
            <a:ln w="19050" cap="flat" cmpd="sng">
              <a:solidFill>
                <a:srgbClr val="000000">
                  <a:alpha val="2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D324B17C-2275-4F52-B350-BF2B1CBE7D25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101 w 174"/>
                <a:gd name="T1" fmla="*/ 195 h 195"/>
                <a:gd name="T2" fmla="*/ 174 w 174"/>
                <a:gd name="T3" fmla="*/ 55 h 195"/>
                <a:gd name="T4" fmla="*/ 165 w 174"/>
                <a:gd name="T5" fmla="*/ 0 h 195"/>
                <a:gd name="T6" fmla="*/ 0 w 174"/>
                <a:gd name="T7" fmla="*/ 55 h 195"/>
                <a:gd name="T8" fmla="*/ 101 w 174"/>
                <a:gd name="T9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32FD187E-00BE-4F85-B8EC-2A5E7C5EC04D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9"/>
              <a:ext cx="320" cy="271"/>
            </a:xfrm>
            <a:custGeom>
              <a:avLst/>
              <a:gdLst>
                <a:gd name="T0" fmla="*/ 0 w 203"/>
                <a:gd name="T1" fmla="*/ 140 h 173"/>
                <a:gd name="T2" fmla="*/ 102 w 203"/>
                <a:gd name="T3" fmla="*/ 173 h 173"/>
                <a:gd name="T4" fmla="*/ 203 w 203"/>
                <a:gd name="T5" fmla="*/ 140 h 173"/>
                <a:gd name="T6" fmla="*/ 102 w 203"/>
                <a:gd name="T7" fmla="*/ 0 h 173"/>
                <a:gd name="T8" fmla="*/ 0 w 203"/>
                <a:gd name="T9" fmla="*/ 14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BE717A6C-0344-4A8E-8A37-42C8F2A50F22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9 w 175"/>
                <a:gd name="T1" fmla="*/ 0 h 195"/>
                <a:gd name="T2" fmla="*/ 1 w 175"/>
                <a:gd name="T3" fmla="*/ 54 h 195"/>
                <a:gd name="T4" fmla="*/ 73 w 175"/>
                <a:gd name="T5" fmla="*/ 195 h 195"/>
                <a:gd name="T6" fmla="*/ 175 w 175"/>
                <a:gd name="T7" fmla="*/ 55 h 195"/>
                <a:gd name="T8" fmla="*/ 9 w 175"/>
                <a:gd name="T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B7F1ADA5-1A0E-4C83-B548-B85174625C1A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165 w 166"/>
                <a:gd name="T1" fmla="*/ 0 h 174"/>
                <a:gd name="T2" fmla="*/ 0 w 166"/>
                <a:gd name="T3" fmla="*/ 119 h 174"/>
                <a:gd name="T4" fmla="*/ 166 w 166"/>
                <a:gd name="T5" fmla="*/ 174 h 174"/>
                <a:gd name="T6" fmla="*/ 165 w 166"/>
                <a:gd name="T7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29" name="Group 26" descr="Custom:  Group 33">
            <a:extLst>
              <a:ext uri="{FF2B5EF4-FFF2-40B4-BE49-F238E27FC236}">
                <a16:creationId xmlns:a16="http://schemas.microsoft.com/office/drawing/2014/main" id="{F66AEA64-9894-497E-B474-8CA6485FA215}"/>
              </a:ext>
            </a:extLst>
          </p:cNvPr>
          <p:cNvGrpSpPr>
            <a:grpSpLocks/>
          </p:cNvGrpSpPr>
          <p:nvPr/>
        </p:nvGrpSpPr>
        <p:grpSpPr bwMode="auto">
          <a:xfrm>
            <a:off x="2924175" y="4513705"/>
            <a:ext cx="863600" cy="871538"/>
            <a:chOff x="3969" y="2337"/>
            <a:chExt cx="544" cy="549"/>
          </a:xfrm>
        </p:grpSpPr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509D6EF0-C949-49EE-9C8A-E07A0EB2F2E7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165 w 165"/>
                <a:gd name="T1" fmla="*/ 119 h 174"/>
                <a:gd name="T2" fmla="*/ 0 w 165"/>
                <a:gd name="T3" fmla="*/ 0 h 174"/>
                <a:gd name="T4" fmla="*/ 0 w 165"/>
                <a:gd name="T5" fmla="*/ 174 h 174"/>
                <a:gd name="T6" fmla="*/ 165 w 165"/>
                <a:gd name="T7" fmla="*/ 119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AB1BC1BD-B477-463A-8BE9-509C2E2FD835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101 w 174"/>
                <a:gd name="T1" fmla="*/ 195 h 195"/>
                <a:gd name="T2" fmla="*/ 174 w 174"/>
                <a:gd name="T3" fmla="*/ 55 h 195"/>
                <a:gd name="T4" fmla="*/ 165 w 174"/>
                <a:gd name="T5" fmla="*/ 0 h 195"/>
                <a:gd name="T6" fmla="*/ 0 w 174"/>
                <a:gd name="T7" fmla="*/ 55 h 195"/>
                <a:gd name="T8" fmla="*/ 101 w 174"/>
                <a:gd name="T9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BFBA24E4-B470-4169-8EDD-A839EC698583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9"/>
              <a:ext cx="320" cy="271"/>
            </a:xfrm>
            <a:custGeom>
              <a:avLst/>
              <a:gdLst>
                <a:gd name="T0" fmla="*/ 0 w 203"/>
                <a:gd name="T1" fmla="*/ 140 h 173"/>
                <a:gd name="T2" fmla="*/ 102 w 203"/>
                <a:gd name="T3" fmla="*/ 173 h 173"/>
                <a:gd name="T4" fmla="*/ 203 w 203"/>
                <a:gd name="T5" fmla="*/ 140 h 173"/>
                <a:gd name="T6" fmla="*/ 102 w 203"/>
                <a:gd name="T7" fmla="*/ 0 h 173"/>
                <a:gd name="T8" fmla="*/ 0 w 203"/>
                <a:gd name="T9" fmla="*/ 14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C0177A8B-D5DB-42D6-A4AB-D4712A2DE7A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9 w 175"/>
                <a:gd name="T1" fmla="*/ 0 h 195"/>
                <a:gd name="T2" fmla="*/ 1 w 175"/>
                <a:gd name="T3" fmla="*/ 54 h 195"/>
                <a:gd name="T4" fmla="*/ 73 w 175"/>
                <a:gd name="T5" fmla="*/ 195 h 195"/>
                <a:gd name="T6" fmla="*/ 175 w 175"/>
                <a:gd name="T7" fmla="*/ 55 h 195"/>
                <a:gd name="T8" fmla="*/ 9 w 175"/>
                <a:gd name="T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9050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80B10DFE-AC4B-492C-8761-69906001529F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165 w 166"/>
                <a:gd name="T1" fmla="*/ 0 h 174"/>
                <a:gd name="T2" fmla="*/ 0 w 166"/>
                <a:gd name="T3" fmla="*/ 119 h 174"/>
                <a:gd name="T4" fmla="*/ 166 w 166"/>
                <a:gd name="T5" fmla="*/ 174 h 174"/>
                <a:gd name="T6" fmla="*/ 165 w 166"/>
                <a:gd name="T7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solidFill>
              <a:srgbClr val="FFFFFF">
                <a:alpha val="25000"/>
              </a:srgbClr>
            </a:solidFill>
            <a:ln w="19050" cap="flat" cmpd="sng">
              <a:solidFill>
                <a:srgbClr val="000000">
                  <a:alpha val="2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5" name="AutoShape 64">
            <a:extLst>
              <a:ext uri="{FF2B5EF4-FFF2-40B4-BE49-F238E27FC236}">
                <a16:creationId xmlns:a16="http://schemas.microsoft.com/office/drawing/2014/main" id="{D1653140-5199-42DA-81C6-0366ADE85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364" y="2576955"/>
            <a:ext cx="2447925" cy="2376488"/>
          </a:xfrm>
          <a:prstGeom prst="pentagon">
            <a:avLst/>
          </a:prstGeom>
          <a:solidFill>
            <a:srgbClr val="CCFFCC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36" name="Line 65">
            <a:extLst>
              <a:ext uri="{FF2B5EF4-FFF2-40B4-BE49-F238E27FC236}">
                <a16:creationId xmlns:a16="http://schemas.microsoft.com/office/drawing/2014/main" id="{D1890313-EA60-4207-87A6-AF0EFCEEE7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16238" y="1983230"/>
            <a:ext cx="1992312" cy="14811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37" name="Line 66">
            <a:extLst>
              <a:ext uri="{FF2B5EF4-FFF2-40B4-BE49-F238E27FC236}">
                <a16:creationId xmlns:a16="http://schemas.microsoft.com/office/drawing/2014/main" id="{58A0C09B-E480-4A6D-915F-3FA9F5B5A9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27501" y="2581719"/>
            <a:ext cx="2085975" cy="15255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38" name="Line 67">
            <a:extLst>
              <a:ext uri="{FF2B5EF4-FFF2-40B4-BE49-F238E27FC236}">
                <a16:creationId xmlns:a16="http://schemas.microsoft.com/office/drawing/2014/main" id="{D0CB2C61-53E3-4F00-AE69-FA086532C3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86289" y="3483418"/>
            <a:ext cx="765175" cy="2362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39" name="Line 68">
            <a:extLst>
              <a:ext uri="{FF2B5EF4-FFF2-40B4-BE49-F238E27FC236}">
                <a16:creationId xmlns:a16="http://schemas.microsoft.com/office/drawing/2014/main" id="{DB28BAE2-C274-4B3C-B131-B9A4B1C169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52664" y="4953443"/>
            <a:ext cx="263683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40" name="Line 69">
            <a:extLst>
              <a:ext uri="{FF2B5EF4-FFF2-40B4-BE49-F238E27FC236}">
                <a16:creationId xmlns:a16="http://schemas.microsoft.com/office/drawing/2014/main" id="{72BC5C5E-83B0-4E7D-86E1-94782F8F303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51113" y="2456305"/>
            <a:ext cx="830262" cy="24971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41" name="Arc 71">
            <a:extLst>
              <a:ext uri="{FF2B5EF4-FFF2-40B4-BE49-F238E27FC236}">
                <a16:creationId xmlns:a16="http://schemas.microsoft.com/office/drawing/2014/main" id="{2A446023-607D-424B-A705-A3256EEA6A99}"/>
              </a:ext>
            </a:extLst>
          </p:cNvPr>
          <p:cNvSpPr>
            <a:spLocks/>
          </p:cNvSpPr>
          <p:nvPr/>
        </p:nvSpPr>
        <p:spPr bwMode="auto">
          <a:xfrm>
            <a:off x="3276600" y="4661344"/>
            <a:ext cx="381000" cy="295275"/>
          </a:xfrm>
          <a:custGeom>
            <a:avLst/>
            <a:gdLst>
              <a:gd name="G0" fmla="+- 7044 0 0"/>
              <a:gd name="G1" fmla="+- 21600 0 0"/>
              <a:gd name="G2" fmla="+- 21600 0 0"/>
              <a:gd name="T0" fmla="*/ 0 w 28644"/>
              <a:gd name="T1" fmla="*/ 1181 h 22132"/>
              <a:gd name="T2" fmla="*/ 28637 w 28644"/>
              <a:gd name="T3" fmla="*/ 22132 h 22132"/>
              <a:gd name="T4" fmla="*/ 7044 w 28644"/>
              <a:gd name="T5" fmla="*/ 21600 h 22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44" h="22132" fill="none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</a:path>
              <a:path w="28644" h="22132" stroke="0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  <a:lnTo>
                  <a:pt x="7044" y="21600"/>
                </a:lnTo>
                <a:close/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42" name="Arc 76">
            <a:extLst>
              <a:ext uri="{FF2B5EF4-FFF2-40B4-BE49-F238E27FC236}">
                <a16:creationId xmlns:a16="http://schemas.microsoft.com/office/drawing/2014/main" id="{F41DB2E3-2DD4-4330-865B-7B1E6DEFFCE5}"/>
              </a:ext>
            </a:extLst>
          </p:cNvPr>
          <p:cNvSpPr>
            <a:spLocks/>
          </p:cNvSpPr>
          <p:nvPr/>
        </p:nvSpPr>
        <p:spPr bwMode="auto">
          <a:xfrm rot="4504115">
            <a:off x="2901951" y="3358006"/>
            <a:ext cx="381000" cy="295275"/>
          </a:xfrm>
          <a:custGeom>
            <a:avLst/>
            <a:gdLst>
              <a:gd name="G0" fmla="+- 7044 0 0"/>
              <a:gd name="G1" fmla="+- 21600 0 0"/>
              <a:gd name="G2" fmla="+- 21600 0 0"/>
              <a:gd name="T0" fmla="*/ 0 w 28644"/>
              <a:gd name="T1" fmla="*/ 1181 h 22132"/>
              <a:gd name="T2" fmla="*/ 28637 w 28644"/>
              <a:gd name="T3" fmla="*/ 22132 h 22132"/>
              <a:gd name="T4" fmla="*/ 7044 w 28644"/>
              <a:gd name="T5" fmla="*/ 21600 h 22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44" h="22132" fill="none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</a:path>
              <a:path w="28644" h="22132" stroke="0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  <a:lnTo>
                  <a:pt x="7044" y="21600"/>
                </a:lnTo>
                <a:close/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43" name="Arc 77">
            <a:extLst>
              <a:ext uri="{FF2B5EF4-FFF2-40B4-BE49-F238E27FC236}">
                <a16:creationId xmlns:a16="http://schemas.microsoft.com/office/drawing/2014/main" id="{5A9885DD-4B0D-4525-A451-4F35167842ED}"/>
              </a:ext>
            </a:extLst>
          </p:cNvPr>
          <p:cNvSpPr>
            <a:spLocks/>
          </p:cNvSpPr>
          <p:nvPr/>
        </p:nvSpPr>
        <p:spPr bwMode="auto">
          <a:xfrm rot="12514451">
            <a:off x="4967288" y="3367531"/>
            <a:ext cx="381000" cy="295275"/>
          </a:xfrm>
          <a:custGeom>
            <a:avLst/>
            <a:gdLst>
              <a:gd name="G0" fmla="+- 7044 0 0"/>
              <a:gd name="G1" fmla="+- 21600 0 0"/>
              <a:gd name="G2" fmla="+- 21600 0 0"/>
              <a:gd name="T0" fmla="*/ 0 w 28644"/>
              <a:gd name="T1" fmla="*/ 1181 h 22132"/>
              <a:gd name="T2" fmla="*/ 28637 w 28644"/>
              <a:gd name="T3" fmla="*/ 22132 h 22132"/>
              <a:gd name="T4" fmla="*/ 7044 w 28644"/>
              <a:gd name="T5" fmla="*/ 21600 h 22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44" h="22132" fill="none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</a:path>
              <a:path w="28644" h="22132" stroke="0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  <a:lnTo>
                  <a:pt x="7044" y="21600"/>
                </a:lnTo>
                <a:close/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44" name="Arc 78">
            <a:extLst>
              <a:ext uri="{FF2B5EF4-FFF2-40B4-BE49-F238E27FC236}">
                <a16:creationId xmlns:a16="http://schemas.microsoft.com/office/drawing/2014/main" id="{D8C43DAA-E473-46D1-A34D-E90B724EDDEE}"/>
              </a:ext>
            </a:extLst>
          </p:cNvPr>
          <p:cNvSpPr>
            <a:spLocks/>
          </p:cNvSpPr>
          <p:nvPr/>
        </p:nvSpPr>
        <p:spPr bwMode="auto">
          <a:xfrm rot="8550440">
            <a:off x="3914775" y="2616644"/>
            <a:ext cx="381000" cy="295275"/>
          </a:xfrm>
          <a:custGeom>
            <a:avLst/>
            <a:gdLst>
              <a:gd name="G0" fmla="+- 7044 0 0"/>
              <a:gd name="G1" fmla="+- 21600 0 0"/>
              <a:gd name="G2" fmla="+- 21600 0 0"/>
              <a:gd name="T0" fmla="*/ 0 w 28644"/>
              <a:gd name="T1" fmla="*/ 1181 h 22132"/>
              <a:gd name="T2" fmla="*/ 28637 w 28644"/>
              <a:gd name="T3" fmla="*/ 22132 h 22132"/>
              <a:gd name="T4" fmla="*/ 7044 w 28644"/>
              <a:gd name="T5" fmla="*/ 21600 h 22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44" h="22132" fill="none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</a:path>
              <a:path w="28644" h="22132" stroke="0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  <a:lnTo>
                  <a:pt x="7044" y="21600"/>
                </a:lnTo>
                <a:close/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45" name="Arc 79">
            <a:extLst>
              <a:ext uri="{FF2B5EF4-FFF2-40B4-BE49-F238E27FC236}">
                <a16:creationId xmlns:a16="http://schemas.microsoft.com/office/drawing/2014/main" id="{CFE613BF-E225-49A2-BC9A-6FAD48DF757D}"/>
              </a:ext>
            </a:extLst>
          </p:cNvPr>
          <p:cNvSpPr>
            <a:spLocks/>
          </p:cNvSpPr>
          <p:nvPr/>
        </p:nvSpPr>
        <p:spPr bwMode="auto">
          <a:xfrm rot="17352100">
            <a:off x="4551363" y="4659756"/>
            <a:ext cx="381000" cy="295275"/>
          </a:xfrm>
          <a:custGeom>
            <a:avLst/>
            <a:gdLst>
              <a:gd name="G0" fmla="+- 7044 0 0"/>
              <a:gd name="G1" fmla="+- 21600 0 0"/>
              <a:gd name="G2" fmla="+- 21600 0 0"/>
              <a:gd name="T0" fmla="*/ 0 w 28644"/>
              <a:gd name="T1" fmla="*/ 1181 h 22132"/>
              <a:gd name="T2" fmla="*/ 28637 w 28644"/>
              <a:gd name="T3" fmla="*/ 22132 h 22132"/>
              <a:gd name="T4" fmla="*/ 7044 w 28644"/>
              <a:gd name="T5" fmla="*/ 21600 h 22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8644" h="22132" fill="none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</a:path>
              <a:path w="28644" h="22132" stroke="0" extrusionOk="0">
                <a:moveTo>
                  <a:pt x="-1" y="1180"/>
                </a:moveTo>
                <a:cubicBezTo>
                  <a:pt x="2266" y="399"/>
                  <a:pt x="4646" y="-1"/>
                  <a:pt x="7044" y="0"/>
                </a:cubicBezTo>
                <a:cubicBezTo>
                  <a:pt x="18973" y="0"/>
                  <a:pt x="28644" y="9670"/>
                  <a:pt x="28644" y="21600"/>
                </a:cubicBezTo>
                <a:cubicBezTo>
                  <a:pt x="28644" y="21777"/>
                  <a:pt x="28641" y="21954"/>
                  <a:pt x="28637" y="22132"/>
                </a:cubicBezTo>
                <a:lnTo>
                  <a:pt x="7044" y="21600"/>
                </a:lnTo>
                <a:close/>
              </a:path>
            </a:pathLst>
          </a:custGeom>
          <a:noFill/>
          <a:ln w="28575">
            <a:solidFill>
              <a:srgbClr val="00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grpSp>
        <p:nvGrpSpPr>
          <p:cNvPr id="47" name="Group 5">
            <a:extLst>
              <a:ext uri="{FF2B5EF4-FFF2-40B4-BE49-F238E27FC236}">
                <a16:creationId xmlns:a16="http://schemas.microsoft.com/office/drawing/2014/main" id="{57B881B8-C948-4C59-8ECE-B318A2BE703D}"/>
              </a:ext>
            </a:extLst>
          </p:cNvPr>
          <p:cNvGrpSpPr>
            <a:grpSpLocks/>
          </p:cNvGrpSpPr>
          <p:nvPr/>
        </p:nvGrpSpPr>
        <p:grpSpPr bwMode="auto">
          <a:xfrm>
            <a:off x="915476" y="5996592"/>
            <a:ext cx="6468497" cy="585787"/>
            <a:chOff x="1336466" y="6269741"/>
            <a:chExt cx="7411998" cy="584775"/>
          </a:xfrm>
        </p:grpSpPr>
        <p:sp>
          <p:nvSpPr>
            <p:cNvPr id="48" name="Rounded Rectangle 4">
              <a:extLst>
                <a:ext uri="{FF2B5EF4-FFF2-40B4-BE49-F238E27FC236}">
                  <a16:creationId xmlns:a16="http://schemas.microsoft.com/office/drawing/2014/main" id="{5CDD8105-9D7B-4770-BCA1-FAFBAF5B4A0C}"/>
                </a:ext>
              </a:extLst>
            </p:cNvPr>
            <p:cNvSpPr/>
            <p:nvPr/>
          </p:nvSpPr>
          <p:spPr>
            <a:xfrm>
              <a:off x="1336466" y="6345809"/>
              <a:ext cx="7411998" cy="508707"/>
            </a:xfrm>
            <a:prstGeom prst="roundRect">
              <a:avLst/>
            </a:prstGeom>
            <a:solidFill>
              <a:schemeClr val="accent1">
                <a:alpha val="5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Text Box 82">
              <a:extLst>
                <a:ext uri="{FF2B5EF4-FFF2-40B4-BE49-F238E27FC236}">
                  <a16:creationId xmlns:a16="http://schemas.microsoft.com/office/drawing/2014/main" id="{A5BE19B8-9F1E-4F3C-9271-05A3FD3DAE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5041" y="6269741"/>
              <a:ext cx="7383423" cy="583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3200" b="1" kern="0" dirty="0">
                  <a:solidFill>
                    <a:srgbClr val="FF0000"/>
                  </a:solidFill>
                </a:rPr>
                <a:t>Interior angle + Exterior angle =</a:t>
              </a:r>
              <a:endParaRPr lang="en-US" sz="3200" b="1" kern="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50" name="Group 2">
            <a:extLst>
              <a:ext uri="{FF2B5EF4-FFF2-40B4-BE49-F238E27FC236}">
                <a16:creationId xmlns:a16="http://schemas.microsoft.com/office/drawing/2014/main" id="{1C12A492-8407-45E1-AD3C-198A9840B267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2929380"/>
            <a:ext cx="1898650" cy="1728788"/>
            <a:chOff x="1605992" y="3429000"/>
            <a:chExt cx="1899568" cy="1728192"/>
          </a:xfrm>
        </p:grpSpPr>
        <p:sp>
          <p:nvSpPr>
            <p:cNvPr id="51" name="TextBox 1">
              <a:extLst>
                <a:ext uri="{FF2B5EF4-FFF2-40B4-BE49-F238E27FC236}">
                  <a16:creationId xmlns:a16="http://schemas.microsoft.com/office/drawing/2014/main" id="{8C579CE2-069F-4F21-9CDF-9DC25F6BF0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3728" y="3429000"/>
              <a:ext cx="9497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Interior</a:t>
              </a:r>
            </a:p>
          </p:txBody>
        </p:sp>
        <p:sp>
          <p:nvSpPr>
            <p:cNvPr id="52" name="TextBox 66">
              <a:extLst>
                <a:ext uri="{FF2B5EF4-FFF2-40B4-BE49-F238E27FC236}">
                  <a16:creationId xmlns:a16="http://schemas.microsoft.com/office/drawing/2014/main" id="{5AC33428-11B1-4D37-8CFF-C83DF68FD7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5776" y="3923764"/>
              <a:ext cx="9497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Interior</a:t>
              </a:r>
            </a:p>
          </p:txBody>
        </p:sp>
        <p:sp>
          <p:nvSpPr>
            <p:cNvPr id="53" name="TextBox 67">
              <a:extLst>
                <a:ext uri="{FF2B5EF4-FFF2-40B4-BE49-F238E27FC236}">
                  <a16:creationId xmlns:a16="http://schemas.microsoft.com/office/drawing/2014/main" id="{E19FA395-6BFC-4EE2-9D4A-8907408AF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5992" y="3933056"/>
              <a:ext cx="9497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Interior</a:t>
              </a:r>
            </a:p>
          </p:txBody>
        </p:sp>
        <p:sp>
          <p:nvSpPr>
            <p:cNvPr id="54" name="TextBox 68">
              <a:extLst>
                <a:ext uri="{FF2B5EF4-FFF2-40B4-BE49-F238E27FC236}">
                  <a16:creationId xmlns:a16="http://schemas.microsoft.com/office/drawing/2014/main" id="{9530F5BD-A192-4943-A629-B12C2EA45C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70088" y="4787860"/>
              <a:ext cx="9497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Interior</a:t>
              </a:r>
            </a:p>
          </p:txBody>
        </p:sp>
        <p:sp>
          <p:nvSpPr>
            <p:cNvPr id="55" name="TextBox 69">
              <a:extLst>
                <a:ext uri="{FF2B5EF4-FFF2-40B4-BE49-F238E27FC236}">
                  <a16:creationId xmlns:a16="http://schemas.microsoft.com/office/drawing/2014/main" id="{7DB8396E-02C6-4D76-B72E-D2B5ED4504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1680" y="4787860"/>
              <a:ext cx="9497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Interior</a:t>
              </a:r>
            </a:p>
          </p:txBody>
        </p:sp>
      </p:grpSp>
      <p:grpSp>
        <p:nvGrpSpPr>
          <p:cNvPr id="56" name="Group 3">
            <a:extLst>
              <a:ext uri="{FF2B5EF4-FFF2-40B4-BE49-F238E27FC236}">
                <a16:creationId xmlns:a16="http://schemas.microsoft.com/office/drawing/2014/main" id="{524A7C3A-A078-4EB5-9AAF-EB6ABA00EB14}"/>
              </a:ext>
            </a:extLst>
          </p:cNvPr>
          <p:cNvGrpSpPr>
            <a:grpSpLocks/>
          </p:cNvGrpSpPr>
          <p:nvPr/>
        </p:nvGrpSpPr>
        <p:grpSpPr bwMode="auto">
          <a:xfrm>
            <a:off x="2062164" y="2343594"/>
            <a:ext cx="4175125" cy="3178175"/>
            <a:chOff x="467544" y="2843644"/>
            <a:chExt cx="4176464" cy="3177644"/>
          </a:xfrm>
        </p:grpSpPr>
        <p:sp>
          <p:nvSpPr>
            <p:cNvPr id="57" name="TextBox 70">
              <a:extLst>
                <a:ext uri="{FF2B5EF4-FFF2-40B4-BE49-F238E27FC236}">
                  <a16:creationId xmlns:a16="http://schemas.microsoft.com/office/drawing/2014/main" id="{1441A12A-20A4-4881-88FD-C538551753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7824" y="2843644"/>
              <a:ext cx="10801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Exterior</a:t>
              </a:r>
            </a:p>
          </p:txBody>
        </p:sp>
        <p:sp>
          <p:nvSpPr>
            <p:cNvPr id="58" name="TextBox 71">
              <a:extLst>
                <a:ext uri="{FF2B5EF4-FFF2-40B4-BE49-F238E27FC236}">
                  <a16:creationId xmlns:a16="http://schemas.microsoft.com/office/drawing/2014/main" id="{CE627F41-2266-46DA-A97C-2D9C8FBE6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3888" y="4437112"/>
              <a:ext cx="10801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Exterior</a:t>
              </a:r>
            </a:p>
          </p:txBody>
        </p:sp>
        <p:sp>
          <p:nvSpPr>
            <p:cNvPr id="59" name="TextBox 72">
              <a:extLst>
                <a:ext uri="{FF2B5EF4-FFF2-40B4-BE49-F238E27FC236}">
                  <a16:creationId xmlns:a16="http://schemas.microsoft.com/office/drawing/2014/main" id="{10097EF6-C7E9-45C3-A191-7C65CC32A4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1720" y="5651956"/>
              <a:ext cx="10801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Exterior</a:t>
              </a:r>
            </a:p>
          </p:txBody>
        </p:sp>
        <p:sp>
          <p:nvSpPr>
            <p:cNvPr id="60" name="TextBox 73">
              <a:extLst>
                <a:ext uri="{FF2B5EF4-FFF2-40B4-BE49-F238E27FC236}">
                  <a16:creationId xmlns:a16="http://schemas.microsoft.com/office/drawing/2014/main" id="{73A48758-47D7-4B24-846C-992ED764BF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544" y="4931876"/>
              <a:ext cx="10801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Exterior</a:t>
              </a:r>
            </a:p>
          </p:txBody>
        </p:sp>
        <p:sp>
          <p:nvSpPr>
            <p:cNvPr id="61" name="TextBox 74">
              <a:extLst>
                <a:ext uri="{FF2B5EF4-FFF2-40B4-BE49-F238E27FC236}">
                  <a16:creationId xmlns:a16="http://schemas.microsoft.com/office/drawing/2014/main" id="{08634C5F-9691-4F2C-B11E-9AB713BD61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5616" y="3131676"/>
              <a:ext cx="108012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Exterior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452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92097" y="1496379"/>
            <a:ext cx="4978401" cy="488809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96379"/>
            <a:ext cx="4978401" cy="48880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535710" y="1034715"/>
            <a:ext cx="54042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 Black" panose="020B0A04020102020204" pitchFamily="34" charset="0"/>
              </a:rPr>
              <a:t>Straight line &amp; around a point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1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Angles in parallel lines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D358BCF-A8D8-4502-81CD-A210FEF25B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596" y="2274792"/>
            <a:ext cx="1888513" cy="86405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A7EC57E-6AA7-411E-843D-B9DF12C349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567" y="4452569"/>
            <a:ext cx="1505434" cy="120844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03EC223-E26F-4054-9A9D-7CB0498FD4B0}"/>
              </a:ext>
            </a:extLst>
          </p:cNvPr>
          <p:cNvSpPr txBox="1"/>
          <p:nvPr/>
        </p:nvSpPr>
        <p:spPr>
          <a:xfrm>
            <a:off x="910055" y="1722103"/>
            <a:ext cx="4342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Find the size of the angle marked with a letter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47036C7-00A1-4300-9351-9ACFBAE4B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1099" y="2121132"/>
            <a:ext cx="2081715" cy="175704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1095C06-FB51-48BE-88DD-39C813FE2C0C}"/>
              </a:ext>
            </a:extLst>
          </p:cNvPr>
          <p:cNvPicPr>
            <a:picLocks noChangeAspect="1"/>
          </p:cNvPicPr>
          <p:nvPr/>
        </p:nvPicPr>
        <p:blipFill>
          <a:blip r:embed="rId5">
            <a:grayscl/>
          </a:blip>
          <a:stretch>
            <a:fillRect/>
          </a:stretch>
        </p:blipFill>
        <p:spPr>
          <a:xfrm>
            <a:off x="7160926" y="4452569"/>
            <a:ext cx="2111415" cy="130616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820B604-889C-468E-BEAF-04EC796CA00D}"/>
              </a:ext>
            </a:extLst>
          </p:cNvPr>
          <p:cNvSpPr txBox="1"/>
          <p:nvPr/>
        </p:nvSpPr>
        <p:spPr>
          <a:xfrm>
            <a:off x="7101099" y="1722103"/>
            <a:ext cx="4342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Find the size of the angles marked with a letter</a:t>
            </a:r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AB9C2-B161-4D2C-887F-D5EBAF77C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Exterior Angles</a:t>
            </a:r>
          </a:p>
        </p:txBody>
      </p:sp>
      <p:grpSp>
        <p:nvGrpSpPr>
          <p:cNvPr id="72" name="Group 2" descr="Custom:  Group 1">
            <a:extLst>
              <a:ext uri="{FF2B5EF4-FFF2-40B4-BE49-F238E27FC236}">
                <a16:creationId xmlns:a16="http://schemas.microsoft.com/office/drawing/2014/main" id="{5D4A1883-2649-4377-AA46-6F5B5B1EAE7E}"/>
              </a:ext>
            </a:extLst>
          </p:cNvPr>
          <p:cNvGrpSpPr>
            <a:grpSpLocks/>
          </p:cNvGrpSpPr>
          <p:nvPr/>
        </p:nvGrpSpPr>
        <p:grpSpPr bwMode="auto">
          <a:xfrm>
            <a:off x="2406650" y="3700464"/>
            <a:ext cx="863600" cy="871537"/>
            <a:chOff x="3969" y="2337"/>
            <a:chExt cx="544" cy="549"/>
          </a:xfrm>
        </p:grpSpPr>
        <p:sp>
          <p:nvSpPr>
            <p:cNvPr id="73" name="Freeform 3">
              <a:extLst>
                <a:ext uri="{FF2B5EF4-FFF2-40B4-BE49-F238E27FC236}">
                  <a16:creationId xmlns:a16="http://schemas.microsoft.com/office/drawing/2014/main" id="{C1B54155-F1C6-4185-BD43-D5ADE087495B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4" name="Freeform 4">
              <a:extLst>
                <a:ext uri="{FF2B5EF4-FFF2-40B4-BE49-F238E27FC236}">
                  <a16:creationId xmlns:a16="http://schemas.microsoft.com/office/drawing/2014/main" id="{34CEEAD3-D388-4A8D-B467-618466A80503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Freeform 5">
              <a:extLst>
                <a:ext uri="{FF2B5EF4-FFF2-40B4-BE49-F238E27FC236}">
                  <a16:creationId xmlns:a16="http://schemas.microsoft.com/office/drawing/2014/main" id="{8C80D1E3-5290-4363-864E-D96906DF7348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60421AD1-0388-4777-806B-4C6360C93FB3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7" name="Freeform 7">
              <a:extLst>
                <a:ext uri="{FF2B5EF4-FFF2-40B4-BE49-F238E27FC236}">
                  <a16:creationId xmlns:a16="http://schemas.microsoft.com/office/drawing/2014/main" id="{EFAF213B-837F-495E-AD16-D566FF7448B4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78" name="Group 8" descr="Custom:  Group 15">
            <a:extLst>
              <a:ext uri="{FF2B5EF4-FFF2-40B4-BE49-F238E27FC236}">
                <a16:creationId xmlns:a16="http://schemas.microsoft.com/office/drawing/2014/main" id="{457A3EB6-C619-4BE7-B8BB-15D5562E4DF0}"/>
              </a:ext>
            </a:extLst>
          </p:cNvPr>
          <p:cNvGrpSpPr>
            <a:grpSpLocks/>
          </p:cNvGrpSpPr>
          <p:nvPr/>
        </p:nvGrpSpPr>
        <p:grpSpPr bwMode="auto">
          <a:xfrm>
            <a:off x="3635375" y="2767014"/>
            <a:ext cx="863600" cy="871537"/>
            <a:chOff x="3969" y="2337"/>
            <a:chExt cx="544" cy="549"/>
          </a:xfrm>
        </p:grpSpPr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F949BA85-DF66-4007-815D-EAF40B77048C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AB9EEBDA-D39B-499B-B21E-1EB7C54F91A9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Freeform 11">
              <a:extLst>
                <a:ext uri="{FF2B5EF4-FFF2-40B4-BE49-F238E27FC236}">
                  <a16:creationId xmlns:a16="http://schemas.microsoft.com/office/drawing/2014/main" id="{EF9D4329-B845-4B05-8CA9-3D64F189F03D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Freeform 12">
              <a:extLst>
                <a:ext uri="{FF2B5EF4-FFF2-40B4-BE49-F238E27FC236}">
                  <a16:creationId xmlns:a16="http://schemas.microsoft.com/office/drawing/2014/main" id="{97D1E4A1-7997-46E6-BCAA-FE6A4209E392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3" name="Freeform 13">
              <a:extLst>
                <a:ext uri="{FF2B5EF4-FFF2-40B4-BE49-F238E27FC236}">
                  <a16:creationId xmlns:a16="http://schemas.microsoft.com/office/drawing/2014/main" id="{A98639A3-6A8C-4DD1-9967-9AE1332E1992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4" name="Group 14" descr="Custom:  Group 21">
            <a:extLst>
              <a:ext uri="{FF2B5EF4-FFF2-40B4-BE49-F238E27FC236}">
                <a16:creationId xmlns:a16="http://schemas.microsoft.com/office/drawing/2014/main" id="{84032342-DEB4-4EF1-B7F9-951A3ABE83D4}"/>
              </a:ext>
            </a:extLst>
          </p:cNvPr>
          <p:cNvGrpSpPr>
            <a:grpSpLocks/>
          </p:cNvGrpSpPr>
          <p:nvPr/>
        </p:nvGrpSpPr>
        <p:grpSpPr bwMode="auto">
          <a:xfrm>
            <a:off x="4845050" y="3700464"/>
            <a:ext cx="863600" cy="871537"/>
            <a:chOff x="3969" y="2337"/>
            <a:chExt cx="544" cy="549"/>
          </a:xfrm>
        </p:grpSpPr>
        <p:sp>
          <p:nvSpPr>
            <p:cNvPr id="85" name="Freeform 15">
              <a:extLst>
                <a:ext uri="{FF2B5EF4-FFF2-40B4-BE49-F238E27FC236}">
                  <a16:creationId xmlns:a16="http://schemas.microsoft.com/office/drawing/2014/main" id="{7D25C273-91D1-40BC-AC1F-EB83A967E90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6" name="Freeform 16">
              <a:extLst>
                <a:ext uri="{FF2B5EF4-FFF2-40B4-BE49-F238E27FC236}">
                  <a16:creationId xmlns:a16="http://schemas.microsoft.com/office/drawing/2014/main" id="{7BE87113-C954-4EA2-957D-326D05319078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Freeform 17">
              <a:extLst>
                <a:ext uri="{FF2B5EF4-FFF2-40B4-BE49-F238E27FC236}">
                  <a16:creationId xmlns:a16="http://schemas.microsoft.com/office/drawing/2014/main" id="{F9C985AA-2C1F-4992-8C0D-3CABC4E3A314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Freeform 18">
              <a:extLst>
                <a:ext uri="{FF2B5EF4-FFF2-40B4-BE49-F238E27FC236}">
                  <a16:creationId xmlns:a16="http://schemas.microsoft.com/office/drawing/2014/main" id="{2B1D713A-BA31-4055-85A0-105FF4A52075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Freeform 19">
              <a:extLst>
                <a:ext uri="{FF2B5EF4-FFF2-40B4-BE49-F238E27FC236}">
                  <a16:creationId xmlns:a16="http://schemas.microsoft.com/office/drawing/2014/main" id="{D2D81290-5A78-4A98-9C37-E87FD3925DF9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0" name="Group 20" descr="Custom:  Group 27">
            <a:extLst>
              <a:ext uri="{FF2B5EF4-FFF2-40B4-BE49-F238E27FC236}">
                <a16:creationId xmlns:a16="http://schemas.microsoft.com/office/drawing/2014/main" id="{21F4A9F1-E4EE-48BF-AAFB-D68C51F634FC}"/>
              </a:ext>
            </a:extLst>
          </p:cNvPr>
          <p:cNvGrpSpPr>
            <a:grpSpLocks/>
          </p:cNvGrpSpPr>
          <p:nvPr/>
        </p:nvGrpSpPr>
        <p:grpSpPr bwMode="auto">
          <a:xfrm>
            <a:off x="4378325" y="5157789"/>
            <a:ext cx="863600" cy="871537"/>
            <a:chOff x="3969" y="2337"/>
            <a:chExt cx="544" cy="549"/>
          </a:xfrm>
        </p:grpSpPr>
        <p:sp>
          <p:nvSpPr>
            <p:cNvPr id="91" name="Freeform 21">
              <a:extLst>
                <a:ext uri="{FF2B5EF4-FFF2-40B4-BE49-F238E27FC236}">
                  <a16:creationId xmlns:a16="http://schemas.microsoft.com/office/drawing/2014/main" id="{6B2544FA-69BF-4AED-8947-89E969EFA38E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Freeform 22">
              <a:extLst>
                <a:ext uri="{FF2B5EF4-FFF2-40B4-BE49-F238E27FC236}">
                  <a16:creationId xmlns:a16="http://schemas.microsoft.com/office/drawing/2014/main" id="{8830EEA4-A5D6-4DF8-9990-973258AE7D3F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3" name="Freeform 23">
              <a:extLst>
                <a:ext uri="{FF2B5EF4-FFF2-40B4-BE49-F238E27FC236}">
                  <a16:creationId xmlns:a16="http://schemas.microsoft.com/office/drawing/2014/main" id="{A057C022-D142-4A75-B5C3-01B8C52C1D7F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4" name="Freeform 24">
              <a:extLst>
                <a:ext uri="{FF2B5EF4-FFF2-40B4-BE49-F238E27FC236}">
                  <a16:creationId xmlns:a16="http://schemas.microsoft.com/office/drawing/2014/main" id="{4B401BC9-C2E3-434F-AF95-4A5B0C8B03C6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Freeform 25">
              <a:extLst>
                <a:ext uri="{FF2B5EF4-FFF2-40B4-BE49-F238E27FC236}">
                  <a16:creationId xmlns:a16="http://schemas.microsoft.com/office/drawing/2014/main" id="{44D22DCD-2FAD-45E4-A001-F70F30E75C1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6" name="Group 26" descr="Custom:  Group 33">
            <a:extLst>
              <a:ext uri="{FF2B5EF4-FFF2-40B4-BE49-F238E27FC236}">
                <a16:creationId xmlns:a16="http://schemas.microsoft.com/office/drawing/2014/main" id="{63E81F6A-40CA-4A17-A2F3-5344E8413A83}"/>
              </a:ext>
            </a:extLst>
          </p:cNvPr>
          <p:cNvGrpSpPr>
            <a:grpSpLocks/>
          </p:cNvGrpSpPr>
          <p:nvPr/>
        </p:nvGrpSpPr>
        <p:grpSpPr bwMode="auto">
          <a:xfrm>
            <a:off x="2854325" y="5157789"/>
            <a:ext cx="863600" cy="871537"/>
            <a:chOff x="3969" y="2337"/>
            <a:chExt cx="544" cy="549"/>
          </a:xfrm>
        </p:grpSpPr>
        <p:sp>
          <p:nvSpPr>
            <p:cNvPr id="97" name="Freeform 27">
              <a:extLst>
                <a:ext uri="{FF2B5EF4-FFF2-40B4-BE49-F238E27FC236}">
                  <a16:creationId xmlns:a16="http://schemas.microsoft.com/office/drawing/2014/main" id="{975A9DC5-C0FD-4D89-80EC-825B8D724027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8" name="Freeform 28">
              <a:extLst>
                <a:ext uri="{FF2B5EF4-FFF2-40B4-BE49-F238E27FC236}">
                  <a16:creationId xmlns:a16="http://schemas.microsoft.com/office/drawing/2014/main" id="{1E915A0F-C63C-445C-9228-48FC725DB4DA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99" name="Freeform 29">
              <a:extLst>
                <a:ext uri="{FF2B5EF4-FFF2-40B4-BE49-F238E27FC236}">
                  <a16:creationId xmlns:a16="http://schemas.microsoft.com/office/drawing/2014/main" id="{EB1AC85A-A1DD-4858-9FF0-B4A4DDD72ED6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0" name="Freeform 30">
              <a:extLst>
                <a:ext uri="{FF2B5EF4-FFF2-40B4-BE49-F238E27FC236}">
                  <a16:creationId xmlns:a16="http://schemas.microsoft.com/office/drawing/2014/main" id="{13AD20B9-A17A-4EC6-B75B-D2F9506919FE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Freeform 31">
              <a:extLst>
                <a:ext uri="{FF2B5EF4-FFF2-40B4-BE49-F238E27FC236}">
                  <a16:creationId xmlns:a16="http://schemas.microsoft.com/office/drawing/2014/main" id="{521148DE-8274-4900-832A-BF7B92421E77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2" name="Group 32">
            <a:extLst>
              <a:ext uri="{FF2B5EF4-FFF2-40B4-BE49-F238E27FC236}">
                <a16:creationId xmlns:a16="http://schemas.microsoft.com/office/drawing/2014/main" id="{17D06238-4F34-4049-A094-DC09BD4B71D3}"/>
              </a:ext>
            </a:extLst>
          </p:cNvPr>
          <p:cNvGrpSpPr>
            <a:grpSpLocks/>
          </p:cNvGrpSpPr>
          <p:nvPr/>
        </p:nvGrpSpPr>
        <p:grpSpPr bwMode="auto">
          <a:xfrm>
            <a:off x="7824788" y="3852864"/>
            <a:ext cx="863600" cy="871537"/>
            <a:chOff x="3969" y="2337"/>
            <a:chExt cx="544" cy="549"/>
          </a:xfrm>
        </p:grpSpPr>
        <p:sp>
          <p:nvSpPr>
            <p:cNvPr id="103" name="Freeform 33">
              <a:extLst>
                <a:ext uri="{FF2B5EF4-FFF2-40B4-BE49-F238E27FC236}">
                  <a16:creationId xmlns:a16="http://schemas.microsoft.com/office/drawing/2014/main" id="{D2807597-EBBC-4BB2-AC8A-8C73B120A864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4" name="Freeform 34">
              <a:extLst>
                <a:ext uri="{FF2B5EF4-FFF2-40B4-BE49-F238E27FC236}">
                  <a16:creationId xmlns:a16="http://schemas.microsoft.com/office/drawing/2014/main" id="{C8FACDCC-CF12-4738-8A3E-6F34E65BF3D5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5" name="Freeform 35">
              <a:extLst>
                <a:ext uri="{FF2B5EF4-FFF2-40B4-BE49-F238E27FC236}">
                  <a16:creationId xmlns:a16="http://schemas.microsoft.com/office/drawing/2014/main" id="{6A4C2E36-2DB2-4D2D-A31A-6B4F220DBDD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6" name="Freeform 36">
              <a:extLst>
                <a:ext uri="{FF2B5EF4-FFF2-40B4-BE49-F238E27FC236}">
                  <a16:creationId xmlns:a16="http://schemas.microsoft.com/office/drawing/2014/main" id="{9C549D06-3A89-472E-9608-FF88327EAD5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7" name="Freeform 37">
              <a:extLst>
                <a:ext uri="{FF2B5EF4-FFF2-40B4-BE49-F238E27FC236}">
                  <a16:creationId xmlns:a16="http://schemas.microsoft.com/office/drawing/2014/main" id="{7A99F914-535C-4D47-86BC-B4C15EF0341E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8" name="Group 38">
            <a:extLst>
              <a:ext uri="{FF2B5EF4-FFF2-40B4-BE49-F238E27FC236}">
                <a16:creationId xmlns:a16="http://schemas.microsoft.com/office/drawing/2014/main" id="{876A237E-482F-44D7-A346-9D579EA91E03}"/>
              </a:ext>
            </a:extLst>
          </p:cNvPr>
          <p:cNvGrpSpPr>
            <a:grpSpLocks/>
          </p:cNvGrpSpPr>
          <p:nvPr/>
        </p:nvGrpSpPr>
        <p:grpSpPr bwMode="auto">
          <a:xfrm>
            <a:off x="7824788" y="3852864"/>
            <a:ext cx="863600" cy="871537"/>
            <a:chOff x="3969" y="2337"/>
            <a:chExt cx="544" cy="549"/>
          </a:xfrm>
        </p:grpSpPr>
        <p:sp>
          <p:nvSpPr>
            <p:cNvPr id="109" name="Freeform 39">
              <a:extLst>
                <a:ext uri="{FF2B5EF4-FFF2-40B4-BE49-F238E27FC236}">
                  <a16:creationId xmlns:a16="http://schemas.microsoft.com/office/drawing/2014/main" id="{01034D2C-595C-498B-8DF7-093E515282AF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0" name="Freeform 40">
              <a:extLst>
                <a:ext uri="{FF2B5EF4-FFF2-40B4-BE49-F238E27FC236}">
                  <a16:creationId xmlns:a16="http://schemas.microsoft.com/office/drawing/2014/main" id="{08613342-62A2-4C9C-932E-E09AC2DDA606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1" name="Freeform 41">
              <a:extLst>
                <a:ext uri="{FF2B5EF4-FFF2-40B4-BE49-F238E27FC236}">
                  <a16:creationId xmlns:a16="http://schemas.microsoft.com/office/drawing/2014/main" id="{D8181978-CF37-4D63-9948-D29455204F3B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2" name="Freeform 42">
              <a:extLst>
                <a:ext uri="{FF2B5EF4-FFF2-40B4-BE49-F238E27FC236}">
                  <a16:creationId xmlns:a16="http://schemas.microsoft.com/office/drawing/2014/main" id="{BDCE1BAC-A24B-41F7-97D5-62276F3A5A9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3" name="Freeform 43">
              <a:extLst>
                <a:ext uri="{FF2B5EF4-FFF2-40B4-BE49-F238E27FC236}">
                  <a16:creationId xmlns:a16="http://schemas.microsoft.com/office/drawing/2014/main" id="{14E04BD1-8F6A-46B5-B059-817333D5D6AE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14" name="Group 44">
            <a:extLst>
              <a:ext uri="{FF2B5EF4-FFF2-40B4-BE49-F238E27FC236}">
                <a16:creationId xmlns:a16="http://schemas.microsoft.com/office/drawing/2014/main" id="{DFFF08EA-9175-4EA3-98AE-06E78C617A13}"/>
              </a:ext>
            </a:extLst>
          </p:cNvPr>
          <p:cNvGrpSpPr>
            <a:grpSpLocks/>
          </p:cNvGrpSpPr>
          <p:nvPr/>
        </p:nvGrpSpPr>
        <p:grpSpPr bwMode="auto">
          <a:xfrm>
            <a:off x="7824788" y="3852864"/>
            <a:ext cx="863600" cy="871537"/>
            <a:chOff x="3969" y="2337"/>
            <a:chExt cx="544" cy="549"/>
          </a:xfrm>
        </p:grpSpPr>
        <p:sp>
          <p:nvSpPr>
            <p:cNvPr id="115" name="Freeform 45">
              <a:extLst>
                <a:ext uri="{FF2B5EF4-FFF2-40B4-BE49-F238E27FC236}">
                  <a16:creationId xmlns:a16="http://schemas.microsoft.com/office/drawing/2014/main" id="{3BB9628A-10A0-49B5-8392-4C170241AD98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6" name="Freeform 46">
              <a:extLst>
                <a:ext uri="{FF2B5EF4-FFF2-40B4-BE49-F238E27FC236}">
                  <a16:creationId xmlns:a16="http://schemas.microsoft.com/office/drawing/2014/main" id="{9DBC711B-208D-460F-B6EE-B1FD13C4EAE4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7" name="Freeform 47">
              <a:extLst>
                <a:ext uri="{FF2B5EF4-FFF2-40B4-BE49-F238E27FC236}">
                  <a16:creationId xmlns:a16="http://schemas.microsoft.com/office/drawing/2014/main" id="{275A32C0-39B5-4E0B-AF23-724160BA51D8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8" name="Freeform 48">
              <a:extLst>
                <a:ext uri="{FF2B5EF4-FFF2-40B4-BE49-F238E27FC236}">
                  <a16:creationId xmlns:a16="http://schemas.microsoft.com/office/drawing/2014/main" id="{671F20FD-78D4-4141-9F52-E4249A2C8736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19" name="Freeform 49">
              <a:extLst>
                <a:ext uri="{FF2B5EF4-FFF2-40B4-BE49-F238E27FC236}">
                  <a16:creationId xmlns:a16="http://schemas.microsoft.com/office/drawing/2014/main" id="{B48E2FFC-1DCA-476C-84DC-0F0ED6BDECBC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20" name="Group 50">
            <a:extLst>
              <a:ext uri="{FF2B5EF4-FFF2-40B4-BE49-F238E27FC236}">
                <a16:creationId xmlns:a16="http://schemas.microsoft.com/office/drawing/2014/main" id="{63D058A6-138F-4AD3-A2C6-DE75ED93009E}"/>
              </a:ext>
            </a:extLst>
          </p:cNvPr>
          <p:cNvGrpSpPr>
            <a:grpSpLocks/>
          </p:cNvGrpSpPr>
          <p:nvPr/>
        </p:nvGrpSpPr>
        <p:grpSpPr bwMode="auto">
          <a:xfrm>
            <a:off x="7824788" y="3854450"/>
            <a:ext cx="863600" cy="871538"/>
            <a:chOff x="3969" y="2337"/>
            <a:chExt cx="544" cy="549"/>
          </a:xfrm>
        </p:grpSpPr>
        <p:sp>
          <p:nvSpPr>
            <p:cNvPr id="121" name="Freeform 51">
              <a:extLst>
                <a:ext uri="{FF2B5EF4-FFF2-40B4-BE49-F238E27FC236}">
                  <a16:creationId xmlns:a16="http://schemas.microsoft.com/office/drawing/2014/main" id="{86A64786-6D95-4B1E-809C-BF7ED49669E2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22" name="Freeform 52">
              <a:extLst>
                <a:ext uri="{FF2B5EF4-FFF2-40B4-BE49-F238E27FC236}">
                  <a16:creationId xmlns:a16="http://schemas.microsoft.com/office/drawing/2014/main" id="{51F02747-6DBF-4107-BF3C-2351322269B7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23" name="Freeform 53">
              <a:extLst>
                <a:ext uri="{FF2B5EF4-FFF2-40B4-BE49-F238E27FC236}">
                  <a16:creationId xmlns:a16="http://schemas.microsoft.com/office/drawing/2014/main" id="{33FDBA1A-E515-41EC-97BC-9CECB7BC76B8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24" name="Freeform 54">
              <a:extLst>
                <a:ext uri="{FF2B5EF4-FFF2-40B4-BE49-F238E27FC236}">
                  <a16:creationId xmlns:a16="http://schemas.microsoft.com/office/drawing/2014/main" id="{CC70B36E-EC16-4EFE-812B-7B4AB37EB31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25" name="Freeform 55">
              <a:extLst>
                <a:ext uri="{FF2B5EF4-FFF2-40B4-BE49-F238E27FC236}">
                  <a16:creationId xmlns:a16="http://schemas.microsoft.com/office/drawing/2014/main" id="{33F2529B-7458-4033-96A7-F082C210F18C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26" name="Group 56">
            <a:extLst>
              <a:ext uri="{FF2B5EF4-FFF2-40B4-BE49-F238E27FC236}">
                <a16:creationId xmlns:a16="http://schemas.microsoft.com/office/drawing/2014/main" id="{56E16923-E6DC-4146-93C2-12E9E507E309}"/>
              </a:ext>
            </a:extLst>
          </p:cNvPr>
          <p:cNvGrpSpPr>
            <a:grpSpLocks/>
          </p:cNvGrpSpPr>
          <p:nvPr/>
        </p:nvGrpSpPr>
        <p:grpSpPr bwMode="auto">
          <a:xfrm>
            <a:off x="7824788" y="3854450"/>
            <a:ext cx="863600" cy="871538"/>
            <a:chOff x="3969" y="2337"/>
            <a:chExt cx="544" cy="549"/>
          </a:xfrm>
        </p:grpSpPr>
        <p:sp>
          <p:nvSpPr>
            <p:cNvPr id="127" name="Freeform 57">
              <a:extLst>
                <a:ext uri="{FF2B5EF4-FFF2-40B4-BE49-F238E27FC236}">
                  <a16:creationId xmlns:a16="http://schemas.microsoft.com/office/drawing/2014/main" id="{5100CB35-409E-4887-8D7E-F30176D88775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9" y="2604"/>
              <a:ext cx="259" cy="271"/>
            </a:xfrm>
            <a:custGeom>
              <a:avLst/>
              <a:gdLst>
                <a:gd name="T0" fmla="*/ 407 w 165"/>
                <a:gd name="T1" fmla="*/ 288 h 174"/>
                <a:gd name="T2" fmla="*/ 0 w 165"/>
                <a:gd name="T3" fmla="*/ 0 h 174"/>
                <a:gd name="T4" fmla="*/ 0 w 165"/>
                <a:gd name="T5" fmla="*/ 422 h 174"/>
                <a:gd name="T6" fmla="*/ 407 w 165"/>
                <a:gd name="T7" fmla="*/ 288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5" h="174">
                  <a:moveTo>
                    <a:pt x="165" y="119"/>
                  </a:moveTo>
                  <a:cubicBezTo>
                    <a:pt x="141" y="48"/>
                    <a:pt x="75" y="0"/>
                    <a:pt x="0" y="0"/>
                  </a:cubicBezTo>
                  <a:lnTo>
                    <a:pt x="0" y="174"/>
                  </a:lnTo>
                  <a:lnTo>
                    <a:pt x="165" y="119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28" name="Freeform 58">
              <a:extLst>
                <a:ext uri="{FF2B5EF4-FFF2-40B4-BE49-F238E27FC236}">
                  <a16:creationId xmlns:a16="http://schemas.microsoft.com/office/drawing/2014/main" id="{602B0644-B664-405D-8B16-ABD937820E8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4" y="2597"/>
              <a:ext cx="274" cy="304"/>
            </a:xfrm>
            <a:custGeom>
              <a:avLst/>
              <a:gdLst>
                <a:gd name="T0" fmla="*/ 250 w 174"/>
                <a:gd name="T1" fmla="*/ 474 h 195"/>
                <a:gd name="T2" fmla="*/ 431 w 174"/>
                <a:gd name="T3" fmla="*/ 134 h 195"/>
                <a:gd name="T4" fmla="*/ 409 w 174"/>
                <a:gd name="T5" fmla="*/ 0 h 195"/>
                <a:gd name="T6" fmla="*/ 0 w 174"/>
                <a:gd name="T7" fmla="*/ 134 h 195"/>
                <a:gd name="T8" fmla="*/ 250 w 174"/>
                <a:gd name="T9" fmla="*/ 474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4" h="195">
                  <a:moveTo>
                    <a:pt x="101" y="195"/>
                  </a:moveTo>
                  <a:cubicBezTo>
                    <a:pt x="147" y="163"/>
                    <a:pt x="174" y="110"/>
                    <a:pt x="174" y="55"/>
                  </a:cubicBezTo>
                  <a:cubicBezTo>
                    <a:pt x="174" y="36"/>
                    <a:pt x="171" y="18"/>
                    <a:pt x="165" y="0"/>
                  </a:cubicBezTo>
                  <a:lnTo>
                    <a:pt x="0" y="55"/>
                  </a:lnTo>
                  <a:lnTo>
                    <a:pt x="101" y="195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29" name="Freeform 59">
              <a:extLst>
                <a:ext uri="{FF2B5EF4-FFF2-40B4-BE49-F238E27FC236}">
                  <a16:creationId xmlns:a16="http://schemas.microsoft.com/office/drawing/2014/main" id="{58447A9F-C0B2-4D40-B8EC-4C4E8249930D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218" y="2478"/>
              <a:ext cx="320" cy="271"/>
            </a:xfrm>
            <a:custGeom>
              <a:avLst/>
              <a:gdLst>
                <a:gd name="T0" fmla="*/ 0 w 203"/>
                <a:gd name="T1" fmla="*/ 343 h 173"/>
                <a:gd name="T2" fmla="*/ 254 w 203"/>
                <a:gd name="T3" fmla="*/ 425 h 173"/>
                <a:gd name="T4" fmla="*/ 504 w 203"/>
                <a:gd name="T5" fmla="*/ 343 h 173"/>
                <a:gd name="T6" fmla="*/ 254 w 203"/>
                <a:gd name="T7" fmla="*/ 0 h 173"/>
                <a:gd name="T8" fmla="*/ 0 w 203"/>
                <a:gd name="T9" fmla="*/ 343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3" h="173">
                  <a:moveTo>
                    <a:pt x="0" y="140"/>
                  </a:moveTo>
                  <a:cubicBezTo>
                    <a:pt x="29" y="162"/>
                    <a:pt x="65" y="173"/>
                    <a:pt x="102" y="173"/>
                  </a:cubicBezTo>
                  <a:cubicBezTo>
                    <a:pt x="138" y="173"/>
                    <a:pt x="174" y="162"/>
                    <a:pt x="203" y="140"/>
                  </a:cubicBezTo>
                  <a:lnTo>
                    <a:pt x="102" y="0"/>
                  </a:lnTo>
                  <a:lnTo>
                    <a:pt x="0" y="14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30" name="Freeform 60">
              <a:extLst>
                <a:ext uri="{FF2B5EF4-FFF2-40B4-BE49-F238E27FC236}">
                  <a16:creationId xmlns:a16="http://schemas.microsoft.com/office/drawing/2014/main" id="{8DDC3DE2-AB56-4217-BCC2-EE6CD5350344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4171" y="2322"/>
              <a:ext cx="274" cy="304"/>
            </a:xfrm>
            <a:custGeom>
              <a:avLst/>
              <a:gdLst>
                <a:gd name="T0" fmla="*/ 22 w 175"/>
                <a:gd name="T1" fmla="*/ 0 h 195"/>
                <a:gd name="T2" fmla="*/ 3 w 175"/>
                <a:gd name="T3" fmla="*/ 131 h 195"/>
                <a:gd name="T4" fmla="*/ 178 w 175"/>
                <a:gd name="T5" fmla="*/ 474 h 195"/>
                <a:gd name="T6" fmla="*/ 429 w 175"/>
                <a:gd name="T7" fmla="*/ 134 h 195"/>
                <a:gd name="T8" fmla="*/ 22 w 175"/>
                <a:gd name="T9" fmla="*/ 0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5" h="195">
                  <a:moveTo>
                    <a:pt x="9" y="0"/>
                  </a:moveTo>
                  <a:cubicBezTo>
                    <a:pt x="3" y="18"/>
                    <a:pt x="1" y="36"/>
                    <a:pt x="1" y="54"/>
                  </a:cubicBezTo>
                  <a:cubicBezTo>
                    <a:pt x="0" y="110"/>
                    <a:pt x="27" y="163"/>
                    <a:pt x="73" y="195"/>
                  </a:cubicBezTo>
                  <a:lnTo>
                    <a:pt x="175" y="55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1905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31" name="Freeform 61">
              <a:extLst>
                <a:ext uri="{FF2B5EF4-FFF2-40B4-BE49-F238E27FC236}">
                  <a16:creationId xmlns:a16="http://schemas.microsoft.com/office/drawing/2014/main" id="{29CE9680-9CFF-44BE-9F5A-DBAC4B1FD250}"/>
                </a:ext>
              </a:extLst>
            </p:cNvPr>
            <p:cNvSpPr>
              <a:spLocks/>
            </p:cNvSpPr>
            <p:nvPr/>
          </p:nvSpPr>
          <p:spPr bwMode="auto">
            <a:xfrm rot="5396504" flipV="1">
              <a:off x="3975" y="2346"/>
              <a:ext cx="260" cy="272"/>
            </a:xfrm>
            <a:custGeom>
              <a:avLst/>
              <a:gdLst>
                <a:gd name="T0" fmla="*/ 404 w 166"/>
                <a:gd name="T1" fmla="*/ 0 h 174"/>
                <a:gd name="T2" fmla="*/ 0 w 166"/>
                <a:gd name="T3" fmla="*/ 291 h 174"/>
                <a:gd name="T4" fmla="*/ 407 w 166"/>
                <a:gd name="T5" fmla="*/ 425 h 174"/>
                <a:gd name="T6" fmla="*/ 404 w 166"/>
                <a:gd name="T7" fmla="*/ 0 h 17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66" h="174">
                  <a:moveTo>
                    <a:pt x="165" y="0"/>
                  </a:moveTo>
                  <a:cubicBezTo>
                    <a:pt x="90" y="0"/>
                    <a:pt x="24" y="48"/>
                    <a:pt x="0" y="119"/>
                  </a:cubicBezTo>
                  <a:lnTo>
                    <a:pt x="166" y="174"/>
                  </a:lnTo>
                  <a:lnTo>
                    <a:pt x="165" y="0"/>
                  </a:lnTo>
                  <a:close/>
                </a:path>
              </a:pathLst>
            </a:custGeom>
            <a:solidFill>
              <a:schemeClr val="bg1"/>
            </a:solidFill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2" name="Rectangle 63">
            <a:extLst>
              <a:ext uri="{FF2B5EF4-FFF2-40B4-BE49-F238E27FC236}">
                <a16:creationId xmlns:a16="http://schemas.microsoft.com/office/drawing/2014/main" id="{798C6413-E8C9-4145-AE73-E37CC70C4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486648"/>
            <a:ext cx="9144000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</a:pPr>
            <a:r>
              <a:rPr lang="en-US" sz="3200" dirty="0"/>
              <a:t>All the exterior angles can fit </a:t>
            </a:r>
            <a:br>
              <a:rPr lang="en-US" sz="3200" dirty="0"/>
            </a:br>
            <a:r>
              <a:rPr lang="en-US" sz="3200" dirty="0"/>
              <a:t>around a point, as follows:</a:t>
            </a:r>
          </a:p>
          <a:p>
            <a:pPr algn="ctr" eaLnBrk="0" hangingPunct="0">
              <a:lnSpc>
                <a:spcPct val="90000"/>
              </a:lnSpc>
            </a:pPr>
            <a:endParaRPr lang="en-GB" sz="3200" b="1" dirty="0"/>
          </a:p>
        </p:txBody>
      </p:sp>
      <p:sp>
        <p:nvSpPr>
          <p:cNvPr id="133" name="AutoShape 64">
            <a:extLst>
              <a:ext uri="{FF2B5EF4-FFF2-40B4-BE49-F238E27FC236}">
                <a16:creationId xmlns:a16="http://schemas.microsoft.com/office/drawing/2014/main" id="{92AAC02C-9408-4F9F-8234-014F10EDB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514" y="3221039"/>
            <a:ext cx="2447925" cy="2376487"/>
          </a:xfrm>
          <a:prstGeom prst="pentagon">
            <a:avLst/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Line 65">
            <a:extLst>
              <a:ext uri="{FF2B5EF4-FFF2-40B4-BE49-F238E27FC236}">
                <a16:creationId xmlns:a16="http://schemas.microsoft.com/office/drawing/2014/main" id="{80F95EB7-BFEB-4EF3-AD18-C1FF98A97A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46388" y="2627314"/>
            <a:ext cx="1992312" cy="1481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35" name="Line 66">
            <a:extLst>
              <a:ext uri="{FF2B5EF4-FFF2-40B4-BE49-F238E27FC236}">
                <a16:creationId xmlns:a16="http://schemas.microsoft.com/office/drawing/2014/main" id="{68A2239C-B692-4E94-B24B-893BDBD18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7651" y="3225800"/>
            <a:ext cx="2085975" cy="1525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36" name="Line 67">
            <a:extLst>
              <a:ext uri="{FF2B5EF4-FFF2-40B4-BE49-F238E27FC236}">
                <a16:creationId xmlns:a16="http://schemas.microsoft.com/office/drawing/2014/main" id="{3E88E563-5211-4D78-B6A8-EFAD336C37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16439" y="4127500"/>
            <a:ext cx="765175" cy="2362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37" name="Line 68">
            <a:extLst>
              <a:ext uri="{FF2B5EF4-FFF2-40B4-BE49-F238E27FC236}">
                <a16:creationId xmlns:a16="http://schemas.microsoft.com/office/drawing/2014/main" id="{A8E1EEC0-086D-4398-BC98-01F051D593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82814" y="5597525"/>
            <a:ext cx="26368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38" name="Line 69">
            <a:extLst>
              <a:ext uri="{FF2B5EF4-FFF2-40B4-BE49-F238E27FC236}">
                <a16:creationId xmlns:a16="http://schemas.microsoft.com/office/drawing/2014/main" id="{8A04B76A-1BD5-4358-92F1-FD428F761A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481263" y="3100389"/>
            <a:ext cx="830262" cy="2497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" dur="indefinite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0069 C 0.02761 -0.00741 0.14462 -0.01644 0.16546 -0.04746 C 0.18629 -0.07848 0.16823 -0.1507 0.12518 -0.18542 C 0.08212 -0.22014 0.00452 -0.26019 -0.0927 -0.25556 C -0.18993 -0.25093 -0.38194 -0.17848 -0.45815 -0.15834 " pathEditMode="relative" rAng="0" ptsTypes="aaaaa">
                                      <p:cBhvr>
                                        <p:cTn id="15" dur="2000" spd="-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00" y="-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0069 C 0.0066 0.03518 0.06928 0.1824 0.03924 0.20764 C 0.00921 0.23287 -0.11944 0.18958 -0.1802 0.15139 C -0.24097 0.11319 -0.29548 0.01389 -0.32586 -0.02223 " pathEditMode="relative" rAng="0" ptsTypes="aaaa">
                                      <p:cBhvr>
                                        <p:cTn id="23" dur="2000" spd="-100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7" dur="indefinite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0069 C -0.02152 0.01597 -0.08211 0.07245 -0.12934 0.09259 C -0.17656 0.11273 -0.24236 0.10463 -0.28368 0.12083 C -0.325 0.13704 -0.35746 0.17569 -0.3769 0.19004 " pathEditMode="relative" rAng="0" ptsTypes="aaaa">
                                      <p:cBhvr>
                                        <p:cTn id="31" dur="2000" spd="-100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0" y="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4" dur="indefinite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5" dur="indefinite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0069 C -0.02847 -0.00579 -0.11024 -0.0794 -0.17135 -0.03843 C -0.23246 0.00254 -0.30416 0.20903 -0.36614 0.24699 C -0.42812 0.28495 -0.50659 0.20185 -0.54357 0.19004 " pathEditMode="relative" rAng="0" ptsTypes="aaaa">
                                      <p:cBhvr>
                                        <p:cTn id="39" dur="2000" spd="-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200" y="1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0069 C -0.02621 -0.04329 -0.08072 -0.21459 -0.15729 -0.26273 C -0.23385 -0.31088 -0.38645 -0.32848 -0.45902 -0.28843 C -0.53159 -0.24838 -0.56475 -0.07755 -0.59253 -0.02223 " pathEditMode="relative" rAng="0" ptsTypes="aaaa">
                                      <p:cBhvr>
                                        <p:cTn id="47" dur="2000" spd="-100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00" y="-1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>
          <a:xfrm>
            <a:off x="4259289" y="2501335"/>
            <a:ext cx="3929090" cy="3643338"/>
          </a:xfrm>
          <a:prstGeom prst="pent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236927" y="2275051"/>
            <a:ext cx="1224136" cy="172819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05024" y="197967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Interior Angle</a:t>
            </a:r>
          </a:p>
        </p:txBody>
      </p:sp>
      <p:cxnSp>
        <p:nvCxnSpPr>
          <p:cNvPr id="10" name="Straight Connector 9"/>
          <p:cNvCxnSpPr>
            <a:stCxn id="4" idx="0"/>
          </p:cNvCxnSpPr>
          <p:nvPr/>
        </p:nvCxnSpPr>
        <p:spPr>
          <a:xfrm rot="5400000" flipH="1" flipV="1">
            <a:off x="6313132" y="1911972"/>
            <a:ext cx="500066" cy="6786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" idx="1"/>
          </p:cNvCxnSpPr>
          <p:nvPr/>
        </p:nvCxnSpPr>
        <p:spPr>
          <a:xfrm flipH="1">
            <a:off x="6693311" y="2145844"/>
            <a:ext cx="1728192" cy="27322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421503" y="1915011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Exterior Angle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EF69F34-732F-48B7-AC4B-8A6DF4375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Calculating the Angles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xagon 4"/>
          <p:cNvSpPr/>
          <p:nvPr/>
        </p:nvSpPr>
        <p:spPr>
          <a:xfrm>
            <a:off x="4259289" y="2175555"/>
            <a:ext cx="3888432" cy="3960440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883025" y="1815516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Interior Angles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15273" y="2031539"/>
            <a:ext cx="1296144" cy="28803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363745" y="231957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Exterior Angles</a:t>
            </a:r>
          </a:p>
        </p:txBody>
      </p:sp>
      <p:cxnSp>
        <p:nvCxnSpPr>
          <p:cNvPr id="8" name="Straight Arrow Connector 7"/>
          <p:cNvCxnSpPr>
            <a:stCxn id="7" idx="1"/>
          </p:cNvCxnSpPr>
          <p:nvPr/>
        </p:nvCxnSpPr>
        <p:spPr>
          <a:xfrm flipH="1" flipV="1">
            <a:off x="7571657" y="2391580"/>
            <a:ext cx="792088" cy="1588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139609" y="2175555"/>
            <a:ext cx="172819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>
            <a:extLst>
              <a:ext uri="{FF2B5EF4-FFF2-40B4-BE49-F238E27FC236}">
                <a16:creationId xmlns:a16="http://schemas.microsoft.com/office/drawing/2014/main" id="{8D00C438-8570-47F5-AE52-63B3FA4E6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Your turn…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43620-0790-4AA6-91C9-87C5C0D2B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 Questions – AQA Topic Test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B3A0F2-0268-4D03-9B4C-9ADDE06333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2" b="29416"/>
          <a:stretch/>
        </p:blipFill>
        <p:spPr>
          <a:xfrm>
            <a:off x="1690687" y="1690688"/>
            <a:ext cx="8810625" cy="378014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A4698A-C1D4-4311-83C5-03CB31053C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5850" b="3344"/>
          <a:stretch/>
        </p:blipFill>
        <p:spPr>
          <a:xfrm>
            <a:off x="1690687" y="5607526"/>
            <a:ext cx="8810625" cy="59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374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BBB55-19FB-47C4-AF93-B7E24DF8C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28549"/>
            <a:ext cx="10515600" cy="1325563"/>
          </a:xfrm>
        </p:spPr>
        <p:txBody>
          <a:bodyPr/>
          <a:lstStyle/>
          <a:p>
            <a:r>
              <a:rPr lang="en-GB" dirty="0"/>
              <a:t>AQA Topic Test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AE36B3-7F6F-439D-BAC8-EBBC1ADD2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2552700"/>
            <a:ext cx="8877300" cy="1752600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40B27954-A20D-4169-9711-F81DA86623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83156" y="328549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6D5CC87-B57A-4675-B580-9657A0D29FF7}"/>
              </a:ext>
            </a:extLst>
          </p:cNvPr>
          <p:cNvCxnSpPr/>
          <p:nvPr/>
        </p:nvCxnSpPr>
        <p:spPr>
          <a:xfrm>
            <a:off x="166716" y="478676"/>
            <a:ext cx="1422400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6094DD4-D45D-42F9-8D84-0464EE723806}"/>
              </a:ext>
            </a:extLst>
          </p:cNvPr>
          <p:cNvCxnSpPr/>
          <p:nvPr/>
        </p:nvCxnSpPr>
        <p:spPr>
          <a:xfrm flipV="1">
            <a:off x="249844" y="478676"/>
            <a:ext cx="133927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49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7D9B0-F428-46FA-8DB7-529AF26D1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9628" y="382767"/>
            <a:ext cx="10515600" cy="1325563"/>
          </a:xfrm>
        </p:spPr>
        <p:txBody>
          <a:bodyPr/>
          <a:lstStyle/>
          <a:p>
            <a:r>
              <a:rPr lang="en-GB" dirty="0"/>
              <a:t>June 2017 Paper 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8A8583-34D5-4F65-9833-6E83C1DADA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000" y="2639194"/>
            <a:ext cx="9503999" cy="1579612"/>
          </a:xfrm>
          <a:prstGeom prst="rect">
            <a:avLst/>
          </a:prstGeom>
        </p:spPr>
      </p:pic>
      <p:pic>
        <p:nvPicPr>
          <p:cNvPr id="5" name="Picture 2" descr="Image result for calculator symbols">
            <a:extLst>
              <a:ext uri="{FF2B5EF4-FFF2-40B4-BE49-F238E27FC236}">
                <a16:creationId xmlns:a16="http://schemas.microsoft.com/office/drawing/2014/main" id="{6F739465-9C2A-4818-B596-BEA4FAC78F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419732" y="382767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6C8FFED-1542-4A32-AED3-95D96F091032}"/>
              </a:ext>
            </a:extLst>
          </p:cNvPr>
          <p:cNvCxnSpPr/>
          <p:nvPr/>
        </p:nvCxnSpPr>
        <p:spPr>
          <a:xfrm>
            <a:off x="203292" y="532894"/>
            <a:ext cx="1422400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54725DB-C479-4311-911D-E30A34BEA7BA}"/>
              </a:ext>
            </a:extLst>
          </p:cNvPr>
          <p:cNvCxnSpPr/>
          <p:nvPr/>
        </p:nvCxnSpPr>
        <p:spPr>
          <a:xfrm flipV="1">
            <a:off x="286420" y="532894"/>
            <a:ext cx="133927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5771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31210-D858-4B79-9627-F084E049E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1912" y="365125"/>
            <a:ext cx="9771888" cy="1325563"/>
          </a:xfrm>
        </p:spPr>
        <p:txBody>
          <a:bodyPr/>
          <a:lstStyle/>
          <a:p>
            <a:r>
              <a:rPr lang="en-GB" dirty="0"/>
              <a:t>November 2017 Paper 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2D7F58-87E2-4F24-9B48-9F0173DCB4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67" t="5325" r="22500" b="19555"/>
          <a:stretch/>
        </p:blipFill>
        <p:spPr>
          <a:xfrm>
            <a:off x="2786144" y="1483360"/>
            <a:ext cx="6619711" cy="5244699"/>
          </a:xfrm>
          <a:prstGeom prst="rect">
            <a:avLst/>
          </a:prstGeom>
        </p:spPr>
      </p:pic>
      <p:pic>
        <p:nvPicPr>
          <p:cNvPr id="4" name="Picture 2" descr="Image result for calculator symbols">
            <a:extLst>
              <a:ext uri="{FF2B5EF4-FFF2-40B4-BE49-F238E27FC236}">
                <a16:creationId xmlns:a16="http://schemas.microsoft.com/office/drawing/2014/main" id="{E63876D4-F72A-44AA-AD54-4F152973FF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1876" y="21499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C170FB-4869-4970-BCDA-109BEA23CBB0}"/>
              </a:ext>
            </a:extLst>
          </p:cNvPr>
          <p:cNvCxnSpPr/>
          <p:nvPr/>
        </p:nvCxnSpPr>
        <p:spPr>
          <a:xfrm>
            <a:off x="85436" y="365125"/>
            <a:ext cx="1422400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3AE92A-4F89-4B18-92D6-41CDA14827A8}"/>
              </a:ext>
            </a:extLst>
          </p:cNvPr>
          <p:cNvCxnSpPr/>
          <p:nvPr/>
        </p:nvCxnSpPr>
        <p:spPr>
          <a:xfrm flipV="1">
            <a:off x="168564" y="365125"/>
            <a:ext cx="1339272" cy="7081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06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59445-BEC6-443E-8A22-93F17F3B9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What is the difference between Regular and Irregular Polygons?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746EF7C-89C8-49D0-9122-DFCAEA9411EC}"/>
              </a:ext>
            </a:extLst>
          </p:cNvPr>
          <p:cNvGrpSpPr/>
          <p:nvPr/>
        </p:nvGrpSpPr>
        <p:grpSpPr>
          <a:xfrm>
            <a:off x="1631503" y="1788246"/>
            <a:ext cx="8928993" cy="4842539"/>
            <a:chOff x="1484922" y="1788026"/>
            <a:chExt cx="8928993" cy="484253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64055A3-32DD-4307-AFDA-4140BD9B25A0}"/>
                </a:ext>
              </a:extLst>
            </p:cNvPr>
            <p:cNvSpPr txBox="1"/>
            <p:nvPr/>
          </p:nvSpPr>
          <p:spPr>
            <a:xfrm>
              <a:off x="6273962" y="1933784"/>
              <a:ext cx="370790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b="1" dirty="0">
                  <a:solidFill>
                    <a:srgbClr val="0070C0"/>
                  </a:solidFill>
                </a:rPr>
                <a:t>Irregular Polygon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CEBAEB6-BD4E-4B4D-B0B8-32401183DC4A}"/>
                </a:ext>
              </a:extLst>
            </p:cNvPr>
            <p:cNvSpPr txBox="1"/>
            <p:nvPr/>
          </p:nvSpPr>
          <p:spPr>
            <a:xfrm>
              <a:off x="1916970" y="1933784"/>
              <a:ext cx="37444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b="1" dirty="0">
                  <a:solidFill>
                    <a:srgbClr val="0070C0"/>
                  </a:solidFill>
                </a:rPr>
                <a:t>Regular Polygon</a:t>
              </a:r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4843097-F9D2-4BC2-8BC8-6080C7F79765}"/>
                </a:ext>
              </a:extLst>
            </p:cNvPr>
            <p:cNvCxnSpPr/>
            <p:nvPr/>
          </p:nvCxnSpPr>
          <p:spPr>
            <a:xfrm>
              <a:off x="5733394" y="1788026"/>
              <a:ext cx="0" cy="4680520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31E83B1-DDDB-4D7E-BAD2-85FAF1D3532E}"/>
                </a:ext>
              </a:extLst>
            </p:cNvPr>
            <p:cNvCxnSpPr/>
            <p:nvPr/>
          </p:nvCxnSpPr>
          <p:spPr>
            <a:xfrm flipH="1">
              <a:off x="1484922" y="2652122"/>
              <a:ext cx="8856984" cy="0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2" descr="http://moodle.tbaisd.org/file.php/871/Polygons_and_Circles/Images/irregular_polygons.png">
              <a:extLst>
                <a:ext uri="{FF2B5EF4-FFF2-40B4-BE49-F238E27FC236}">
                  <a16:creationId xmlns:a16="http://schemas.microsoft.com/office/drawing/2014/main" id="{FBA98699-4CE6-4E18-BE67-25890BA809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22622" y="3156178"/>
              <a:ext cx="4591293" cy="2520280"/>
            </a:xfrm>
            <a:prstGeom prst="rect">
              <a:avLst/>
            </a:prstGeom>
            <a:noFill/>
          </p:spPr>
        </p:pic>
        <p:pic>
          <p:nvPicPr>
            <p:cNvPr id="11" name="Picture 4" descr="http://withfriendship.com/images/i/40100/Regular-polygon-picture.png">
              <a:extLst>
                <a:ext uri="{FF2B5EF4-FFF2-40B4-BE49-F238E27FC236}">
                  <a16:creationId xmlns:a16="http://schemas.microsoft.com/office/drawing/2014/main" id="{4BB28444-E9E7-413F-8478-81D9FE2A37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01758" y="2436099"/>
              <a:ext cx="3355572" cy="4194466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35571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6A1B3-EAA1-49CF-AEFF-8FE736096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0456" y="274637"/>
            <a:ext cx="10515600" cy="1325563"/>
          </a:xfrm>
        </p:spPr>
        <p:txBody>
          <a:bodyPr/>
          <a:lstStyle/>
          <a:p>
            <a:r>
              <a:rPr lang="en-GB" dirty="0"/>
              <a:t>Angle Sum of Polygons</a:t>
            </a:r>
          </a:p>
        </p:txBody>
      </p:sp>
      <p:graphicFrame>
        <p:nvGraphicFramePr>
          <p:cNvPr id="12" name="Content Placeholder 3">
            <a:extLst>
              <a:ext uri="{FF2B5EF4-FFF2-40B4-BE49-F238E27FC236}">
                <a16:creationId xmlns:a16="http://schemas.microsoft.com/office/drawing/2014/main" id="{039FD42B-280C-49D9-9DBC-CA2A38EAB73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509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013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Number of</a:t>
                      </a:r>
                      <a:r>
                        <a:rPr lang="en-GB" sz="3600" baseline="0" dirty="0"/>
                        <a:t> Sides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Name of Shape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Angle Sum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Triangle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Quadrilateral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Pentagon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Hexagon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Heptagon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Octagon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797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66307-2ED8-4E98-83AA-709176DBB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do the angles in a triangle add up to?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D95D66D3-809A-4894-80B6-323FA682532B}"/>
              </a:ext>
            </a:extLst>
          </p:cNvPr>
          <p:cNvSpPr/>
          <p:nvPr/>
        </p:nvSpPr>
        <p:spPr>
          <a:xfrm>
            <a:off x="3855345" y="2177592"/>
            <a:ext cx="4481310" cy="3459637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672038-4B27-40FD-82DC-4DC37AD82644}"/>
                  </a:ext>
                </a:extLst>
              </p:cNvPr>
              <p:cNvSpPr txBox="1"/>
              <p:nvPr/>
            </p:nvSpPr>
            <p:spPr>
              <a:xfrm>
                <a:off x="5639584" y="3823509"/>
                <a:ext cx="113907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dirty="0">
                    <a:solidFill>
                      <a:srgbClr val="FF0000"/>
                    </a:solidFill>
                  </a:rPr>
                  <a:t>180</a:t>
                </a:r>
                <a14:m>
                  <m:oMath xmlns:m="http://schemas.openxmlformats.org/officeDocument/2006/math">
                    <m:r>
                      <a:rPr lang="en-GB" sz="3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3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672038-4B27-40FD-82DC-4DC37AD826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9584" y="3823509"/>
                <a:ext cx="1139073" cy="646331"/>
              </a:xfrm>
              <a:prstGeom prst="rect">
                <a:avLst/>
              </a:prstGeom>
              <a:blipFill>
                <a:blip r:embed="rId2"/>
                <a:stretch>
                  <a:fillRect l="-16043" t="-14151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857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8F52D-2370-4A33-B7BC-B02993F39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184" y="274637"/>
            <a:ext cx="10515600" cy="1325563"/>
          </a:xfrm>
        </p:spPr>
        <p:txBody>
          <a:bodyPr/>
          <a:lstStyle/>
          <a:p>
            <a:r>
              <a:rPr lang="en-GB" dirty="0"/>
              <a:t>Angle Sum of Polygons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B4DABE7-805A-4A02-AE7D-2424A6C9F42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509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013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Number of</a:t>
                      </a:r>
                      <a:r>
                        <a:rPr lang="en-GB" sz="3600" baseline="0" dirty="0"/>
                        <a:t> Sides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Name of Shape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Angle Sum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Triangle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Quadrilateral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Pentagon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Hexagon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Heptagon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Octagon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383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CA2CF-CD62-489A-8852-FD82B8DBB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What do the angles in a Quadrilateral add up to?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26A51B-2939-45BA-8272-8F71D08781CF}"/>
              </a:ext>
            </a:extLst>
          </p:cNvPr>
          <p:cNvSpPr/>
          <p:nvPr/>
        </p:nvSpPr>
        <p:spPr>
          <a:xfrm>
            <a:off x="1882621" y="3106430"/>
            <a:ext cx="3816424" cy="2160240"/>
          </a:xfrm>
          <a:prstGeom prst="rect">
            <a:avLst/>
          </a:prstGeom>
          <a:solidFill>
            <a:schemeClr val="bg1"/>
          </a:solidFill>
          <a:ln w="34925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2" descr="http://www.math-salamanders.com/image-files/shapes-clipart-trapezium-ns-bw.gif">
            <a:extLst>
              <a:ext uri="{FF2B5EF4-FFF2-40B4-BE49-F238E27FC236}">
                <a16:creationId xmlns:a16="http://schemas.microsoft.com/office/drawing/2014/main" id="{02F174E5-9892-4FDE-B979-6AE42381EF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6491133" y="2962414"/>
            <a:ext cx="3816424" cy="2376264"/>
          </a:xfrm>
          <a:prstGeom prst="rect">
            <a:avLst/>
          </a:prstGeom>
          <a:noFill/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569D2B1-CFF9-4FA0-9CE2-3F4F825D9D1D}"/>
              </a:ext>
            </a:extLst>
          </p:cNvPr>
          <p:cNvSpPr txBox="1"/>
          <p:nvPr/>
        </p:nvSpPr>
        <p:spPr>
          <a:xfrm>
            <a:off x="848413" y="1866507"/>
            <a:ext cx="7233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How many triangles are there in a Quadrilateral?</a:t>
            </a:r>
          </a:p>
        </p:txBody>
      </p:sp>
    </p:spTree>
    <p:extLst>
      <p:ext uri="{BB962C8B-B14F-4D97-AF65-F5344CB8AC3E}">
        <p14:creationId xmlns:p14="http://schemas.microsoft.com/office/powerpoint/2010/main" val="324558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2E340-4D6D-4D25-9BEC-9166CE539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Angle Sum of Polygons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34774-CDA9-42FB-9EE4-5E30B25843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5095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5013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Number of</a:t>
                      </a:r>
                      <a:r>
                        <a:rPr lang="en-GB" sz="3600" baseline="0" dirty="0"/>
                        <a:t> Sides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Name of Shape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Angle Sum</a:t>
                      </a:r>
                      <a:endParaRPr lang="en-GB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Triangle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180°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4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Quadrilateral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360°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5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Pentagon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6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Hexagon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7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Heptagon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17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8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Octagon</a:t>
                      </a:r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934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E508-5DF6-44DD-9EF2-CB1DD28B8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many triangles are there in a Pentagon?</a:t>
            </a:r>
          </a:p>
        </p:txBody>
      </p:sp>
      <p:sp>
        <p:nvSpPr>
          <p:cNvPr id="4" name="Regular Pentagon 4">
            <a:extLst>
              <a:ext uri="{FF2B5EF4-FFF2-40B4-BE49-F238E27FC236}">
                <a16:creationId xmlns:a16="http://schemas.microsoft.com/office/drawing/2014/main" id="{77C63FC5-62AE-46E9-B4C7-580D8C4E23C4}"/>
              </a:ext>
            </a:extLst>
          </p:cNvPr>
          <p:cNvSpPr/>
          <p:nvPr/>
        </p:nvSpPr>
        <p:spPr>
          <a:xfrm>
            <a:off x="3781893" y="1964748"/>
            <a:ext cx="4628214" cy="3908141"/>
          </a:xfrm>
          <a:prstGeom prst="pentag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55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FE34F811-DAF5-4224-A881-DA7C684CE167}"/>
</file>

<file path=customXml/itemProps2.xml><?xml version="1.0" encoding="utf-8"?>
<ds:datastoreItem xmlns:ds="http://schemas.openxmlformats.org/officeDocument/2006/customXml" ds:itemID="{DB75E7D5-B93E-4057-BF8D-C360CC3EC4B8}"/>
</file>

<file path=customXml/itemProps3.xml><?xml version="1.0" encoding="utf-8"?>
<ds:datastoreItem xmlns:ds="http://schemas.openxmlformats.org/officeDocument/2006/customXml" ds:itemID="{7DC40B2F-EE23-4051-9178-A3D835D353BB}"/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525</Words>
  <Application>Microsoft Office PowerPoint</Application>
  <PresentationFormat>Widescreen</PresentationFormat>
  <Paragraphs>207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Cambria Math</vt:lpstr>
      <vt:lpstr>Office Theme</vt:lpstr>
      <vt:lpstr>ANGLES IN POLYGONS</vt:lpstr>
      <vt:lpstr>PowerPoint Presentation</vt:lpstr>
      <vt:lpstr>What is the difference between Regular and Irregular Polygons?</vt:lpstr>
      <vt:lpstr>Angle Sum of Polygons</vt:lpstr>
      <vt:lpstr>What do the angles in a triangle add up to?</vt:lpstr>
      <vt:lpstr>Angle Sum of Polygons</vt:lpstr>
      <vt:lpstr>What do the angles in a Quadrilateral add up to?</vt:lpstr>
      <vt:lpstr>Angle Sum of Polygons</vt:lpstr>
      <vt:lpstr>How many triangles are there in a Pentagon?</vt:lpstr>
      <vt:lpstr>Angle Sum of Polygons</vt:lpstr>
      <vt:lpstr>How many triangles are there in a Hexagon?</vt:lpstr>
      <vt:lpstr>Angle Sum of Polygons</vt:lpstr>
      <vt:lpstr>How many triangles are there in a Heptagon?</vt:lpstr>
      <vt:lpstr>Angle Sum of Polygons</vt:lpstr>
      <vt:lpstr>How many triangles are there in a Octagon?</vt:lpstr>
      <vt:lpstr>Angle Sum of Polygons</vt:lpstr>
      <vt:lpstr>What do you notice?</vt:lpstr>
      <vt:lpstr>The Formula</vt:lpstr>
      <vt:lpstr>Interior and Exterior Angles</vt:lpstr>
      <vt:lpstr>Exterior Angles</vt:lpstr>
      <vt:lpstr>Calculating the Angles</vt:lpstr>
      <vt:lpstr>Your turn…</vt:lpstr>
      <vt:lpstr>Exam Questions – AQA Topic Test</vt:lpstr>
      <vt:lpstr>AQA Topic Test</vt:lpstr>
      <vt:lpstr>June 2017 Paper 1</vt:lpstr>
      <vt:lpstr>November 2017 Paper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ANGLES IN PARALLEL LINES</dc:title>
  <dc:creator>Jenisha Ananthan</dc:creator>
  <cp:lastModifiedBy>Jenisha Ananthan</cp:lastModifiedBy>
  <cp:revision>9</cp:revision>
  <dcterms:created xsi:type="dcterms:W3CDTF">2021-07-02T08:47:28Z</dcterms:created>
  <dcterms:modified xsi:type="dcterms:W3CDTF">2021-08-25T10:29:10Z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