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81" r:id="rId5"/>
    <p:sldId id="257" r:id="rId6"/>
    <p:sldId id="259" r:id="rId7"/>
    <p:sldId id="260" r:id="rId8"/>
    <p:sldId id="261" r:id="rId9"/>
    <p:sldId id="272" r:id="rId10"/>
    <p:sldId id="273" r:id="rId11"/>
    <p:sldId id="275" r:id="rId12"/>
    <p:sldId id="276" r:id="rId13"/>
    <p:sldId id="279" r:id="rId14"/>
    <p:sldId id="277" r:id="rId15"/>
    <p:sldId id="28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2D4B39-1FE9-4509-AE0F-C3CD3F586FD4}" v="14" dt="2023-07-24T10:15:04.7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 Lynn" userId="7a6e5078-50cf-4ea3-a5e4-18090b5a5844" providerId="ADAL" clId="{942D4B39-1FE9-4509-AE0F-C3CD3F586FD4}"/>
    <pc:docChg chg="custSel addSld delSld modSld sldOrd modMainMaster">
      <pc:chgData name="Kim Lynn" userId="7a6e5078-50cf-4ea3-a5e4-18090b5a5844" providerId="ADAL" clId="{942D4B39-1FE9-4509-AE0F-C3CD3F586FD4}" dt="2023-07-24T10:15:11.319" v="62" actId="14100"/>
      <pc:docMkLst>
        <pc:docMk/>
      </pc:docMkLst>
      <pc:sldChg chg="modSp mod">
        <pc:chgData name="Kim Lynn" userId="7a6e5078-50cf-4ea3-a5e4-18090b5a5844" providerId="ADAL" clId="{942D4B39-1FE9-4509-AE0F-C3CD3F586FD4}" dt="2023-07-24T09:37:05.542" v="1" actId="20577"/>
        <pc:sldMkLst>
          <pc:docMk/>
          <pc:sldMk cId="2751638297" sldId="257"/>
        </pc:sldMkLst>
        <pc:spChg chg="mod">
          <ac:chgData name="Kim Lynn" userId="7a6e5078-50cf-4ea3-a5e4-18090b5a5844" providerId="ADAL" clId="{942D4B39-1FE9-4509-AE0F-C3CD3F586FD4}" dt="2023-07-24T09:37:05.542" v="1" actId="20577"/>
          <ac:spMkLst>
            <pc:docMk/>
            <pc:sldMk cId="2751638297" sldId="257"/>
            <ac:spMk id="4" creationId="{00000000-0000-0000-0000-000000000000}"/>
          </ac:spMkLst>
        </pc:spChg>
      </pc:sldChg>
      <pc:sldChg chg="modSp mod">
        <pc:chgData name="Kim Lynn" userId="7a6e5078-50cf-4ea3-a5e4-18090b5a5844" providerId="ADAL" clId="{942D4B39-1FE9-4509-AE0F-C3CD3F586FD4}" dt="2023-07-24T10:15:11.319" v="62" actId="14100"/>
        <pc:sldMkLst>
          <pc:docMk/>
          <pc:sldMk cId="2461622146" sldId="259"/>
        </pc:sldMkLst>
        <pc:spChg chg="mod">
          <ac:chgData name="Kim Lynn" userId="7a6e5078-50cf-4ea3-a5e4-18090b5a5844" providerId="ADAL" clId="{942D4B39-1FE9-4509-AE0F-C3CD3F586FD4}" dt="2023-07-24T10:14:50.309" v="57" actId="403"/>
          <ac:spMkLst>
            <pc:docMk/>
            <pc:sldMk cId="2461622146" sldId="259"/>
            <ac:spMk id="5" creationId="{F3165F20-2B97-4DB8-B77C-CB1810D96D52}"/>
          </ac:spMkLst>
        </pc:spChg>
        <pc:spChg chg="mod">
          <ac:chgData name="Kim Lynn" userId="7a6e5078-50cf-4ea3-a5e4-18090b5a5844" providerId="ADAL" clId="{942D4B39-1FE9-4509-AE0F-C3CD3F586FD4}" dt="2023-07-24T10:14:55.187" v="59" actId="403"/>
          <ac:spMkLst>
            <pc:docMk/>
            <pc:sldMk cId="2461622146" sldId="259"/>
            <ac:spMk id="7" creationId="{A5208743-BE6C-4BEC-BCCD-8292C638A23C}"/>
          </ac:spMkLst>
        </pc:spChg>
        <pc:spChg chg="mod">
          <ac:chgData name="Kim Lynn" userId="7a6e5078-50cf-4ea3-a5e4-18090b5a5844" providerId="ADAL" clId="{942D4B39-1FE9-4509-AE0F-C3CD3F586FD4}" dt="2023-07-24T10:15:04.735" v="61" actId="1076"/>
          <ac:spMkLst>
            <pc:docMk/>
            <pc:sldMk cId="2461622146" sldId="259"/>
            <ac:spMk id="22" creationId="{6BB1104C-19BF-47BF-B87C-E36B3546BC3A}"/>
          </ac:spMkLst>
        </pc:spChg>
        <pc:spChg chg="mod">
          <ac:chgData name="Kim Lynn" userId="7a6e5078-50cf-4ea3-a5e4-18090b5a5844" providerId="ADAL" clId="{942D4B39-1FE9-4509-AE0F-C3CD3F586FD4}" dt="2023-07-24T10:15:04.735" v="61" actId="1076"/>
          <ac:spMkLst>
            <pc:docMk/>
            <pc:sldMk cId="2461622146" sldId="259"/>
            <ac:spMk id="23" creationId="{C27BE9D5-75F5-423F-A486-A485918BE120}"/>
          </ac:spMkLst>
        </pc:spChg>
        <pc:spChg chg="mod">
          <ac:chgData name="Kim Lynn" userId="7a6e5078-50cf-4ea3-a5e4-18090b5a5844" providerId="ADAL" clId="{942D4B39-1FE9-4509-AE0F-C3CD3F586FD4}" dt="2023-07-24T10:15:04.735" v="61" actId="1076"/>
          <ac:spMkLst>
            <pc:docMk/>
            <pc:sldMk cId="2461622146" sldId="259"/>
            <ac:spMk id="24" creationId="{23586FA4-34E4-4B92-BB83-D725DF50327F}"/>
          </ac:spMkLst>
        </pc:spChg>
        <pc:spChg chg="mod">
          <ac:chgData name="Kim Lynn" userId="7a6e5078-50cf-4ea3-a5e4-18090b5a5844" providerId="ADAL" clId="{942D4B39-1FE9-4509-AE0F-C3CD3F586FD4}" dt="2023-07-24T10:15:04.735" v="61" actId="1076"/>
          <ac:spMkLst>
            <pc:docMk/>
            <pc:sldMk cId="2461622146" sldId="259"/>
            <ac:spMk id="25" creationId="{D25C06A9-9AF9-4789-83F6-43D63BCF4637}"/>
          </ac:spMkLst>
        </pc:spChg>
        <pc:grpChg chg="mod">
          <ac:chgData name="Kim Lynn" userId="7a6e5078-50cf-4ea3-a5e4-18090b5a5844" providerId="ADAL" clId="{942D4B39-1FE9-4509-AE0F-C3CD3F586FD4}" dt="2023-07-24T10:15:04.735" v="61" actId="1076"/>
          <ac:grpSpMkLst>
            <pc:docMk/>
            <pc:sldMk cId="2461622146" sldId="259"/>
            <ac:grpSpMk id="14" creationId="{0F0950E5-F196-49C4-8DCE-CD9A3F0C246C}"/>
          </ac:grpSpMkLst>
        </pc:grpChg>
        <pc:picChg chg="mod">
          <ac:chgData name="Kim Lynn" userId="7a6e5078-50cf-4ea3-a5e4-18090b5a5844" providerId="ADAL" clId="{942D4B39-1FE9-4509-AE0F-C3CD3F586FD4}" dt="2023-07-24T10:15:04.735" v="61" actId="1076"/>
          <ac:picMkLst>
            <pc:docMk/>
            <pc:sldMk cId="2461622146" sldId="259"/>
            <ac:picMk id="16" creationId="{ECFC819E-5DD2-4D52-BB98-1236DB758700}"/>
          </ac:picMkLst>
        </pc:picChg>
        <pc:picChg chg="mod">
          <ac:chgData name="Kim Lynn" userId="7a6e5078-50cf-4ea3-a5e4-18090b5a5844" providerId="ADAL" clId="{942D4B39-1FE9-4509-AE0F-C3CD3F586FD4}" dt="2023-07-24T10:15:04.735" v="61" actId="1076"/>
          <ac:picMkLst>
            <pc:docMk/>
            <pc:sldMk cId="2461622146" sldId="259"/>
            <ac:picMk id="17" creationId="{7021AB2F-B802-480E-82D6-1CC4B966F566}"/>
          </ac:picMkLst>
        </pc:picChg>
        <pc:picChg chg="mod">
          <ac:chgData name="Kim Lynn" userId="7a6e5078-50cf-4ea3-a5e4-18090b5a5844" providerId="ADAL" clId="{942D4B39-1FE9-4509-AE0F-C3CD3F586FD4}" dt="2023-07-24T10:15:04.735" v="61" actId="1076"/>
          <ac:picMkLst>
            <pc:docMk/>
            <pc:sldMk cId="2461622146" sldId="259"/>
            <ac:picMk id="18" creationId="{30B06AB3-79AE-4B8D-A0D3-D4EFFAFCD601}"/>
          </ac:picMkLst>
        </pc:picChg>
        <pc:picChg chg="mod">
          <ac:chgData name="Kim Lynn" userId="7a6e5078-50cf-4ea3-a5e4-18090b5a5844" providerId="ADAL" clId="{942D4B39-1FE9-4509-AE0F-C3CD3F586FD4}" dt="2023-07-24T10:15:04.735" v="61" actId="1076"/>
          <ac:picMkLst>
            <pc:docMk/>
            <pc:sldMk cId="2461622146" sldId="259"/>
            <ac:picMk id="20" creationId="{16E7DC20-2EED-43F9-9E39-AD8DF01778E6}"/>
          </ac:picMkLst>
        </pc:picChg>
        <pc:picChg chg="mod">
          <ac:chgData name="Kim Lynn" userId="7a6e5078-50cf-4ea3-a5e4-18090b5a5844" providerId="ADAL" clId="{942D4B39-1FE9-4509-AE0F-C3CD3F586FD4}" dt="2023-07-24T10:15:04.735" v="61" actId="1076"/>
          <ac:picMkLst>
            <pc:docMk/>
            <pc:sldMk cId="2461622146" sldId="259"/>
            <ac:picMk id="21" creationId="{3F2E14D8-064E-4DEF-B8E1-E0D04E8CEBDA}"/>
          </ac:picMkLst>
        </pc:picChg>
        <pc:picChg chg="mod">
          <ac:chgData name="Kim Lynn" userId="7a6e5078-50cf-4ea3-a5e4-18090b5a5844" providerId="ADAL" clId="{942D4B39-1FE9-4509-AE0F-C3CD3F586FD4}" dt="2023-07-24T10:15:04.735" v="61" actId="1076"/>
          <ac:picMkLst>
            <pc:docMk/>
            <pc:sldMk cId="2461622146" sldId="259"/>
            <ac:picMk id="26" creationId="{1670F8D7-7E78-4A3B-BE3E-EE3CBFA2105D}"/>
          </ac:picMkLst>
        </pc:picChg>
        <pc:picChg chg="mod">
          <ac:chgData name="Kim Lynn" userId="7a6e5078-50cf-4ea3-a5e4-18090b5a5844" providerId="ADAL" clId="{942D4B39-1FE9-4509-AE0F-C3CD3F586FD4}" dt="2023-07-24T10:15:04.735" v="61" actId="1076"/>
          <ac:picMkLst>
            <pc:docMk/>
            <pc:sldMk cId="2461622146" sldId="259"/>
            <ac:picMk id="27" creationId="{513DBA56-37C0-4A7C-8D7C-9CF918F9BC75}"/>
          </ac:picMkLst>
        </pc:picChg>
        <pc:picChg chg="mod">
          <ac:chgData name="Kim Lynn" userId="7a6e5078-50cf-4ea3-a5e4-18090b5a5844" providerId="ADAL" clId="{942D4B39-1FE9-4509-AE0F-C3CD3F586FD4}" dt="2023-07-24T10:15:04.735" v="61" actId="1076"/>
          <ac:picMkLst>
            <pc:docMk/>
            <pc:sldMk cId="2461622146" sldId="259"/>
            <ac:picMk id="28" creationId="{116C6115-5929-47CA-80F2-2746D99CCE0B}"/>
          </ac:picMkLst>
        </pc:picChg>
        <pc:picChg chg="mod">
          <ac:chgData name="Kim Lynn" userId="7a6e5078-50cf-4ea3-a5e4-18090b5a5844" providerId="ADAL" clId="{942D4B39-1FE9-4509-AE0F-C3CD3F586FD4}" dt="2023-07-24T10:15:11.319" v="62" actId="14100"/>
          <ac:picMkLst>
            <pc:docMk/>
            <pc:sldMk cId="2461622146" sldId="259"/>
            <ac:picMk id="29" creationId="{5EDBFFB2-5030-47D8-B6B3-6F0C9215A283}"/>
          </ac:picMkLst>
        </pc:picChg>
      </pc:sldChg>
      <pc:sldChg chg="addSp modSp mod">
        <pc:chgData name="Kim Lynn" userId="7a6e5078-50cf-4ea3-a5e4-18090b5a5844" providerId="ADAL" clId="{942D4B39-1FE9-4509-AE0F-C3CD3F586FD4}" dt="2023-07-24T10:14:41.148" v="55" actId="14100"/>
        <pc:sldMkLst>
          <pc:docMk/>
          <pc:sldMk cId="3234526225" sldId="260"/>
        </pc:sldMkLst>
        <pc:spChg chg="mod">
          <ac:chgData name="Kim Lynn" userId="7a6e5078-50cf-4ea3-a5e4-18090b5a5844" providerId="ADAL" clId="{942D4B39-1FE9-4509-AE0F-C3CD3F586FD4}" dt="2023-07-24T10:14:25.574" v="53" actId="14100"/>
          <ac:spMkLst>
            <pc:docMk/>
            <pc:sldMk cId="3234526225" sldId="260"/>
            <ac:spMk id="8" creationId="{00000000-0000-0000-0000-000000000000}"/>
          </ac:spMkLst>
        </pc:spChg>
        <pc:spChg chg="mod">
          <ac:chgData name="Kim Lynn" userId="7a6e5078-50cf-4ea3-a5e4-18090b5a5844" providerId="ADAL" clId="{942D4B39-1FE9-4509-AE0F-C3CD3F586FD4}" dt="2023-07-24T10:14:41.148" v="55" actId="14100"/>
          <ac:spMkLst>
            <pc:docMk/>
            <pc:sldMk cId="3234526225" sldId="260"/>
            <ac:spMk id="9" creationId="{00000000-0000-0000-0000-000000000000}"/>
          </ac:spMkLst>
        </pc:spChg>
        <pc:spChg chg="mod">
          <ac:chgData name="Kim Lynn" userId="7a6e5078-50cf-4ea3-a5e4-18090b5a5844" providerId="ADAL" clId="{942D4B39-1FE9-4509-AE0F-C3CD3F586FD4}" dt="2023-07-24T10:14:11.803" v="49" actId="403"/>
          <ac:spMkLst>
            <pc:docMk/>
            <pc:sldMk cId="3234526225" sldId="260"/>
            <ac:spMk id="10" creationId="{191FBD5D-0203-4932-8863-9B513B6C68E0}"/>
          </ac:spMkLst>
        </pc:spChg>
        <pc:spChg chg="mod">
          <ac:chgData name="Kim Lynn" userId="7a6e5078-50cf-4ea3-a5e4-18090b5a5844" providerId="ADAL" clId="{942D4B39-1FE9-4509-AE0F-C3CD3F586FD4}" dt="2023-07-24T10:14:20.624" v="52" actId="403"/>
          <ac:spMkLst>
            <pc:docMk/>
            <pc:sldMk cId="3234526225" sldId="260"/>
            <ac:spMk id="11" creationId="{897D1747-187D-4F06-A50A-9598E2C9EA7F}"/>
          </ac:spMkLst>
        </pc:spChg>
        <pc:spChg chg="mod">
          <ac:chgData name="Kim Lynn" userId="7a6e5078-50cf-4ea3-a5e4-18090b5a5844" providerId="ADAL" clId="{942D4B39-1FE9-4509-AE0F-C3CD3F586FD4}" dt="2023-07-24T10:14:20.624" v="52" actId="403"/>
          <ac:spMkLst>
            <pc:docMk/>
            <pc:sldMk cId="3234526225" sldId="260"/>
            <ac:spMk id="12" creationId="{A65F52ED-D64E-4EAF-932F-0A0BE3B081E0}"/>
          </ac:spMkLst>
        </pc:spChg>
        <pc:grpChg chg="add mod">
          <ac:chgData name="Kim Lynn" userId="7a6e5078-50cf-4ea3-a5e4-18090b5a5844" providerId="ADAL" clId="{942D4B39-1FE9-4509-AE0F-C3CD3F586FD4}" dt="2023-07-24T10:14:32.791" v="54" actId="1076"/>
          <ac:grpSpMkLst>
            <pc:docMk/>
            <pc:sldMk cId="3234526225" sldId="260"/>
            <ac:grpSpMk id="2" creationId="{56D8E814-F894-9995-40B6-80BF8DC967B0}"/>
          </ac:grpSpMkLst>
        </pc:grpChg>
      </pc:sldChg>
      <pc:sldChg chg="addSp modSp mod">
        <pc:chgData name="Kim Lynn" userId="7a6e5078-50cf-4ea3-a5e4-18090b5a5844" providerId="ADAL" clId="{942D4B39-1FE9-4509-AE0F-C3CD3F586FD4}" dt="2023-07-24T10:14:01.051" v="47" actId="1076"/>
        <pc:sldMkLst>
          <pc:docMk/>
          <pc:sldMk cId="4213157554" sldId="261"/>
        </pc:sldMkLst>
        <pc:spChg chg="mod">
          <ac:chgData name="Kim Lynn" userId="7a6e5078-50cf-4ea3-a5e4-18090b5a5844" providerId="ADAL" clId="{942D4B39-1FE9-4509-AE0F-C3CD3F586FD4}" dt="2023-07-24T10:13:44.164" v="43" actId="14100"/>
          <ac:spMkLst>
            <pc:docMk/>
            <pc:sldMk cId="4213157554" sldId="261"/>
            <ac:spMk id="8" creationId="{23A32F30-6CC5-4924-82A6-CE943A7D5E48}"/>
          </ac:spMkLst>
        </pc:spChg>
        <pc:spChg chg="mod">
          <ac:chgData name="Kim Lynn" userId="7a6e5078-50cf-4ea3-a5e4-18090b5a5844" providerId="ADAL" clId="{942D4B39-1FE9-4509-AE0F-C3CD3F586FD4}" dt="2023-07-24T10:13:02.043" v="36" actId="403"/>
          <ac:spMkLst>
            <pc:docMk/>
            <pc:sldMk cId="4213157554" sldId="261"/>
            <ac:spMk id="10" creationId="{1597C976-58BA-4194-AC50-16F244083848}"/>
          </ac:spMkLst>
        </pc:spChg>
        <pc:spChg chg="mod">
          <ac:chgData name="Kim Lynn" userId="7a6e5078-50cf-4ea3-a5e4-18090b5a5844" providerId="ADAL" clId="{942D4B39-1FE9-4509-AE0F-C3CD3F586FD4}" dt="2023-07-24T10:13:51.421" v="45" actId="14100"/>
          <ac:spMkLst>
            <pc:docMk/>
            <pc:sldMk cId="4213157554" sldId="261"/>
            <ac:spMk id="12" creationId="{00000000-0000-0000-0000-000000000000}"/>
          </ac:spMkLst>
        </pc:spChg>
        <pc:spChg chg="mod">
          <ac:chgData name="Kim Lynn" userId="7a6e5078-50cf-4ea3-a5e4-18090b5a5844" providerId="ADAL" clId="{942D4B39-1FE9-4509-AE0F-C3CD3F586FD4}" dt="2023-07-24T10:13:02.043" v="36" actId="403"/>
          <ac:spMkLst>
            <pc:docMk/>
            <pc:sldMk cId="4213157554" sldId="261"/>
            <ac:spMk id="15" creationId="{02A40EB8-847C-4BBF-9B57-2D3336B7D618}"/>
          </ac:spMkLst>
        </pc:spChg>
        <pc:grpChg chg="add mod">
          <ac:chgData name="Kim Lynn" userId="7a6e5078-50cf-4ea3-a5e4-18090b5a5844" providerId="ADAL" clId="{942D4B39-1FE9-4509-AE0F-C3CD3F586FD4}" dt="2023-07-24T10:14:01.051" v="47" actId="1076"/>
          <ac:grpSpMkLst>
            <pc:docMk/>
            <pc:sldMk cId="4213157554" sldId="261"/>
            <ac:grpSpMk id="2" creationId="{E1277078-5575-7A32-D54B-A5F540C10250}"/>
          </ac:grpSpMkLst>
        </pc:grpChg>
        <pc:picChg chg="mod">
          <ac:chgData name="Kim Lynn" userId="7a6e5078-50cf-4ea3-a5e4-18090b5a5844" providerId="ADAL" clId="{942D4B39-1FE9-4509-AE0F-C3CD3F586FD4}" dt="2023-07-24T10:13:52.630" v="46" actId="1076"/>
          <ac:picMkLst>
            <pc:docMk/>
            <pc:sldMk cId="4213157554" sldId="261"/>
            <ac:picMk id="9" creationId="{7083B06A-206B-4557-99C9-AB52B95A41A0}"/>
          </ac:picMkLst>
        </pc:picChg>
      </pc:sldChg>
      <pc:sldChg chg="del">
        <pc:chgData name="Kim Lynn" userId="7a6e5078-50cf-4ea3-a5e4-18090b5a5844" providerId="ADAL" clId="{942D4B39-1FE9-4509-AE0F-C3CD3F586FD4}" dt="2023-07-24T09:36:37.653" v="0" actId="2696"/>
        <pc:sldMkLst>
          <pc:docMk/>
          <pc:sldMk cId="2029783968" sldId="267"/>
        </pc:sldMkLst>
      </pc:sldChg>
      <pc:sldChg chg="modSp mod">
        <pc:chgData name="Kim Lynn" userId="7a6e5078-50cf-4ea3-a5e4-18090b5a5844" providerId="ADAL" clId="{942D4B39-1FE9-4509-AE0F-C3CD3F586FD4}" dt="2023-07-24T10:11:48.872" v="26" actId="403"/>
        <pc:sldMkLst>
          <pc:docMk/>
          <pc:sldMk cId="2370060592" sldId="272"/>
        </pc:sldMkLst>
        <pc:spChg chg="mod">
          <ac:chgData name="Kim Lynn" userId="7a6e5078-50cf-4ea3-a5e4-18090b5a5844" providerId="ADAL" clId="{942D4B39-1FE9-4509-AE0F-C3CD3F586FD4}" dt="2023-07-24T10:11:39.091" v="24" actId="403"/>
          <ac:spMkLst>
            <pc:docMk/>
            <pc:sldMk cId="2370060592" sldId="272"/>
            <ac:spMk id="11" creationId="{7F5A7ED4-38BB-4EC1-AA6F-9DACBC0182F0}"/>
          </ac:spMkLst>
        </pc:spChg>
        <pc:spChg chg="mod">
          <ac:chgData name="Kim Lynn" userId="7a6e5078-50cf-4ea3-a5e4-18090b5a5844" providerId="ADAL" clId="{942D4B39-1FE9-4509-AE0F-C3CD3F586FD4}" dt="2023-07-24T10:11:48.872" v="26" actId="403"/>
          <ac:spMkLst>
            <pc:docMk/>
            <pc:sldMk cId="2370060592" sldId="272"/>
            <ac:spMk id="14" creationId="{413E94A0-DF4B-469B-A673-E8B5B98C4F28}"/>
          </ac:spMkLst>
        </pc:spChg>
      </pc:sldChg>
      <pc:sldChg chg="modSp mod">
        <pc:chgData name="Kim Lynn" userId="7a6e5078-50cf-4ea3-a5e4-18090b5a5844" providerId="ADAL" clId="{942D4B39-1FE9-4509-AE0F-C3CD3F586FD4}" dt="2023-07-24T10:11:27.230" v="22" actId="403"/>
        <pc:sldMkLst>
          <pc:docMk/>
          <pc:sldMk cId="2336073474" sldId="273"/>
        </pc:sldMkLst>
        <pc:spChg chg="mod">
          <ac:chgData name="Kim Lynn" userId="7a6e5078-50cf-4ea3-a5e4-18090b5a5844" providerId="ADAL" clId="{942D4B39-1FE9-4509-AE0F-C3CD3F586FD4}" dt="2023-07-24T10:11:27.230" v="22" actId="403"/>
          <ac:spMkLst>
            <pc:docMk/>
            <pc:sldMk cId="2336073474" sldId="273"/>
            <ac:spMk id="3" creationId="{3DD0B852-7978-4E0D-9225-A0D5518333C5}"/>
          </ac:spMkLst>
        </pc:spChg>
      </pc:sldChg>
      <pc:sldChg chg="modSp">
        <pc:chgData name="Kim Lynn" userId="7a6e5078-50cf-4ea3-a5e4-18090b5a5844" providerId="ADAL" clId="{942D4B39-1FE9-4509-AE0F-C3CD3F586FD4}" dt="2023-07-24T10:11:17.185" v="20" actId="403"/>
        <pc:sldMkLst>
          <pc:docMk/>
          <pc:sldMk cId="4090332281" sldId="275"/>
        </pc:sldMkLst>
        <pc:spChg chg="mod">
          <ac:chgData name="Kim Lynn" userId="7a6e5078-50cf-4ea3-a5e4-18090b5a5844" providerId="ADAL" clId="{942D4B39-1FE9-4509-AE0F-C3CD3F586FD4}" dt="2023-07-24T10:11:02.803" v="18" actId="403"/>
          <ac:spMkLst>
            <pc:docMk/>
            <pc:sldMk cId="4090332281" sldId="275"/>
            <ac:spMk id="36867" creationId="{63B1B850-CCB3-4EEF-949B-85F5F445811D}"/>
          </ac:spMkLst>
        </pc:spChg>
        <pc:spChg chg="mod">
          <ac:chgData name="Kim Lynn" userId="7a6e5078-50cf-4ea3-a5e4-18090b5a5844" providerId="ADAL" clId="{942D4B39-1FE9-4509-AE0F-C3CD3F586FD4}" dt="2023-07-24T10:11:17.185" v="20" actId="403"/>
          <ac:spMkLst>
            <pc:docMk/>
            <pc:sldMk cId="4090332281" sldId="275"/>
            <ac:spMk id="36868" creationId="{13F752F1-385A-4E78-94EC-402925BE0F4C}"/>
          </ac:spMkLst>
        </pc:spChg>
      </pc:sldChg>
      <pc:sldChg chg="modSp mod">
        <pc:chgData name="Kim Lynn" userId="7a6e5078-50cf-4ea3-a5e4-18090b5a5844" providerId="ADAL" clId="{942D4B39-1FE9-4509-AE0F-C3CD3F586FD4}" dt="2023-07-24T10:10:48.014" v="16" actId="403"/>
        <pc:sldMkLst>
          <pc:docMk/>
          <pc:sldMk cId="2077325770" sldId="280"/>
        </pc:sldMkLst>
        <pc:spChg chg="mod">
          <ac:chgData name="Kim Lynn" userId="7a6e5078-50cf-4ea3-a5e4-18090b5a5844" providerId="ADAL" clId="{942D4B39-1FE9-4509-AE0F-C3CD3F586FD4}" dt="2023-07-24T10:10:48.014" v="16" actId="403"/>
          <ac:spMkLst>
            <pc:docMk/>
            <pc:sldMk cId="2077325770" sldId="280"/>
            <ac:spMk id="15" creationId="{A8960C30-1CCE-405A-A4A8-9B3B52E2E019}"/>
          </ac:spMkLst>
        </pc:spChg>
      </pc:sldChg>
      <pc:sldChg chg="delSp modSp add mod ord setBg">
        <pc:chgData name="Kim Lynn" userId="7a6e5078-50cf-4ea3-a5e4-18090b5a5844" providerId="ADAL" clId="{942D4B39-1FE9-4509-AE0F-C3CD3F586FD4}" dt="2023-07-24T10:09:57.138" v="14"/>
        <pc:sldMkLst>
          <pc:docMk/>
          <pc:sldMk cId="1249312503" sldId="281"/>
        </pc:sldMkLst>
        <pc:spChg chg="del mod">
          <ac:chgData name="Kim Lynn" userId="7a6e5078-50cf-4ea3-a5e4-18090b5a5844" providerId="ADAL" clId="{942D4B39-1FE9-4509-AE0F-C3CD3F586FD4}" dt="2023-07-24T10:09:25.925" v="6" actId="478"/>
          <ac:spMkLst>
            <pc:docMk/>
            <pc:sldMk cId="1249312503" sldId="281"/>
            <ac:spMk id="6" creationId="{C5E48B8A-FE54-4957-B24D-59A57C490422}"/>
          </ac:spMkLst>
        </pc:spChg>
        <pc:spChg chg="mod">
          <ac:chgData name="Kim Lynn" userId="7a6e5078-50cf-4ea3-a5e4-18090b5a5844" providerId="ADAL" clId="{942D4B39-1FE9-4509-AE0F-C3CD3F586FD4}" dt="2023-07-24T10:09:48.531" v="12" actId="1076"/>
          <ac:spMkLst>
            <pc:docMk/>
            <pc:sldMk cId="1249312503" sldId="281"/>
            <ac:spMk id="8" creationId="{E7724976-30D5-4005-9F11-15947793B832}"/>
          </ac:spMkLst>
        </pc:spChg>
        <pc:spChg chg="del mod">
          <ac:chgData name="Kim Lynn" userId="7a6e5078-50cf-4ea3-a5e4-18090b5a5844" providerId="ADAL" clId="{942D4B39-1FE9-4509-AE0F-C3CD3F586FD4}" dt="2023-07-24T10:09:42.070" v="11" actId="478"/>
          <ac:spMkLst>
            <pc:docMk/>
            <pc:sldMk cId="1249312503" sldId="281"/>
            <ac:spMk id="10" creationId="{DE389ED6-802A-4BC0-B573-13AA8D3322A8}"/>
          </ac:spMkLst>
        </pc:spChg>
      </pc:sldChg>
      <pc:sldChg chg="del">
        <pc:chgData name="Kim Lynn" userId="7a6e5078-50cf-4ea3-a5e4-18090b5a5844" providerId="ADAL" clId="{942D4B39-1FE9-4509-AE0F-C3CD3F586FD4}" dt="2023-07-24T09:36:37.653" v="0" actId="2696"/>
        <pc:sldMkLst>
          <pc:docMk/>
          <pc:sldMk cId="2322615766" sldId="282"/>
        </pc:sldMkLst>
      </pc:sldChg>
      <pc:sldChg chg="del">
        <pc:chgData name="Kim Lynn" userId="7a6e5078-50cf-4ea3-a5e4-18090b5a5844" providerId="ADAL" clId="{942D4B39-1FE9-4509-AE0F-C3CD3F586FD4}" dt="2023-07-24T09:36:37.653" v="0" actId="2696"/>
        <pc:sldMkLst>
          <pc:docMk/>
          <pc:sldMk cId="3995862395" sldId="283"/>
        </pc:sldMkLst>
      </pc:sldChg>
      <pc:sldChg chg="del">
        <pc:chgData name="Kim Lynn" userId="7a6e5078-50cf-4ea3-a5e4-18090b5a5844" providerId="ADAL" clId="{942D4B39-1FE9-4509-AE0F-C3CD3F586FD4}" dt="2023-07-24T09:36:37.653" v="0" actId="2696"/>
        <pc:sldMkLst>
          <pc:docMk/>
          <pc:sldMk cId="1521741614" sldId="284"/>
        </pc:sldMkLst>
      </pc:sldChg>
      <pc:sldChg chg="del">
        <pc:chgData name="Kim Lynn" userId="7a6e5078-50cf-4ea3-a5e4-18090b5a5844" providerId="ADAL" clId="{942D4B39-1FE9-4509-AE0F-C3CD3F586FD4}" dt="2023-07-24T09:36:37.653" v="0" actId="2696"/>
        <pc:sldMkLst>
          <pc:docMk/>
          <pc:sldMk cId="1611506011" sldId="285"/>
        </pc:sldMkLst>
      </pc:sldChg>
      <pc:sldMasterChg chg="setBg modSldLayout">
        <pc:chgData name="Kim Lynn" userId="7a6e5078-50cf-4ea3-a5e4-18090b5a5844" providerId="ADAL" clId="{942D4B39-1FE9-4509-AE0F-C3CD3F586FD4}" dt="2023-07-24T10:09:57.138" v="14"/>
        <pc:sldMasterMkLst>
          <pc:docMk/>
          <pc:sldMasterMk cId="3236417951" sldId="2147483648"/>
        </pc:sldMasterMkLst>
        <pc:sldLayoutChg chg="setBg">
          <pc:chgData name="Kim Lynn" userId="7a6e5078-50cf-4ea3-a5e4-18090b5a5844" providerId="ADAL" clId="{942D4B39-1FE9-4509-AE0F-C3CD3F586FD4}" dt="2023-07-24T10:09:57.138" v="14"/>
          <pc:sldLayoutMkLst>
            <pc:docMk/>
            <pc:sldMasterMk cId="3236417951" sldId="2147483648"/>
            <pc:sldLayoutMk cId="3925026473" sldId="2147483649"/>
          </pc:sldLayoutMkLst>
        </pc:sldLayoutChg>
        <pc:sldLayoutChg chg="setBg">
          <pc:chgData name="Kim Lynn" userId="7a6e5078-50cf-4ea3-a5e4-18090b5a5844" providerId="ADAL" clId="{942D4B39-1FE9-4509-AE0F-C3CD3F586FD4}" dt="2023-07-24T10:09:57.138" v="14"/>
          <pc:sldLayoutMkLst>
            <pc:docMk/>
            <pc:sldMasterMk cId="3236417951" sldId="2147483648"/>
            <pc:sldLayoutMk cId="1027407544" sldId="2147483650"/>
          </pc:sldLayoutMkLst>
        </pc:sldLayoutChg>
        <pc:sldLayoutChg chg="setBg">
          <pc:chgData name="Kim Lynn" userId="7a6e5078-50cf-4ea3-a5e4-18090b5a5844" providerId="ADAL" clId="{942D4B39-1FE9-4509-AE0F-C3CD3F586FD4}" dt="2023-07-24T10:09:57.138" v="14"/>
          <pc:sldLayoutMkLst>
            <pc:docMk/>
            <pc:sldMasterMk cId="3236417951" sldId="2147483648"/>
            <pc:sldLayoutMk cId="2020808880" sldId="2147483651"/>
          </pc:sldLayoutMkLst>
        </pc:sldLayoutChg>
        <pc:sldLayoutChg chg="setBg">
          <pc:chgData name="Kim Lynn" userId="7a6e5078-50cf-4ea3-a5e4-18090b5a5844" providerId="ADAL" clId="{942D4B39-1FE9-4509-AE0F-C3CD3F586FD4}" dt="2023-07-24T10:09:57.138" v="14"/>
          <pc:sldLayoutMkLst>
            <pc:docMk/>
            <pc:sldMasterMk cId="3236417951" sldId="2147483648"/>
            <pc:sldLayoutMk cId="4289210695" sldId="2147483652"/>
          </pc:sldLayoutMkLst>
        </pc:sldLayoutChg>
        <pc:sldLayoutChg chg="setBg">
          <pc:chgData name="Kim Lynn" userId="7a6e5078-50cf-4ea3-a5e4-18090b5a5844" providerId="ADAL" clId="{942D4B39-1FE9-4509-AE0F-C3CD3F586FD4}" dt="2023-07-24T10:09:57.138" v="14"/>
          <pc:sldLayoutMkLst>
            <pc:docMk/>
            <pc:sldMasterMk cId="3236417951" sldId="2147483648"/>
            <pc:sldLayoutMk cId="1400806906" sldId="2147483653"/>
          </pc:sldLayoutMkLst>
        </pc:sldLayoutChg>
        <pc:sldLayoutChg chg="setBg">
          <pc:chgData name="Kim Lynn" userId="7a6e5078-50cf-4ea3-a5e4-18090b5a5844" providerId="ADAL" clId="{942D4B39-1FE9-4509-AE0F-C3CD3F586FD4}" dt="2023-07-24T10:09:57.138" v="14"/>
          <pc:sldLayoutMkLst>
            <pc:docMk/>
            <pc:sldMasterMk cId="3236417951" sldId="2147483648"/>
            <pc:sldLayoutMk cId="872550306" sldId="2147483654"/>
          </pc:sldLayoutMkLst>
        </pc:sldLayoutChg>
        <pc:sldLayoutChg chg="setBg">
          <pc:chgData name="Kim Lynn" userId="7a6e5078-50cf-4ea3-a5e4-18090b5a5844" providerId="ADAL" clId="{942D4B39-1FE9-4509-AE0F-C3CD3F586FD4}" dt="2023-07-24T10:09:57.138" v="14"/>
          <pc:sldLayoutMkLst>
            <pc:docMk/>
            <pc:sldMasterMk cId="3236417951" sldId="2147483648"/>
            <pc:sldLayoutMk cId="2524985352" sldId="2147483655"/>
          </pc:sldLayoutMkLst>
        </pc:sldLayoutChg>
        <pc:sldLayoutChg chg="setBg">
          <pc:chgData name="Kim Lynn" userId="7a6e5078-50cf-4ea3-a5e4-18090b5a5844" providerId="ADAL" clId="{942D4B39-1FE9-4509-AE0F-C3CD3F586FD4}" dt="2023-07-24T10:09:57.138" v="14"/>
          <pc:sldLayoutMkLst>
            <pc:docMk/>
            <pc:sldMasterMk cId="3236417951" sldId="2147483648"/>
            <pc:sldLayoutMk cId="2914626775" sldId="2147483656"/>
          </pc:sldLayoutMkLst>
        </pc:sldLayoutChg>
        <pc:sldLayoutChg chg="setBg">
          <pc:chgData name="Kim Lynn" userId="7a6e5078-50cf-4ea3-a5e4-18090b5a5844" providerId="ADAL" clId="{942D4B39-1FE9-4509-AE0F-C3CD3F586FD4}" dt="2023-07-24T10:09:57.138" v="14"/>
          <pc:sldLayoutMkLst>
            <pc:docMk/>
            <pc:sldMasterMk cId="3236417951" sldId="2147483648"/>
            <pc:sldLayoutMk cId="2750276153" sldId="2147483657"/>
          </pc:sldLayoutMkLst>
        </pc:sldLayoutChg>
        <pc:sldLayoutChg chg="setBg">
          <pc:chgData name="Kim Lynn" userId="7a6e5078-50cf-4ea3-a5e4-18090b5a5844" providerId="ADAL" clId="{942D4B39-1FE9-4509-AE0F-C3CD3F586FD4}" dt="2023-07-24T10:09:57.138" v="14"/>
          <pc:sldLayoutMkLst>
            <pc:docMk/>
            <pc:sldMasterMk cId="3236417951" sldId="2147483648"/>
            <pc:sldLayoutMk cId="4032402647" sldId="2147483658"/>
          </pc:sldLayoutMkLst>
        </pc:sldLayoutChg>
        <pc:sldLayoutChg chg="setBg">
          <pc:chgData name="Kim Lynn" userId="7a6e5078-50cf-4ea3-a5e4-18090b5a5844" providerId="ADAL" clId="{942D4B39-1FE9-4509-AE0F-C3CD3F586FD4}" dt="2023-07-24T10:09:57.138" v="14"/>
          <pc:sldLayoutMkLst>
            <pc:docMk/>
            <pc:sldMasterMk cId="3236417951" sldId="2147483648"/>
            <pc:sldLayoutMk cId="3088202013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B06D64-FF42-4D77-91DF-DFF982B71186}" type="datetimeFigureOut">
              <a:rPr lang="en-GB" smtClean="0"/>
              <a:t>24/07/2023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CDD14F-24EC-437D-BDB8-552D4BB888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18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endParaRPr lang="en-GB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E03D72-A7BC-4845-B978-3828F7F950B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6913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DCAC74-3FF1-4B0B-A7C5-2E39F6E45D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6F5DC1-FD8D-45F7-AE2E-B56C35F9113C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39E03AF7-147D-4640-8E6B-2F8EBEE738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2800046-8806-42E1-B401-AB88A9E2D1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EB6265A-1B9F-4026-AE98-9CAB43D9D8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0A7BA3-29F0-4EDD-B0EC-FC6C96F9800F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C12DEDE9-BC85-42D5-8B19-69270BD56C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7CB14CBE-2F8D-4B30-BA00-C6FF183B6B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endParaRPr lang="en-GB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E03D72-A7BC-4845-B978-3828F7F950B4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313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24/07/2023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24/07/2023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24/07/2023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24/07/2023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24/07/2023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0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24/07/2023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24/07/2023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24/07/2023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24/07/2023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8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24/07/2023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2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24/07/2023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7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84F9-B196-4B9C-B27E-F5CFD5F57A3E}" type="datetimeFigureOut">
              <a:rPr lang="en-GB" smtClean="0"/>
              <a:t>24/07/2023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2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FD321-2E16-47D9-957D-DB7BFB873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748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Starter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C4ABCA-DD0F-4F09-B028-1F7980D9E538}"/>
              </a:ext>
            </a:extLst>
          </p:cNvPr>
          <p:cNvSpPr txBox="1"/>
          <p:nvPr/>
        </p:nvSpPr>
        <p:spPr>
          <a:xfrm>
            <a:off x="1000369" y="1258989"/>
            <a:ext cx="4814021" cy="31085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1) Ben is filling the field below with grass. One bag of grass seed covers 5m². How many bags of grass seed will he need?</a:t>
            </a:r>
          </a:p>
          <a:p>
            <a:pPr marL="457200" indent="-457200" algn="ctr">
              <a:buAutoNum type="arabicParenR"/>
            </a:pPr>
            <a:endParaRPr lang="en-GB" sz="2800" dirty="0"/>
          </a:p>
          <a:p>
            <a:pPr marL="457200" indent="-457200" algn="ctr">
              <a:buAutoNum type="arabicParenR"/>
            </a:pPr>
            <a:endParaRPr lang="en-GB" sz="2800" dirty="0"/>
          </a:p>
          <a:p>
            <a:pPr algn="ctr"/>
            <a:endParaRPr lang="en-GB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7E0DC7-5DCC-4428-865F-99B6B664E9FC}"/>
              </a:ext>
            </a:extLst>
          </p:cNvPr>
          <p:cNvSpPr txBox="1"/>
          <p:nvPr/>
        </p:nvSpPr>
        <p:spPr>
          <a:xfrm>
            <a:off x="1000368" y="4743735"/>
            <a:ext cx="4814021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2)</a:t>
            </a:r>
            <a:r>
              <a:rPr lang="en-GB" sz="2800" b="1" dirty="0"/>
              <a:t> </a:t>
            </a:r>
            <a:r>
              <a:rPr lang="en-GB" sz="2800" dirty="0"/>
              <a:t>Put these numbers in order starting with the smallest.</a:t>
            </a:r>
            <a:endParaRPr lang="en-GB" sz="2800" dirty="0">
              <a:cs typeface="Calibri"/>
            </a:endParaRPr>
          </a:p>
          <a:p>
            <a:pPr algn="ctr"/>
            <a:endParaRPr lang="en-GB" sz="2800" dirty="0">
              <a:cs typeface="Calibri"/>
            </a:endParaRPr>
          </a:p>
          <a:p>
            <a:pPr algn="ctr"/>
            <a:r>
              <a:rPr lang="en-GB" sz="2800" dirty="0">
                <a:cs typeface="Calibri"/>
              </a:rPr>
              <a:t>   3/15,  34%,   1/4,    0.26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724976-30D5-4005-9F11-15947793B832}"/>
              </a:ext>
            </a:extLst>
          </p:cNvPr>
          <p:cNvSpPr txBox="1"/>
          <p:nvPr/>
        </p:nvSpPr>
        <p:spPr>
          <a:xfrm>
            <a:off x="6918770" y="1914723"/>
            <a:ext cx="4110397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3) Claude and </a:t>
            </a:r>
            <a:r>
              <a:rPr lang="en-US" sz="2800" dirty="0" err="1"/>
              <a:t>Calcifer</a:t>
            </a:r>
            <a:r>
              <a:rPr lang="en-US" sz="2800" dirty="0"/>
              <a:t> share sweets in the ratio 5:8. If </a:t>
            </a:r>
            <a:r>
              <a:rPr lang="en-US" sz="2800" dirty="0" err="1"/>
              <a:t>Calcifer</a:t>
            </a:r>
            <a:r>
              <a:rPr lang="en-US" sz="2800" dirty="0"/>
              <a:t> gets 16 sweets, how many sweets do they have overall?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477F60-4F7F-47A3-8018-68AFC00B1632}"/>
              </a:ext>
            </a:extLst>
          </p:cNvPr>
          <p:cNvSpPr/>
          <p:nvPr/>
        </p:nvSpPr>
        <p:spPr>
          <a:xfrm>
            <a:off x="1939318" y="3098087"/>
            <a:ext cx="2941984" cy="87233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0EACFF-8D8A-4A0F-9990-295833BCC855}"/>
              </a:ext>
            </a:extLst>
          </p:cNvPr>
          <p:cNvSpPr txBox="1"/>
          <p:nvPr/>
        </p:nvSpPr>
        <p:spPr>
          <a:xfrm>
            <a:off x="1273397" y="3303421"/>
            <a:ext cx="6659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37CC85E-2A4E-49DC-8195-3B0A69C81A09}"/>
              </a:ext>
            </a:extLst>
          </p:cNvPr>
          <p:cNvSpPr txBox="1"/>
          <p:nvPr/>
        </p:nvSpPr>
        <p:spPr>
          <a:xfrm>
            <a:off x="2976640" y="3930660"/>
            <a:ext cx="861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10m</a:t>
            </a:r>
          </a:p>
        </p:txBody>
      </p:sp>
    </p:spTree>
    <p:extLst>
      <p:ext uri="{BB962C8B-B14F-4D97-AF65-F5344CB8AC3E}">
        <p14:creationId xmlns:p14="http://schemas.microsoft.com/office/powerpoint/2010/main" val="1249312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192" y="285316"/>
            <a:ext cx="5141336" cy="449173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6277" y="538018"/>
            <a:ext cx="4152900" cy="609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0552" y="2283185"/>
            <a:ext cx="4324350" cy="5143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81964" y="3933102"/>
            <a:ext cx="6096000" cy="5619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16373" y="4777053"/>
            <a:ext cx="3438525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896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939" y="224270"/>
            <a:ext cx="5743575" cy="46386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4545" y="754928"/>
            <a:ext cx="4918723" cy="7136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2387" y="2543608"/>
            <a:ext cx="5579910" cy="910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975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95360F5C-665B-44D6-A5A5-C391BF26E216}"/>
              </a:ext>
            </a:extLst>
          </p:cNvPr>
          <p:cNvSpPr txBox="1">
            <a:spLocks/>
          </p:cNvSpPr>
          <p:nvPr/>
        </p:nvSpPr>
        <p:spPr>
          <a:xfrm>
            <a:off x="421009" y="1060174"/>
            <a:ext cx="11633477" cy="5620226"/>
          </a:xfrm>
          <a:prstGeom prst="rect">
            <a:avLst/>
          </a:prstGeom>
          <a:ln w="38100">
            <a:solidFill>
              <a:srgbClr val="00B050"/>
            </a:solidFill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4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94920B0-26BB-4552-9002-458C3C319FA6}"/>
              </a:ext>
            </a:extLst>
          </p:cNvPr>
          <p:cNvSpPr txBox="1">
            <a:spLocks/>
          </p:cNvSpPr>
          <p:nvPr/>
        </p:nvSpPr>
        <p:spPr>
          <a:xfrm>
            <a:off x="1235969" y="265352"/>
            <a:ext cx="9693829" cy="78547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dirty="0">
                <a:solidFill>
                  <a:srgbClr val="002060"/>
                </a:solidFill>
              </a:rPr>
              <a:t>2D Shapes on Coordinate Grid – Word Qs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960C30-1CCE-405A-A4A8-9B3B52E2E019}"/>
              </a:ext>
            </a:extLst>
          </p:cNvPr>
          <p:cNvSpPr txBox="1"/>
          <p:nvPr/>
        </p:nvSpPr>
        <p:spPr>
          <a:xfrm>
            <a:off x="675997" y="1301259"/>
            <a:ext cx="1109499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Square ABCD has coordinates  A (2, 5)  B (5,5)  C (2, 2)  and D ( ?,?).  Find D.</a:t>
            </a:r>
          </a:p>
          <a:p>
            <a:pPr marL="457200" indent="-457200">
              <a:buAutoNum type="arabicParenR"/>
            </a:pP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arenR"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A right angled triangle is made with coordinates  S ( -2, -2)  T ( 3, -2) and the point U which is five units above point T.  Find U.</a:t>
            </a:r>
          </a:p>
          <a:p>
            <a:pPr marL="457200" indent="-457200">
              <a:buAutoNum type="arabicParenR"/>
            </a:pP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arenR"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A rectangle rests on the X axis and lies solely in the positive y quadrants with its two bottom corners at A(-5,0) and B(5,0).  Its width is half its length.  Find the missing top corners C and D.</a:t>
            </a:r>
          </a:p>
          <a:p>
            <a:pPr marL="457200" indent="-457200">
              <a:buAutoNum type="arabicParenR"/>
            </a:pP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arenR"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The vertex of an isosceles triangle sits at coordinate M (0,7).  The width of the base of the triangle is 8 units long.  Find the coordinate of the bottom corner N (?,?) if the other is P (-4,0)</a:t>
            </a:r>
          </a:p>
        </p:txBody>
      </p:sp>
    </p:spTree>
    <p:extLst>
      <p:ext uri="{BB962C8B-B14F-4D97-AF65-F5344CB8AC3E}">
        <p14:creationId xmlns:p14="http://schemas.microsoft.com/office/powerpoint/2010/main" val="2077325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1964" y="1455011"/>
            <a:ext cx="10788072" cy="2126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Learning Objectives</a:t>
            </a:r>
          </a:p>
          <a:p>
            <a:pPr algn="l"/>
            <a:r>
              <a:rPr lang="en-GB" dirty="0">
                <a:cs typeface="Times New Roman" panose="02020603050405020304" pitchFamily="18" charset="0"/>
              </a:rPr>
              <a:t>To be able to :</a:t>
            </a:r>
          </a:p>
          <a:p>
            <a:pPr algn="l"/>
            <a:endParaRPr lang="en-GB" dirty="0">
              <a:cs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dirty="0">
                <a:cs typeface="Times New Roman" panose="02020603050405020304" pitchFamily="18" charset="0"/>
              </a:rPr>
              <a:t>Use coordinates in 2-D, positive and negative, to specify the positions of points</a:t>
            </a:r>
          </a:p>
          <a:p>
            <a:pPr algn="l"/>
            <a:endParaRPr lang="en-GB" b="0" i="0" dirty="0">
              <a:solidFill>
                <a:srgbClr val="333333"/>
              </a:solidFill>
              <a:effectLst/>
              <a:latin typeface="Segoe UI" panose="020B0502040204020203" pitchFamily="34" charset="0"/>
              <a:cs typeface="Times New Roman" panose="02020603050405020304" pitchFamily="18" charset="0"/>
            </a:endParaRPr>
          </a:p>
          <a:p>
            <a:pPr algn="l"/>
            <a:endParaRPr lang="en-GB" dirty="0">
              <a:solidFill>
                <a:srgbClr val="333333"/>
              </a:solidFill>
              <a:latin typeface="Segoe UI" panose="020B0502040204020203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0788072" cy="1807095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3355060"/>
            <a:ext cx="11286836" cy="3285886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u="sng" dirty="0"/>
              <a:t>COORDINATES </a:t>
            </a:r>
            <a:endParaRPr lang="en-GB" b="1" u="sng" dirty="0"/>
          </a:p>
        </p:txBody>
      </p:sp>
      <p:sp>
        <p:nvSpPr>
          <p:cNvPr id="2" name="TextBox 1"/>
          <p:cNvSpPr txBox="1"/>
          <p:nvPr/>
        </p:nvSpPr>
        <p:spPr>
          <a:xfrm>
            <a:off x="729558" y="3429000"/>
            <a:ext cx="6548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Complete the table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9BB5782-32A3-49B5-835F-2D5089BF41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0803" y="3655336"/>
            <a:ext cx="4338738" cy="304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638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578740" y="1415612"/>
            <a:ext cx="5893148" cy="531916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6783141" y="1424904"/>
            <a:ext cx="4978401" cy="531916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535710" y="1034715"/>
            <a:ext cx="501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Coordinates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83140" y="1034715"/>
            <a:ext cx="48301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Coordinates of 2D Shapes 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/>
              <a:t>STARTER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068969" y="1538935"/>
            <a:ext cx="4544291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/>
              <a:t> 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F0950E5-F196-49C4-8DCE-CD9A3F0C246C}"/>
              </a:ext>
            </a:extLst>
          </p:cNvPr>
          <p:cNvGrpSpPr/>
          <p:nvPr/>
        </p:nvGrpSpPr>
        <p:grpSpPr>
          <a:xfrm>
            <a:off x="1505529" y="1455996"/>
            <a:ext cx="3774128" cy="3588279"/>
            <a:chOff x="5118100" y="1582738"/>
            <a:chExt cx="5082540" cy="5072062"/>
          </a:xfrm>
        </p:grpSpPr>
        <p:pic>
          <p:nvPicPr>
            <p:cNvPr id="16" name="Picture 3">
              <a:extLst>
                <a:ext uri="{FF2B5EF4-FFF2-40B4-BE49-F238E27FC236}">
                  <a16:creationId xmlns:a16="http://schemas.microsoft.com/office/drawing/2014/main" id="{ECFC819E-5DD2-4D52-BB98-1236DB75870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9406"/>
            <a:stretch/>
          </p:blipFill>
          <p:spPr bwMode="auto">
            <a:xfrm>
              <a:off x="5118100" y="1582738"/>
              <a:ext cx="5082540" cy="50720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" name="Picture 5">
              <a:extLst>
                <a:ext uri="{FF2B5EF4-FFF2-40B4-BE49-F238E27FC236}">
                  <a16:creationId xmlns:a16="http://schemas.microsoft.com/office/drawing/2014/main" id="{7021AB2F-B802-480E-82D6-1CC4B966F56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93189" y="2160589"/>
              <a:ext cx="198437" cy="198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8" name="Picture 6">
              <a:extLst>
                <a:ext uri="{FF2B5EF4-FFF2-40B4-BE49-F238E27FC236}">
                  <a16:creationId xmlns:a16="http://schemas.microsoft.com/office/drawing/2014/main" id="{30B06AB3-79AE-4B8D-A0D3-D4EFFAFCD60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53389" y="4953000"/>
              <a:ext cx="198437" cy="198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" name="Picture 7">
              <a:extLst>
                <a:ext uri="{FF2B5EF4-FFF2-40B4-BE49-F238E27FC236}">
                  <a16:creationId xmlns:a16="http://schemas.microsoft.com/office/drawing/2014/main" id="{16E7DC20-2EED-43F9-9E39-AD8DF01778E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11764" y="5421314"/>
              <a:ext cx="198437" cy="198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" name="Picture 8">
              <a:extLst>
                <a:ext uri="{FF2B5EF4-FFF2-40B4-BE49-F238E27FC236}">
                  <a16:creationId xmlns:a16="http://schemas.microsoft.com/office/drawing/2014/main" id="{3F2E14D8-064E-4DEF-B8E1-E0D04E8CEB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54739" y="3087689"/>
              <a:ext cx="198437" cy="198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2" name="Text Box 9">
              <a:extLst>
                <a:ext uri="{FF2B5EF4-FFF2-40B4-BE49-F238E27FC236}">
                  <a16:creationId xmlns:a16="http://schemas.microsoft.com/office/drawing/2014/main" id="{6BB1104C-19BF-47BF-B87C-E36B3546BC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58288" y="1911350"/>
              <a:ext cx="31771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/>
                <a:t>A</a:t>
              </a:r>
              <a:endParaRPr lang="en-US" altLang="en-US"/>
            </a:p>
          </p:txBody>
        </p:sp>
        <p:sp>
          <p:nvSpPr>
            <p:cNvPr id="23" name="Text Box 10">
              <a:extLst>
                <a:ext uri="{FF2B5EF4-FFF2-40B4-BE49-F238E27FC236}">
                  <a16:creationId xmlns:a16="http://schemas.microsoft.com/office/drawing/2014/main" id="{C27BE9D5-75F5-423F-A486-A485918BE1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39125" y="4894263"/>
              <a:ext cx="309700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/>
                <a:t>B</a:t>
              </a:r>
              <a:endParaRPr lang="en-US" altLang="en-US"/>
            </a:p>
          </p:txBody>
        </p:sp>
        <p:sp>
          <p:nvSpPr>
            <p:cNvPr id="24" name="Text Box 11">
              <a:extLst>
                <a:ext uri="{FF2B5EF4-FFF2-40B4-BE49-F238E27FC236}">
                  <a16:creationId xmlns:a16="http://schemas.microsoft.com/office/drawing/2014/main" id="{23586FA4-34E4-4B92-BB83-D725DF5032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94325" y="5243513"/>
              <a:ext cx="30809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/>
                <a:t>C</a:t>
              </a:r>
              <a:endParaRPr lang="en-US" altLang="en-US"/>
            </a:p>
          </p:txBody>
        </p:sp>
        <p:sp>
          <p:nvSpPr>
            <p:cNvPr id="25" name="Text Box 12">
              <a:extLst>
                <a:ext uri="{FF2B5EF4-FFF2-40B4-BE49-F238E27FC236}">
                  <a16:creationId xmlns:a16="http://schemas.microsoft.com/office/drawing/2014/main" id="{D25C06A9-9AF9-4789-83F6-43D63BCF46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83275" y="2749550"/>
              <a:ext cx="327334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/>
                <a:t>D</a:t>
              </a:r>
              <a:endParaRPr lang="en-US" altLang="en-US"/>
            </a:p>
          </p:txBody>
        </p:sp>
        <p:pic>
          <p:nvPicPr>
            <p:cNvPr id="26" name="Picture 20">
              <a:extLst>
                <a:ext uri="{FF2B5EF4-FFF2-40B4-BE49-F238E27FC236}">
                  <a16:creationId xmlns:a16="http://schemas.microsoft.com/office/drawing/2014/main" id="{1670F8D7-7E78-4A3B-BE3E-EE3CBFA210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72614" y="3554414"/>
              <a:ext cx="198437" cy="198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7" name="Picture 23">
              <a:extLst>
                <a:ext uri="{FF2B5EF4-FFF2-40B4-BE49-F238E27FC236}">
                  <a16:creationId xmlns:a16="http://schemas.microsoft.com/office/drawing/2014/main" id="{513DBA56-37C0-4A7C-8D7C-9CF918F9BC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73964" y="2160589"/>
              <a:ext cx="198437" cy="198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8" name="Picture 29">
              <a:extLst>
                <a:ext uri="{FF2B5EF4-FFF2-40B4-BE49-F238E27FC236}">
                  <a16:creationId xmlns:a16="http://schemas.microsoft.com/office/drawing/2014/main" id="{116C6115-5929-47CA-80F2-2746D99CCE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67850" y="5876925"/>
              <a:ext cx="198438" cy="198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F3165F20-2B97-4DB8-B77C-CB1810D96D52}"/>
              </a:ext>
            </a:extLst>
          </p:cNvPr>
          <p:cNvSpPr txBox="1"/>
          <p:nvPr/>
        </p:nvSpPr>
        <p:spPr>
          <a:xfrm>
            <a:off x="960432" y="5084659"/>
            <a:ext cx="48117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Write down the coordinates of:</a:t>
            </a:r>
          </a:p>
          <a:p>
            <a:endParaRPr lang="en-GB" sz="2400" dirty="0"/>
          </a:p>
          <a:p>
            <a:r>
              <a:rPr lang="en-GB" sz="2400" dirty="0"/>
              <a:t>A, B, C and D 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5EDBFFB2-5030-47D8-B6B3-6F0C9215A2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88302" y="1688476"/>
            <a:ext cx="3946322" cy="344771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5208743-BE6C-4BEC-BCCD-8292C638A23C}"/>
              </a:ext>
            </a:extLst>
          </p:cNvPr>
          <p:cNvSpPr txBox="1"/>
          <p:nvPr/>
        </p:nvSpPr>
        <p:spPr>
          <a:xfrm>
            <a:off x="7068969" y="5280660"/>
            <a:ext cx="43838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Write down the coordinates of A and C</a:t>
            </a:r>
          </a:p>
          <a:p>
            <a:r>
              <a:rPr lang="en-GB" sz="2400" dirty="0"/>
              <a:t>Draw two more lines to compete the parallelogram ABCD</a:t>
            </a:r>
          </a:p>
          <a:p>
            <a:r>
              <a:rPr lang="en-GB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61622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COORDINATES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3" y="1791855"/>
            <a:ext cx="9531928" cy="99198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542473" y="3078971"/>
            <a:ext cx="9531928" cy="31371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91FBD5D-0203-4932-8863-9B513B6C68E0}"/>
              </a:ext>
            </a:extLst>
          </p:cNvPr>
          <p:cNvSpPr txBox="1"/>
          <p:nvPr/>
        </p:nvSpPr>
        <p:spPr>
          <a:xfrm>
            <a:off x="1819274" y="1866058"/>
            <a:ext cx="894397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Plot the points shown on a coordinate grid..(draw  an appropriately scaled grid)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6D8E814-F894-9995-40B6-80BF8DC967B0}"/>
              </a:ext>
            </a:extLst>
          </p:cNvPr>
          <p:cNvGrpSpPr/>
          <p:nvPr/>
        </p:nvGrpSpPr>
        <p:grpSpPr>
          <a:xfrm>
            <a:off x="2134177" y="3280505"/>
            <a:ext cx="7667626" cy="2695142"/>
            <a:chOff x="1819274" y="4184745"/>
            <a:chExt cx="7667626" cy="2695142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97D1747-187D-4F06-A50A-9598E2C9EA7F}"/>
                </a:ext>
              </a:extLst>
            </p:cNvPr>
            <p:cNvSpPr txBox="1"/>
            <p:nvPr/>
          </p:nvSpPr>
          <p:spPr>
            <a:xfrm>
              <a:off x="1819274" y="4202231"/>
              <a:ext cx="3371851" cy="267765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514350" indent="-514350">
                <a:buAutoNum type="alphaUcParenR"/>
              </a:pPr>
              <a:r>
                <a:rPr lang="en-GB" sz="2400" dirty="0"/>
                <a:t>( 8, -4 )</a:t>
              </a:r>
            </a:p>
            <a:p>
              <a:pPr marL="514350" indent="-514350">
                <a:buAutoNum type="alphaUcParenR"/>
              </a:pPr>
              <a:endParaRPr lang="en-GB" sz="2400" dirty="0"/>
            </a:p>
            <a:p>
              <a:pPr marL="514350" indent="-514350">
                <a:buAutoNum type="alphaUcParenR"/>
              </a:pPr>
              <a:r>
                <a:rPr lang="en-GB" sz="2400" dirty="0"/>
                <a:t>( -10, 0.5 )</a:t>
              </a:r>
            </a:p>
            <a:p>
              <a:pPr marL="514350" indent="-514350">
                <a:buAutoNum type="alphaUcParenR"/>
              </a:pPr>
              <a:endParaRPr lang="en-GB" sz="2400" dirty="0"/>
            </a:p>
            <a:p>
              <a:pPr marL="514350" indent="-514350">
                <a:buAutoNum type="alphaUcParenR"/>
              </a:pPr>
              <a:r>
                <a:rPr lang="en-GB" sz="2400" dirty="0"/>
                <a:t>( 3 , -20 )</a:t>
              </a:r>
            </a:p>
            <a:p>
              <a:pPr marL="514350" indent="-514350">
                <a:buAutoNum type="alphaUcParenR"/>
              </a:pPr>
              <a:endParaRPr lang="en-GB" sz="2400" dirty="0"/>
            </a:p>
            <a:p>
              <a:pPr marL="514350" indent="-514350">
                <a:buAutoNum type="alphaUcParenR"/>
              </a:pPr>
              <a:r>
                <a:rPr lang="en-GB" sz="2400" dirty="0"/>
                <a:t>( -15.5 , 11 )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65F52ED-D64E-4EAF-932F-0A0BE3B081E0}"/>
                </a:ext>
              </a:extLst>
            </p:cNvPr>
            <p:cNvSpPr txBox="1"/>
            <p:nvPr/>
          </p:nvSpPr>
          <p:spPr>
            <a:xfrm>
              <a:off x="4872039" y="4184745"/>
              <a:ext cx="4614861" cy="267765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GB" sz="2400" dirty="0"/>
                <a:t>E) ( 0, -17 )</a:t>
              </a:r>
            </a:p>
            <a:p>
              <a:pPr marL="514350" indent="-514350">
                <a:buAutoNum type="alphaUcParenR"/>
              </a:pPr>
              <a:endParaRPr lang="en-GB" sz="2400" dirty="0"/>
            </a:p>
            <a:p>
              <a:r>
                <a:rPr lang="en-GB" sz="2400" dirty="0"/>
                <a:t>F) ( 1, 16.5 )</a:t>
              </a:r>
            </a:p>
            <a:p>
              <a:endParaRPr lang="en-GB" sz="2400" dirty="0"/>
            </a:p>
            <a:p>
              <a:r>
                <a:rPr lang="en-GB" sz="2400" dirty="0"/>
                <a:t>G) ( -5 , -6 )</a:t>
              </a:r>
            </a:p>
            <a:p>
              <a:endParaRPr lang="en-GB" sz="2400" dirty="0"/>
            </a:p>
            <a:p>
              <a:r>
                <a:rPr lang="en-GB" sz="2400" dirty="0"/>
                <a:t>H) ( 14, 1/2 )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34526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25120" y="933450"/>
            <a:ext cx="11765280" cy="554122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5"/>
            <a:ext cx="6172200" cy="1149079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A32F30-6CC5-4924-82A6-CE943A7D5E48}"/>
              </a:ext>
            </a:extLst>
          </p:cNvPr>
          <p:cNvSpPr txBox="1"/>
          <p:nvPr/>
        </p:nvSpPr>
        <p:spPr>
          <a:xfrm>
            <a:off x="610235" y="1040061"/>
            <a:ext cx="6633845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Read from the coordinate grid shown and write the coordinates of the points</a:t>
            </a:r>
          </a:p>
          <a:p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Remember to read  the   ‘x’ direction first and write it in the left part of the coordinate bracket (x, … )</a:t>
            </a:r>
          </a:p>
          <a:p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..  Then read the ‘y’ coordinate   (… , y )</a:t>
            </a:r>
          </a:p>
        </p:txBody>
      </p:sp>
      <p:pic>
        <p:nvPicPr>
          <p:cNvPr id="9" name="Picture 2" descr="The Coordinate Plane | CK-12 Foundation">
            <a:extLst>
              <a:ext uri="{FF2B5EF4-FFF2-40B4-BE49-F238E27FC236}">
                <a16:creationId xmlns:a16="http://schemas.microsoft.com/office/drawing/2014/main" id="{7083B06A-206B-4557-99C9-AB52B95A41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4080" y="1483781"/>
            <a:ext cx="4769263" cy="437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E1277078-5575-7A32-D54B-A5F540C10250}"/>
              </a:ext>
            </a:extLst>
          </p:cNvPr>
          <p:cNvGrpSpPr/>
          <p:nvPr/>
        </p:nvGrpSpPr>
        <p:grpSpPr>
          <a:xfrm>
            <a:off x="959707" y="3717717"/>
            <a:ext cx="3766918" cy="2677656"/>
            <a:chOff x="1222277" y="4826675"/>
            <a:chExt cx="3766918" cy="2677656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597C976-58BA-4194-AC50-16F244083848}"/>
                </a:ext>
              </a:extLst>
            </p:cNvPr>
            <p:cNvSpPr txBox="1"/>
            <p:nvPr/>
          </p:nvSpPr>
          <p:spPr>
            <a:xfrm>
              <a:off x="1222277" y="4826675"/>
              <a:ext cx="1148278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A)..</a:t>
              </a:r>
            </a:p>
            <a:p>
              <a:endParaRPr lang="en-GB" sz="2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GB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B)..</a:t>
              </a:r>
            </a:p>
            <a:p>
              <a:endParaRPr lang="en-GB" sz="2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GB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C)..</a:t>
              </a:r>
            </a:p>
            <a:p>
              <a:endParaRPr lang="en-GB" sz="2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GB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D)..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2A40EB8-847C-4BBF-9B57-2D3336B7D618}"/>
                </a:ext>
              </a:extLst>
            </p:cNvPr>
            <p:cNvSpPr txBox="1"/>
            <p:nvPr/>
          </p:nvSpPr>
          <p:spPr>
            <a:xfrm>
              <a:off x="3188971" y="4831684"/>
              <a:ext cx="1800224" cy="12003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GB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E)..</a:t>
              </a:r>
            </a:p>
            <a:p>
              <a:endParaRPr lang="en-GB" sz="2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GB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F)..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13157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95360F5C-665B-44D6-A5A5-C391BF26E216}"/>
              </a:ext>
            </a:extLst>
          </p:cNvPr>
          <p:cNvSpPr txBox="1">
            <a:spLocks/>
          </p:cNvSpPr>
          <p:nvPr/>
        </p:nvSpPr>
        <p:spPr>
          <a:xfrm>
            <a:off x="421009" y="1060174"/>
            <a:ext cx="11633477" cy="5620226"/>
          </a:xfrm>
          <a:prstGeom prst="rect">
            <a:avLst/>
          </a:prstGeom>
          <a:ln w="38100">
            <a:solidFill>
              <a:srgbClr val="00B050"/>
            </a:solidFill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4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94920B0-26BB-4552-9002-458C3C319FA6}"/>
              </a:ext>
            </a:extLst>
          </p:cNvPr>
          <p:cNvSpPr txBox="1">
            <a:spLocks/>
          </p:cNvSpPr>
          <p:nvPr/>
        </p:nvSpPr>
        <p:spPr>
          <a:xfrm>
            <a:off x="1660634" y="328186"/>
            <a:ext cx="8870731" cy="78547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dirty="0"/>
              <a:t>Reading Coordinates - Questions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12C93554-4E21-4F83-9EA2-5F1051190F22}"/>
              </a:ext>
            </a:extLst>
          </p:cNvPr>
          <p:cNvSpPr txBox="1">
            <a:spLocks/>
          </p:cNvSpPr>
          <p:nvPr/>
        </p:nvSpPr>
        <p:spPr>
          <a:xfrm>
            <a:off x="6498866" y="1330802"/>
            <a:ext cx="5119725" cy="893869"/>
          </a:xfrm>
          <a:prstGeom prst="rect">
            <a:avLst/>
          </a:prstGeom>
          <a:ln w="38100">
            <a:solidFill>
              <a:srgbClr val="00B050"/>
            </a:solidFill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F5A7ED4-38BB-4EC1-AA6F-9DACBC0182F0}"/>
              </a:ext>
            </a:extLst>
          </p:cNvPr>
          <p:cNvSpPr txBox="1"/>
          <p:nvPr/>
        </p:nvSpPr>
        <p:spPr>
          <a:xfrm>
            <a:off x="6531895" y="1383988"/>
            <a:ext cx="55225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Read the coordinates shown.. Write the coordinates below..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234892-89B0-4D58-A32F-020CD19922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73409" y="1179542"/>
            <a:ext cx="5393246" cy="5350272"/>
          </a:xfrm>
          <a:prstGeom prst="rect">
            <a:avLst/>
          </a:prstGeom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52F602B4-33CC-4629-B8C7-C538549F72F5}"/>
              </a:ext>
            </a:extLst>
          </p:cNvPr>
          <p:cNvSpPr txBox="1">
            <a:spLocks/>
          </p:cNvSpPr>
          <p:nvPr/>
        </p:nvSpPr>
        <p:spPr>
          <a:xfrm>
            <a:off x="6531895" y="2277857"/>
            <a:ext cx="5119725" cy="4122943"/>
          </a:xfrm>
          <a:prstGeom prst="rect">
            <a:avLst/>
          </a:prstGeom>
          <a:ln w="38100">
            <a:solidFill>
              <a:srgbClr val="0070C0"/>
            </a:solidFill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13E94A0-DF4B-469B-A673-E8B5B98C4F28}"/>
              </a:ext>
            </a:extLst>
          </p:cNvPr>
          <p:cNvSpPr txBox="1"/>
          <p:nvPr/>
        </p:nvSpPr>
        <p:spPr>
          <a:xfrm>
            <a:off x="6669409" y="2289876"/>
            <a:ext cx="552259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A  (      ,      )		B</a:t>
            </a:r>
          </a:p>
          <a:p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C			D</a:t>
            </a:r>
          </a:p>
          <a:p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E			F</a:t>
            </a:r>
          </a:p>
          <a:p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G			H</a:t>
            </a:r>
          </a:p>
          <a:p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I			J</a:t>
            </a:r>
          </a:p>
          <a:p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K			L</a:t>
            </a:r>
          </a:p>
        </p:txBody>
      </p:sp>
    </p:spTree>
    <p:extLst>
      <p:ext uri="{BB962C8B-B14F-4D97-AF65-F5344CB8AC3E}">
        <p14:creationId xmlns:p14="http://schemas.microsoft.com/office/powerpoint/2010/main" val="2370060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387405C-22D9-4FDE-955A-765001F7B5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2222" y="1214424"/>
            <a:ext cx="7473058" cy="5255334"/>
          </a:xfrm>
          <a:prstGeom prst="rect">
            <a:avLst/>
          </a:prstGeom>
          <a:ln>
            <a:solidFill>
              <a:srgbClr val="00B050"/>
            </a:solidFill>
          </a:ln>
        </p:spPr>
      </p:pic>
      <p:sp>
        <p:nvSpPr>
          <p:cNvPr id="31" name="Title 1">
            <a:extLst>
              <a:ext uri="{FF2B5EF4-FFF2-40B4-BE49-F238E27FC236}">
                <a16:creationId xmlns:a16="http://schemas.microsoft.com/office/drawing/2014/main" id="{ABCD6037-AB8A-4950-B63E-1422C69A3C59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dirty="0"/>
              <a:t>Writing coordinates continued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D0B852-7978-4E0D-9225-A0D5518333C5}"/>
              </a:ext>
            </a:extLst>
          </p:cNvPr>
          <p:cNvSpPr txBox="1"/>
          <p:nvPr/>
        </p:nvSpPr>
        <p:spPr>
          <a:xfrm>
            <a:off x="482885" y="1027906"/>
            <a:ext cx="3647326" cy="5632311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Light House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Jetty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Shop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Telephone Box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Café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Lifeboat Station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Church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Campsite</a:t>
            </a:r>
          </a:p>
        </p:txBody>
      </p:sp>
    </p:spTree>
    <p:extLst>
      <p:ext uri="{BB962C8B-B14F-4D97-AF65-F5344CB8AC3E}">
        <p14:creationId xmlns:p14="http://schemas.microsoft.com/office/powerpoint/2010/main" val="2336073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>
            <a:extLst>
              <a:ext uri="{FF2B5EF4-FFF2-40B4-BE49-F238E27FC236}">
                <a16:creationId xmlns:a16="http://schemas.microsoft.com/office/drawing/2014/main" id="{EB0150C9-DC6D-4CFA-B315-174DF348E2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14" y="1255712"/>
            <a:ext cx="7070239" cy="4748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867" name="Rectangle 3">
            <a:extLst>
              <a:ext uri="{FF2B5EF4-FFF2-40B4-BE49-F238E27FC236}">
                <a16:creationId xmlns:a16="http://schemas.microsoft.com/office/drawing/2014/main" id="{63B1B850-CCB3-4EEF-949B-85F5F4458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6436" y="2019529"/>
            <a:ext cx="467995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(a) The point K is </a:t>
            </a:r>
            <a:r>
              <a:rPr lang="en-US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halfway 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between points B and C. What are the coordinates of point K?</a:t>
            </a:r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13F752F1-385A-4E78-94EC-402925BE0F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6436" y="3736291"/>
            <a:ext cx="481535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/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(b) Shape ABCD is a rectangle.</a:t>
            </a:r>
          </a:p>
          <a:p>
            <a:pPr eaLnBrk="0" hangingPunct="0"/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What are the coordinates of point D?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B660C6E-1D7B-4BFB-A7ED-1A59378AF9E2}"/>
              </a:ext>
            </a:extLst>
          </p:cNvPr>
          <p:cNvSpPr txBox="1">
            <a:spLocks/>
          </p:cNvSpPr>
          <p:nvPr/>
        </p:nvSpPr>
        <p:spPr>
          <a:xfrm>
            <a:off x="838200" y="443765"/>
            <a:ext cx="10668856" cy="86609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Your turn…Problem Solving with coordinates</a:t>
            </a:r>
          </a:p>
        </p:txBody>
      </p:sp>
    </p:spTree>
    <p:extLst>
      <p:ext uri="{BB962C8B-B14F-4D97-AF65-F5344CB8AC3E}">
        <p14:creationId xmlns:p14="http://schemas.microsoft.com/office/powerpoint/2010/main" val="4090332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2010" y="427711"/>
            <a:ext cx="6492239" cy="600257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6DB63AB-1586-4044-81A5-0CF6182E88AE}"/>
              </a:ext>
            </a:extLst>
          </p:cNvPr>
          <p:cNvSpPr txBox="1"/>
          <p:nvPr/>
        </p:nvSpPr>
        <p:spPr>
          <a:xfrm>
            <a:off x="114300" y="427711"/>
            <a:ext cx="903255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400" dirty="0">
                <a:latin typeface="+mj-lt"/>
              </a:rPr>
              <a:t>Your turn…</a:t>
            </a:r>
          </a:p>
        </p:txBody>
      </p:sp>
    </p:spTree>
    <p:extLst>
      <p:ext uri="{BB962C8B-B14F-4D97-AF65-F5344CB8AC3E}">
        <p14:creationId xmlns:p14="http://schemas.microsoft.com/office/powerpoint/2010/main" val="175062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A271EF3-3891-4A63-8127-040970831E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DCF44E9-3204-4EF9-AA2B-5AE50A8A107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e580a216-88d0-453b-946c-6faddb45788b"/>
    <ds:schemaRef ds:uri="http://purl.org/dc/elements/1.1/"/>
    <ds:schemaRef ds:uri="http://schemas.microsoft.com/office/2006/metadata/properties"/>
    <ds:schemaRef ds:uri="cc5a4335-4904-48fb-a026-7b0b82363d38"/>
    <ds:schemaRef ds:uri="http://www.w3.org/XML/1998/namespace"/>
    <ds:schemaRef ds:uri="a675e989-819c-4ef8-a9e7-308823201b2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558</Words>
  <Application>Microsoft Office PowerPoint</Application>
  <PresentationFormat>Widescreen</PresentationFormat>
  <Paragraphs>108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Segoe UI</vt:lpstr>
      <vt:lpstr>Office Theme</vt:lpstr>
      <vt:lpstr>Starter</vt:lpstr>
      <vt:lpstr>COORDINATES </vt:lpstr>
      <vt:lpstr>PowerPoint Presentation</vt:lpstr>
      <vt:lpstr>COORDINATES </vt:lpstr>
      <vt:lpstr>Your turn…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Jenisha Ananthan</dc:creator>
  <cp:lastModifiedBy>Kim Lynn</cp:lastModifiedBy>
  <cp:revision>16</cp:revision>
  <dcterms:created xsi:type="dcterms:W3CDTF">2021-04-21T08:57:39Z</dcterms:created>
  <dcterms:modified xsi:type="dcterms:W3CDTF">2023-07-24T10:15:20Z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