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72" r:id="rId5"/>
    <p:sldId id="256" r:id="rId6"/>
    <p:sldId id="275" r:id="rId7"/>
    <p:sldId id="276" r:id="rId8"/>
    <p:sldId id="283" r:id="rId9"/>
    <p:sldId id="284" r:id="rId10"/>
    <p:sldId id="277" r:id="rId11"/>
    <p:sldId id="285" r:id="rId12"/>
    <p:sldId id="268" r:id="rId13"/>
    <p:sldId id="274" r:id="rId14"/>
    <p:sldId id="282" r:id="rId15"/>
    <p:sldId id="286" r:id="rId16"/>
    <p:sldId id="287" r:id="rId17"/>
    <p:sldId id="280" r:id="rId18"/>
    <p:sldId id="281" r:id="rId1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E6D0BF-A606-4B7B-BAEF-D59254781BA5}" v="1" dt="2023-10-05T15:26:11.2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ca Briedenhann" userId="2be55395-ee1c-4251-9db1-27728c242ba3" providerId="ADAL" clId="{71E6D0BF-A606-4B7B-BAEF-D59254781BA5}"/>
    <pc:docChg chg="undo custSel addSld delSld modNotesMaster">
      <pc:chgData name="Marica Briedenhann" userId="2be55395-ee1c-4251-9db1-27728c242ba3" providerId="ADAL" clId="{71E6D0BF-A606-4B7B-BAEF-D59254781BA5}" dt="2023-10-06T09:42:48.201" v="6" actId="47"/>
      <pc:docMkLst>
        <pc:docMk/>
      </pc:docMkLst>
      <pc:sldChg chg="add del">
        <pc:chgData name="Marica Briedenhann" userId="2be55395-ee1c-4251-9db1-27728c242ba3" providerId="ADAL" clId="{71E6D0BF-A606-4B7B-BAEF-D59254781BA5}" dt="2023-10-06T09:42:46.893" v="4" actId="47"/>
        <pc:sldMkLst>
          <pc:docMk/>
          <pc:sldMk cId="103197355" sldId="268"/>
        </pc:sldMkLst>
      </pc:sldChg>
      <pc:sldChg chg="add del">
        <pc:chgData name="Marica Briedenhann" userId="2be55395-ee1c-4251-9db1-27728c242ba3" providerId="ADAL" clId="{71E6D0BF-A606-4B7B-BAEF-D59254781BA5}" dt="2023-10-06T09:42:48.201" v="6" actId="47"/>
        <pc:sldMkLst>
          <pc:docMk/>
          <pc:sldMk cId="4006322350" sldId="277"/>
        </pc:sldMkLst>
      </pc:sldChg>
      <pc:sldChg chg="add del">
        <pc:chgData name="Marica Briedenhann" userId="2be55395-ee1c-4251-9db1-27728c242ba3" providerId="ADAL" clId="{71E6D0BF-A606-4B7B-BAEF-D59254781BA5}" dt="2023-10-06T09:42:47.418" v="5" actId="47"/>
        <pc:sldMkLst>
          <pc:docMk/>
          <pc:sldMk cId="1659942543" sldId="285"/>
        </pc:sldMkLst>
      </pc:sldChg>
    </pc:docChg>
  </pc:docChgLst>
  <pc:docChgLst>
    <pc:chgData name="Amit Panesar" userId="2ace35e5-3849-48d1-ac16-5b752e3df2ab" providerId="ADAL" clId="{0E73FD6C-3736-4C94-B59C-518054CCDB04}"/>
    <pc:docChg chg="custSel addSld modSld sldOrd">
      <pc:chgData name="Amit Panesar" userId="2ace35e5-3849-48d1-ac16-5b752e3df2ab" providerId="ADAL" clId="{0E73FD6C-3736-4C94-B59C-518054CCDB04}" dt="2023-09-15T14:30:52.991" v="65" actId="1076"/>
      <pc:docMkLst>
        <pc:docMk/>
      </pc:docMkLst>
      <pc:sldChg chg="modSp mod">
        <pc:chgData name="Amit Panesar" userId="2ace35e5-3849-48d1-ac16-5b752e3df2ab" providerId="ADAL" clId="{0E73FD6C-3736-4C94-B59C-518054CCDB04}" dt="2023-09-06T14:03:32.210" v="1" actId="20577"/>
        <pc:sldMkLst>
          <pc:docMk/>
          <pc:sldMk cId="1471019393" sldId="256"/>
        </pc:sldMkLst>
        <pc:spChg chg="mod">
          <ac:chgData name="Amit Panesar" userId="2ace35e5-3849-48d1-ac16-5b752e3df2ab" providerId="ADAL" clId="{0E73FD6C-3736-4C94-B59C-518054CCDB04}" dt="2023-09-06T14:03:32.210" v="1" actId="20577"/>
          <ac:spMkLst>
            <pc:docMk/>
            <pc:sldMk cId="1471019393" sldId="256"/>
            <ac:spMk id="7" creationId="{00000000-0000-0000-0000-000000000000}"/>
          </ac:spMkLst>
        </pc:spChg>
      </pc:sldChg>
      <pc:sldChg chg="addSp delSp modSp new mod ord modAnim">
        <pc:chgData name="Amit Panesar" userId="2ace35e5-3849-48d1-ac16-5b752e3df2ab" providerId="ADAL" clId="{0E73FD6C-3736-4C94-B59C-518054CCDB04}" dt="2023-09-15T14:30:32.352" v="64" actId="1076"/>
        <pc:sldMkLst>
          <pc:docMk/>
          <pc:sldMk cId="1163412747" sldId="286"/>
        </pc:sldMkLst>
        <pc:spChg chg="mod">
          <ac:chgData name="Amit Panesar" userId="2ace35e5-3849-48d1-ac16-5b752e3df2ab" providerId="ADAL" clId="{0E73FD6C-3736-4C94-B59C-518054CCDB04}" dt="2023-09-15T08:54:09.337" v="20" actId="115"/>
          <ac:spMkLst>
            <pc:docMk/>
            <pc:sldMk cId="1163412747" sldId="286"/>
            <ac:spMk id="2" creationId="{BBB5624A-67D1-1AF8-D091-D4DA677F7889}"/>
          </ac:spMkLst>
        </pc:spChg>
        <pc:spChg chg="del mod">
          <ac:chgData name="Amit Panesar" userId="2ace35e5-3849-48d1-ac16-5b752e3df2ab" providerId="ADAL" clId="{0E73FD6C-3736-4C94-B59C-518054CCDB04}" dt="2023-09-15T13:56:47.338" v="26" actId="478"/>
          <ac:spMkLst>
            <pc:docMk/>
            <pc:sldMk cId="1163412747" sldId="286"/>
            <ac:spMk id="3" creationId="{C90C55B1-9EF4-52AA-F730-542D43C92917}"/>
          </ac:spMkLst>
        </pc:spChg>
        <pc:spChg chg="add del mod">
          <ac:chgData name="Amit Panesar" userId="2ace35e5-3849-48d1-ac16-5b752e3df2ab" providerId="ADAL" clId="{0E73FD6C-3736-4C94-B59C-518054CCDB04}" dt="2023-09-15T14:20:26.257" v="27" actId="478"/>
          <ac:spMkLst>
            <pc:docMk/>
            <pc:sldMk cId="1163412747" sldId="286"/>
            <ac:spMk id="5" creationId="{20E96BAF-566D-A34F-E4C8-322933F2BA0A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8" creationId="{43E4BD8B-1E9E-7B0E-D26F-C76BCE49372F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10" creationId="{5B7B1702-9993-0F52-8A2A-6E6A2B754C7E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11" creationId="{267AD0F6-3B1F-8312-5B34-DD1E57D234C6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12" creationId="{4BEEFC71-20E6-8C66-BF34-3B8E96A576B4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13" creationId="{C848BCFA-C744-BCEF-F59F-3DFB4A9F2179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16" creationId="{A0940109-3D41-0C2A-0C2F-2DEE4CC18811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18" creationId="{A3B818DF-31BD-4E4F-9280-B98791778882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19" creationId="{816B7705-16C0-2ACE-5468-CA9529C6CBA1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20" creationId="{3ED7A2E4-F3D4-5FE0-C667-8FF766A617E7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21" creationId="{40941E9B-CCBE-75EB-53B9-BE8AD1948D96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24" creationId="{71CD9D95-FF44-2BA6-A6C5-5CB66A22116D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26" creationId="{5A9A60FC-4940-1BFD-75E1-0202458919B0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27" creationId="{43E71C87-674E-AF12-A0DA-DA9C2C8256BB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28" creationId="{C55F6DC2-AC57-2C91-EB9E-E8566C6CFFE1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29" creationId="{C41E0615-8156-A393-6CAD-300446FC8288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30" creationId="{CD3E1AEF-468F-9E14-C416-A4156AA8D3D3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31" creationId="{56B53980-DA49-211B-A0B8-BDA34AC0A465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32" creationId="{D94ED123-18DC-DB11-4E5F-82C3B5C306BC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33" creationId="{AF53B40C-336E-461A-D495-E29FAC291DFB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34" creationId="{1538D7E3-DEBA-626F-FB15-FA040B85DC18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35" creationId="{F96A0FFD-59CC-3823-8418-90E057200FFB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36" creationId="{76262862-F30D-27E8-7EA6-BBB90D1C61FA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37" creationId="{CF6398A1-CA76-19D4-99C1-E1E959DD1E12}"/>
          </ac:spMkLst>
        </pc:spChg>
        <pc:spChg chg="add mod">
          <ac:chgData name="Amit Panesar" userId="2ace35e5-3849-48d1-ac16-5b752e3df2ab" providerId="ADAL" clId="{0E73FD6C-3736-4C94-B59C-518054CCDB04}" dt="2023-09-15T14:21:05.844" v="30" actId="1076"/>
          <ac:spMkLst>
            <pc:docMk/>
            <pc:sldMk cId="1163412747" sldId="286"/>
            <ac:spMk id="38" creationId="{BC2CC01F-20D2-DD2E-F716-E364772B82C7}"/>
          </ac:spMkLst>
        </pc:spChg>
        <pc:spChg chg="add mod">
          <ac:chgData name="Amit Panesar" userId="2ace35e5-3849-48d1-ac16-5b752e3df2ab" providerId="ADAL" clId="{0E73FD6C-3736-4C94-B59C-518054CCDB04}" dt="2023-09-15T14:25:34.227" v="37" actId="2711"/>
          <ac:spMkLst>
            <pc:docMk/>
            <pc:sldMk cId="1163412747" sldId="286"/>
            <ac:spMk id="39" creationId="{5FE0469B-B7D9-3FA4-C412-5622A0D2D0A3}"/>
          </ac:spMkLst>
        </pc:spChg>
        <pc:spChg chg="add mod">
          <ac:chgData name="Amit Panesar" userId="2ace35e5-3849-48d1-ac16-5b752e3df2ab" providerId="ADAL" clId="{0E73FD6C-3736-4C94-B59C-518054CCDB04}" dt="2023-09-15T14:25:34.227" v="37" actId="2711"/>
          <ac:spMkLst>
            <pc:docMk/>
            <pc:sldMk cId="1163412747" sldId="286"/>
            <ac:spMk id="40" creationId="{009467D9-0417-DBFE-3858-0365407714C3}"/>
          </ac:spMkLst>
        </pc:spChg>
        <pc:spChg chg="add mod">
          <ac:chgData name="Amit Panesar" userId="2ace35e5-3849-48d1-ac16-5b752e3df2ab" providerId="ADAL" clId="{0E73FD6C-3736-4C94-B59C-518054CCDB04}" dt="2023-09-15T14:25:34.227" v="37" actId="2711"/>
          <ac:spMkLst>
            <pc:docMk/>
            <pc:sldMk cId="1163412747" sldId="286"/>
            <ac:spMk id="41" creationId="{33FF8D79-6248-E9CC-1404-685D0C1BAFD7}"/>
          </ac:spMkLst>
        </pc:spChg>
        <pc:spChg chg="add mod">
          <ac:chgData name="Amit Panesar" userId="2ace35e5-3849-48d1-ac16-5b752e3df2ab" providerId="ADAL" clId="{0E73FD6C-3736-4C94-B59C-518054CCDB04}" dt="2023-09-15T14:25:34.227" v="37" actId="2711"/>
          <ac:spMkLst>
            <pc:docMk/>
            <pc:sldMk cId="1163412747" sldId="286"/>
            <ac:spMk id="42" creationId="{2612DFCC-4AF4-333F-48DC-A8304F7B54F4}"/>
          </ac:spMkLst>
        </pc:spChg>
        <pc:spChg chg="add mod">
          <ac:chgData name="Amit Panesar" userId="2ace35e5-3849-48d1-ac16-5b752e3df2ab" providerId="ADAL" clId="{0E73FD6C-3736-4C94-B59C-518054CCDB04}" dt="2023-09-15T14:25:34.227" v="37" actId="2711"/>
          <ac:spMkLst>
            <pc:docMk/>
            <pc:sldMk cId="1163412747" sldId="286"/>
            <ac:spMk id="43" creationId="{5B903F08-ED2F-4033-DE63-A2ED8466C462}"/>
          </ac:spMkLst>
        </pc:spChg>
        <pc:spChg chg="add mod">
          <ac:chgData name="Amit Panesar" userId="2ace35e5-3849-48d1-ac16-5b752e3df2ab" providerId="ADAL" clId="{0E73FD6C-3736-4C94-B59C-518054CCDB04}" dt="2023-09-15T14:30:32.352" v="64" actId="1076"/>
          <ac:spMkLst>
            <pc:docMk/>
            <pc:sldMk cId="1163412747" sldId="286"/>
            <ac:spMk id="44" creationId="{17A6B75B-ABA1-8FB6-CAF9-BC11B42122F0}"/>
          </ac:spMkLst>
        </pc:spChg>
        <pc:picChg chg="add mod">
          <ac:chgData name="Amit Panesar" userId="2ace35e5-3849-48d1-ac16-5b752e3df2ab" providerId="ADAL" clId="{0E73FD6C-3736-4C94-B59C-518054CCDB04}" dt="2023-09-15T14:21:05.844" v="30" actId="1076"/>
          <ac:picMkLst>
            <pc:docMk/>
            <pc:sldMk cId="1163412747" sldId="286"/>
            <ac:picMk id="6" creationId="{7F94AB98-01D6-5B89-BDEE-05E5E81F6598}"/>
          </ac:picMkLst>
        </pc:picChg>
        <pc:picChg chg="add mod">
          <ac:chgData name="Amit Panesar" userId="2ace35e5-3849-48d1-ac16-5b752e3df2ab" providerId="ADAL" clId="{0E73FD6C-3736-4C94-B59C-518054CCDB04}" dt="2023-09-15T14:21:05.844" v="30" actId="1076"/>
          <ac:picMkLst>
            <pc:docMk/>
            <pc:sldMk cId="1163412747" sldId="286"/>
            <ac:picMk id="14" creationId="{4EE801C3-4B08-46C0-EEBC-7613807E9262}"/>
          </ac:picMkLst>
        </pc:picChg>
        <pc:picChg chg="add mod">
          <ac:chgData name="Amit Panesar" userId="2ace35e5-3849-48d1-ac16-5b752e3df2ab" providerId="ADAL" clId="{0E73FD6C-3736-4C94-B59C-518054CCDB04}" dt="2023-09-15T14:21:05.844" v="30" actId="1076"/>
          <ac:picMkLst>
            <pc:docMk/>
            <pc:sldMk cId="1163412747" sldId="286"/>
            <ac:picMk id="22" creationId="{559CF7DF-5C73-1CCF-49FD-4F3F2DF305D0}"/>
          </ac:picMkLst>
        </pc:picChg>
        <pc:cxnChg chg="add mod">
          <ac:chgData name="Amit Panesar" userId="2ace35e5-3849-48d1-ac16-5b752e3df2ab" providerId="ADAL" clId="{0E73FD6C-3736-4C94-B59C-518054CCDB04}" dt="2023-09-15T14:21:05.844" v="30" actId="1076"/>
          <ac:cxnSpMkLst>
            <pc:docMk/>
            <pc:sldMk cId="1163412747" sldId="286"/>
            <ac:cxnSpMk id="7" creationId="{1A4159AA-3BC0-DAB6-4CA5-11629204A573}"/>
          </ac:cxnSpMkLst>
        </pc:cxnChg>
        <pc:cxnChg chg="add mod">
          <ac:chgData name="Amit Panesar" userId="2ace35e5-3849-48d1-ac16-5b752e3df2ab" providerId="ADAL" clId="{0E73FD6C-3736-4C94-B59C-518054CCDB04}" dt="2023-09-15T14:21:05.844" v="30" actId="1076"/>
          <ac:cxnSpMkLst>
            <pc:docMk/>
            <pc:sldMk cId="1163412747" sldId="286"/>
            <ac:cxnSpMk id="9" creationId="{756E9A3C-1E5E-5C5E-14B7-D775A158D757}"/>
          </ac:cxnSpMkLst>
        </pc:cxnChg>
        <pc:cxnChg chg="add mod">
          <ac:chgData name="Amit Panesar" userId="2ace35e5-3849-48d1-ac16-5b752e3df2ab" providerId="ADAL" clId="{0E73FD6C-3736-4C94-B59C-518054CCDB04}" dt="2023-09-15T14:21:05.844" v="30" actId="1076"/>
          <ac:cxnSpMkLst>
            <pc:docMk/>
            <pc:sldMk cId="1163412747" sldId="286"/>
            <ac:cxnSpMk id="15" creationId="{0CC6662C-3A6E-4D62-1002-54315ADB03F7}"/>
          </ac:cxnSpMkLst>
        </pc:cxnChg>
        <pc:cxnChg chg="add mod">
          <ac:chgData name="Amit Panesar" userId="2ace35e5-3849-48d1-ac16-5b752e3df2ab" providerId="ADAL" clId="{0E73FD6C-3736-4C94-B59C-518054CCDB04}" dt="2023-09-15T14:21:05.844" v="30" actId="1076"/>
          <ac:cxnSpMkLst>
            <pc:docMk/>
            <pc:sldMk cId="1163412747" sldId="286"/>
            <ac:cxnSpMk id="17" creationId="{450C1230-D698-FAD1-BA05-06723B90BDC5}"/>
          </ac:cxnSpMkLst>
        </pc:cxnChg>
        <pc:cxnChg chg="add mod">
          <ac:chgData name="Amit Panesar" userId="2ace35e5-3849-48d1-ac16-5b752e3df2ab" providerId="ADAL" clId="{0E73FD6C-3736-4C94-B59C-518054CCDB04}" dt="2023-09-15T14:21:05.844" v="30" actId="1076"/>
          <ac:cxnSpMkLst>
            <pc:docMk/>
            <pc:sldMk cId="1163412747" sldId="286"/>
            <ac:cxnSpMk id="23" creationId="{B55B6C85-1B84-37F7-0E38-71E7F214F218}"/>
          </ac:cxnSpMkLst>
        </pc:cxnChg>
        <pc:cxnChg chg="add mod">
          <ac:chgData name="Amit Panesar" userId="2ace35e5-3849-48d1-ac16-5b752e3df2ab" providerId="ADAL" clId="{0E73FD6C-3736-4C94-B59C-518054CCDB04}" dt="2023-09-15T14:21:05.844" v="30" actId="1076"/>
          <ac:cxnSpMkLst>
            <pc:docMk/>
            <pc:sldMk cId="1163412747" sldId="286"/>
            <ac:cxnSpMk id="25" creationId="{5AF68709-1D7A-6A45-33B7-A8FD04BA056D}"/>
          </ac:cxnSpMkLst>
        </pc:cxnChg>
      </pc:sldChg>
      <pc:sldChg chg="addSp delSp modSp new mod modAnim">
        <pc:chgData name="Amit Panesar" userId="2ace35e5-3849-48d1-ac16-5b752e3df2ab" providerId="ADAL" clId="{0E73FD6C-3736-4C94-B59C-518054CCDB04}" dt="2023-09-15T14:30:52.991" v="65" actId="1076"/>
        <pc:sldMkLst>
          <pc:docMk/>
          <pc:sldMk cId="1800847578" sldId="287"/>
        </pc:sldMkLst>
        <pc:spChg chg="mod">
          <ac:chgData name="Amit Panesar" userId="2ace35e5-3849-48d1-ac16-5b752e3df2ab" providerId="ADAL" clId="{0E73FD6C-3736-4C94-B59C-518054CCDB04}" dt="2023-09-15T14:29:45.141" v="59" actId="1076"/>
          <ac:spMkLst>
            <pc:docMk/>
            <pc:sldMk cId="1800847578" sldId="287"/>
            <ac:spMk id="2" creationId="{B6DD66BC-810C-304A-9160-F3D41B2271F4}"/>
          </ac:spMkLst>
        </pc:spChg>
        <pc:spChg chg="del">
          <ac:chgData name="Amit Panesar" userId="2ace35e5-3849-48d1-ac16-5b752e3df2ab" providerId="ADAL" clId="{0E73FD6C-3736-4C94-B59C-518054CCDB04}" dt="2023-09-15T14:25:54.962" v="56" actId="478"/>
          <ac:spMkLst>
            <pc:docMk/>
            <pc:sldMk cId="1800847578" sldId="287"/>
            <ac:spMk id="3" creationId="{C6A56CBA-1E42-2936-DCE7-5914D8881C79}"/>
          </ac:spMkLst>
        </pc:spChg>
        <pc:spChg chg="add del mod">
          <ac:chgData name="Amit Panesar" userId="2ace35e5-3849-48d1-ac16-5b752e3df2ab" providerId="ADAL" clId="{0E73FD6C-3736-4C94-B59C-518054CCDB04}" dt="2023-09-15T14:30:05.058" v="61" actId="478"/>
          <ac:spMkLst>
            <pc:docMk/>
            <pc:sldMk cId="1800847578" sldId="287"/>
            <ac:spMk id="4" creationId="{EC98CDED-67F8-D40C-356D-73497FAAC545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6" creationId="{319FDC27-AB2D-474F-3785-76ED8C693EF7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8" creationId="{E13E2BF4-F329-0FCE-4E63-662FECCF5AB5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9" creationId="{19821BB6-5006-57FD-CE90-C4C7B76B854E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10" creationId="{0C624FCC-486F-0A87-F2BD-BDCD53A4339D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11" creationId="{29C73332-065D-8114-1B3F-ACA24733C745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13" creationId="{D43267E8-1BFF-F1D7-1694-C3B2C520DA22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15" creationId="{A99EEC9C-2245-DE75-A6EF-5D06EA666000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16" creationId="{BB6B7D22-597B-A5C1-6F06-61D2561EC511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17" creationId="{B38B12DA-4C7A-4B9D-D062-DEECBDA0B3A0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18" creationId="{892C1703-E3AD-D4B8-8F9A-86FDD3B9A10C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20" creationId="{18CCB550-0276-97F5-B937-E13A0F3C986A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22" creationId="{377CF529-A0C8-D9D8-C2A9-55AA2FE9DF80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23" creationId="{F611B18C-4C02-24F6-BF93-A6085BB3BE07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24" creationId="{20F157E4-6DFC-5B76-CA81-FC3411889C19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25" creationId="{0E745D4F-6325-476F-A023-DFCC19E3AB83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26" creationId="{B2EFB626-5F34-CF69-A1C9-6456DCEF05FA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27" creationId="{830E2CAC-12CB-D6BF-0770-21262E1CD4FD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28" creationId="{BF64C0F3-8AC0-DD1B-01E2-F38899AC5272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30" creationId="{18C6576E-EAC8-3BC6-ADAC-7482ADDFC70F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32" creationId="{53907539-768E-CE2B-686C-CA7040B233C4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33" creationId="{7EF61A77-908A-E015-3DBA-B45EEFDFA531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34" creationId="{02BAD0A4-D5C5-EB64-51B2-A138E083AE22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35" creationId="{E373E566-2876-E190-3651-5720AD84C691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37" creationId="{52026E2F-0005-BA71-9E0C-85CBD4DAC914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39" creationId="{A631A95C-EC2F-7B41-824B-9137A22089C5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40" creationId="{22769062-E11A-A185-6D7E-F4C88E5BDFF7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41" creationId="{50FE7BEC-A446-2066-07D7-D5798680ED22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42" creationId="{07B8EB25-C504-4A7D-D3A2-590FE771AEC0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44" creationId="{F49DA18F-DBD5-3E56-2B1A-E02AA9074479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46" creationId="{1BF53B62-CDB0-936B-9ECB-5C3367064EB5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47" creationId="{FB745D84-F8A9-43BD-15C5-BF672533E2F5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48" creationId="{55F44C7B-868D-A761-5C88-115CE94DB03E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49" creationId="{3821EE2C-43F0-5F2C-471B-0790285658EC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50" creationId="{8432EAC8-92BD-B0C6-FD06-FE1D405A0687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51" creationId="{3188E268-3DEF-0489-83D2-A0811A80B20C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52" creationId="{A715C600-7F43-0BA8-9077-6604179A46FA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53" creationId="{428E17AF-7F07-731F-6064-3530DACA01F6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54" creationId="{0E177548-1D39-ED6E-A0B6-B8B5D4596E60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55" creationId="{41E4B566-79C7-48B7-2FCD-BD3434314148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56" creationId="{8C3970D3-A796-0A9B-6C3E-E9263E90B404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57" creationId="{1447F92D-DC60-C9A3-3959-828607ACD7FD}"/>
          </ac:spMkLst>
        </pc:spChg>
        <pc:spChg chg="add mod">
          <ac:chgData name="Amit Panesar" userId="2ace35e5-3849-48d1-ac16-5b752e3df2ab" providerId="ADAL" clId="{0E73FD6C-3736-4C94-B59C-518054CCDB04}" dt="2023-09-15T14:30:00.031" v="60" actId="1076"/>
          <ac:spMkLst>
            <pc:docMk/>
            <pc:sldMk cId="1800847578" sldId="287"/>
            <ac:spMk id="58" creationId="{DB455837-1260-B145-E7F7-7B8C0EF92FF3}"/>
          </ac:spMkLst>
        </pc:spChg>
        <pc:spChg chg="add mod">
          <ac:chgData name="Amit Panesar" userId="2ace35e5-3849-48d1-ac16-5b752e3df2ab" providerId="ADAL" clId="{0E73FD6C-3736-4C94-B59C-518054CCDB04}" dt="2023-09-15T14:30:52.991" v="65" actId="1076"/>
          <ac:spMkLst>
            <pc:docMk/>
            <pc:sldMk cId="1800847578" sldId="287"/>
            <ac:spMk id="59" creationId="{ADD9CCD5-4102-554E-E395-05FE7BC39410}"/>
          </ac:spMkLst>
        </pc:sp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5" creationId="{832DF7EC-6E32-5B3F-A318-260CFD7240B9}"/>
          </ac:cxnSpMkLst>
        </pc:cxn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7" creationId="{17745D61-F9B0-C48C-EF98-5F727AD42F44}"/>
          </ac:cxnSpMkLst>
        </pc:cxn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12" creationId="{6549117F-17A8-BA93-1BEB-E76AAC8D4BDD}"/>
          </ac:cxnSpMkLst>
        </pc:cxn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14" creationId="{F7F4DA06-0846-0C45-FB7B-A8AA44A674D7}"/>
          </ac:cxnSpMkLst>
        </pc:cxn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19" creationId="{4C01F407-CD8D-82D3-5C6B-44D2592389EA}"/>
          </ac:cxnSpMkLst>
        </pc:cxn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21" creationId="{5B27FB00-11B5-CC8D-78AA-2E4D860003F7}"/>
          </ac:cxnSpMkLst>
        </pc:cxn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29" creationId="{921D2AE0-13BB-5633-DBDA-92C1480365B1}"/>
          </ac:cxnSpMkLst>
        </pc:cxn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31" creationId="{4CA7BC31-C60E-8EA1-4061-8F9A487D01AC}"/>
          </ac:cxnSpMkLst>
        </pc:cxn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36" creationId="{A43D8058-4D4C-22A0-4C42-96C9BA87BE91}"/>
          </ac:cxnSpMkLst>
        </pc:cxn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38" creationId="{256E2085-FA6B-0804-B928-D142856EF3F0}"/>
          </ac:cxnSpMkLst>
        </pc:cxn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43" creationId="{92011336-CA93-3630-D067-15F952403154}"/>
          </ac:cxnSpMkLst>
        </pc:cxnChg>
        <pc:cxnChg chg="add mod">
          <ac:chgData name="Amit Panesar" userId="2ace35e5-3849-48d1-ac16-5b752e3df2ab" providerId="ADAL" clId="{0E73FD6C-3736-4C94-B59C-518054CCDB04}" dt="2023-09-15T14:30:00.031" v="60" actId="1076"/>
          <ac:cxnSpMkLst>
            <pc:docMk/>
            <pc:sldMk cId="1800847578" sldId="287"/>
            <ac:cxnSpMk id="45" creationId="{E46DAD16-E1A3-ED57-0FCD-D71B3EC8E2F5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24CD2-3626-46D4-8577-C957A6BE9FD2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184E4-D80B-4DA5-9CF9-F0DB5D530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4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9DE23-CE35-88FA-26C4-0B73292A74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F28D3-E130-ED77-E990-E909769C6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6C1D1-6624-90F3-B21F-5375FFAB5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A142F-984C-C74B-4A53-5741ADA0E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AAB4E-4139-C225-AAA7-144DBC3D3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14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DBD04-F270-787C-FCD1-7F255D90A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1958B-06A7-C157-CB2F-938F4DA49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DFBFB-0F67-DE54-3163-7CF1A9F9E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D841B-28E8-4D1C-AFDB-D54E77A21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14BDA-8E4A-8983-8D5B-E391263B8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14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CA7CE5-D444-AD8C-C3D4-F4F63FD63A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9B1131-6E90-1805-4FBF-0654582988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50EEB-EFFD-7565-8863-F5E13553B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FC1C8-38FE-ACA1-7C51-D59AADF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07391-4197-F5CC-7582-E24627A2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72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9E32A-F89B-CCBF-5D22-3833E566F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DCAB2-5C1C-4F7B-2C93-3BA0130C2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B9306-A1D9-9EA4-549F-C06A640B5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2C275-517C-E5A9-4186-1BBD4738E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1746C-6E92-C14B-44F2-41A986EBE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300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730C-E916-B584-F4BB-ED6B9DCB2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C8651-EB2D-5816-FB3F-F68882229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E857B-8A2A-360C-A201-0782E3EC2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8585-0981-14A2-CB0A-F7D694AF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F792B-E451-383E-C393-0781915F8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75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505FA-97F2-BFA7-C92C-CB6042851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4D292-2955-06BB-B65F-472479F10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E1819-97A9-13F5-06D5-9AA775147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539988-7E2A-A4F4-5B54-0B2C5D53F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A746E-DA27-FC9F-C3AF-ABA07372D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AB2CA-2ECA-8292-7215-E10A8108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09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011CB-F790-63D5-A4E9-6F5CA447F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02A0F-90BB-B7FA-72AE-66EB42A87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8E92F-A955-9293-E146-185B1B910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1FD158-D900-5B34-3A59-7BD33687F1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FCBA7A-9C32-7CA5-CCD4-09DA6C4B43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07D3AA-FB03-07B5-09C5-F889EAFA5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4ECD0D-8998-7306-9FC6-6071E9051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A8EC1B-76E2-CD01-A98A-61E1EEFB3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59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DF3B8-003D-9805-815B-961701DB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FDEC88-871D-7106-385B-EBF9FDBB7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288B46-3E17-F168-6D88-29480D57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CB32FF-7159-78AD-3F74-E9019CEE1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99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9EB359-43F1-2652-C511-82227279B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41E69F-F5C1-6CC8-DEDC-D32A9D3FE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D839F9-4A25-69CC-F6FF-5B9F2B7CA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037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FA118-138A-98F6-8CA7-E11C5EC5F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1DE65-C69D-DB72-B146-30EE1BB96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E6D11D-483E-506A-0C0A-44D83C4C5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CC3EC-7BE9-F9C5-03C4-0B6449FC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BA77CB-0597-62E7-35B3-529D909DD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837719-A708-8C0E-D01F-C031C4F92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97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066E2-2304-5F3C-8E15-20C9FDDB1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5A5E71-7CEC-F164-279A-372C9FB2BB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125125-F5A6-A401-6BC5-6ED6F44BE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2C8EAD-4A6D-93D1-6030-86A51ACC9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BEA3BD-CDC8-4888-D851-A6CECAC6C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C785B-ECCC-FD19-9162-D8F12D575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31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6CC30E-DC57-5938-367B-4DB3BF50E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7DB0F-9B90-74FE-38A3-11ADDEE80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655EE-8CA8-F299-3E3F-A88DC5B6D6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C5809-49A4-47CA-9756-EA43E2EBE5CD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871F6-CE4F-068D-C0D4-DCD22EAE7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D68AF-2E1C-9D11-BB93-FDF9D5323A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30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2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1573210" y="1234305"/>
            <a:ext cx="2476499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1a) 29 x 65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  b) 0.29 x 6.5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E0DC7-5DCC-4428-865F-99B6B664E9FC}"/>
              </a:ext>
            </a:extLst>
          </p:cNvPr>
          <p:cNvSpPr txBox="1"/>
          <p:nvPr/>
        </p:nvSpPr>
        <p:spPr>
          <a:xfrm>
            <a:off x="299081" y="3429000"/>
            <a:ext cx="5024755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2a) 1638 ÷ 7 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b) 42.5 ÷ 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E48B8A-FE54-4957-B24D-59A57C490422}"/>
              </a:ext>
            </a:extLst>
          </p:cNvPr>
          <p:cNvSpPr txBox="1"/>
          <p:nvPr/>
        </p:nvSpPr>
        <p:spPr>
          <a:xfrm>
            <a:off x="7275828" y="1234305"/>
            <a:ext cx="3000375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3) a) – 9 + 12</a:t>
            </a:r>
            <a:r>
              <a:rPr lang="en-GB" sz="3200" dirty="0">
                <a:cs typeface="Times New Roman" panose="02020603050405020304" pitchFamily="18" charset="0"/>
              </a:rPr>
              <a:t>    b) –8 – 7 </a:t>
            </a:r>
          </a:p>
          <a:p>
            <a:pPr algn="ctr"/>
            <a:r>
              <a:rPr lang="en-GB" sz="3200" dirty="0">
                <a:cs typeface="Times New Roman" panose="02020603050405020304" pitchFamily="18" charset="0"/>
              </a:rPr>
              <a:t>c) – 9 x – 2         </a:t>
            </a:r>
            <a:endParaRPr lang="en-GB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F75D40-B535-403B-BF5D-BC94F931A2D3}"/>
              </a:ext>
            </a:extLst>
          </p:cNvPr>
          <p:cNvSpPr txBox="1"/>
          <p:nvPr/>
        </p:nvSpPr>
        <p:spPr>
          <a:xfrm>
            <a:off x="6653209" y="3427870"/>
            <a:ext cx="4245611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/>
              <a:t>4) a) Find 3/7 of 84?</a:t>
            </a:r>
          </a:p>
          <a:p>
            <a:r>
              <a:rPr lang="en-US" sz="3200" dirty="0"/>
              <a:t>b) 2/4 </a:t>
            </a:r>
            <a:r>
              <a:rPr lang="en-GB" sz="3200" dirty="0"/>
              <a:t>÷</a:t>
            </a:r>
            <a:r>
              <a:rPr lang="en-US" sz="3200" dirty="0"/>
              <a:t> 1/5?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DC4FB5-3A37-3AE8-10F9-A202DCF3EFDC}"/>
              </a:ext>
            </a:extLst>
          </p:cNvPr>
          <p:cNvSpPr txBox="1"/>
          <p:nvPr/>
        </p:nvSpPr>
        <p:spPr>
          <a:xfrm>
            <a:off x="6800092" y="5128993"/>
            <a:ext cx="3951844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/>
              <a:t>5) Increase 60 by 15%.</a:t>
            </a:r>
          </a:p>
        </p:txBody>
      </p:sp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6C2FE4-04A8-F64C-5372-BA9D63F8ED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650"/>
          <a:stretch/>
        </p:blipFill>
        <p:spPr>
          <a:xfrm>
            <a:off x="2092052" y="1290637"/>
            <a:ext cx="8425484" cy="4276725"/>
          </a:xfrm>
          <a:prstGeom prst="rect">
            <a:avLst/>
          </a:prstGeom>
        </p:spPr>
      </p:pic>
      <p:pic>
        <p:nvPicPr>
          <p:cNvPr id="2" name="Picture 2" descr="Image result for calculator symbols">
            <a:extLst>
              <a:ext uri="{FF2B5EF4-FFF2-40B4-BE49-F238E27FC236}">
                <a16:creationId xmlns:a16="http://schemas.microsoft.com/office/drawing/2014/main" id="{D0752F69-7AAE-9882-6C4F-BF9F1109F9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2731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2569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BB0BD854-444A-69D1-7BDD-1A5C31EC0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675" y="1009207"/>
            <a:ext cx="7908649" cy="531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Image result for calculator symbols">
            <a:extLst>
              <a:ext uri="{FF2B5EF4-FFF2-40B4-BE49-F238E27FC236}">
                <a16:creationId xmlns:a16="http://schemas.microsoft.com/office/drawing/2014/main" id="{186B8208-7DC4-591D-7B46-2A5A00863C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2731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4772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5624A-67D1-1AF8-D091-D4DA677F7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/>
              <a:t>Bearings</a:t>
            </a:r>
          </a:p>
        </p:txBody>
      </p:sp>
      <p:pic>
        <p:nvPicPr>
          <p:cNvPr id="6" name="Picture 2" descr="protractor">
            <a:extLst>
              <a:ext uri="{FF2B5EF4-FFF2-40B4-BE49-F238E27FC236}">
                <a16:creationId xmlns:a16="http://schemas.microsoft.com/office/drawing/2014/main" id="{7F94AB98-01D6-5B89-BDEE-05E5E81F6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816" y="2244864"/>
            <a:ext cx="1800225" cy="315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4159AA-3BC0-DAB6-4CA5-11629204A573}"/>
              </a:ext>
            </a:extLst>
          </p:cNvPr>
          <p:cNvCxnSpPr/>
          <p:nvPr/>
        </p:nvCxnSpPr>
        <p:spPr>
          <a:xfrm flipV="1">
            <a:off x="2740716" y="2659201"/>
            <a:ext cx="0" cy="1223963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18">
            <a:extLst>
              <a:ext uri="{FF2B5EF4-FFF2-40B4-BE49-F238E27FC236}">
                <a16:creationId xmlns:a16="http://schemas.microsoft.com/office/drawing/2014/main" id="{43E4BD8B-1E9E-7B0E-D26F-C76BCE493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6254" y="2227401"/>
            <a:ext cx="288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N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56E9A3C-1E5E-5C5E-14B7-D775A158D757}"/>
              </a:ext>
            </a:extLst>
          </p:cNvPr>
          <p:cNvCxnSpPr/>
          <p:nvPr/>
        </p:nvCxnSpPr>
        <p:spPr>
          <a:xfrm flipV="1">
            <a:off x="2740716" y="3164026"/>
            <a:ext cx="1079500" cy="7191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5B7B1702-9993-0F52-8A2A-6E6A2B754C7E}"/>
              </a:ext>
            </a:extLst>
          </p:cNvPr>
          <p:cNvSpPr>
            <a:spLocks noChangeAspect="1"/>
          </p:cNvSpPr>
          <p:nvPr/>
        </p:nvSpPr>
        <p:spPr>
          <a:xfrm>
            <a:off x="2668759" y="3811494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67AD0F6-3B1F-8312-5B34-DD1E57D234C6}"/>
              </a:ext>
            </a:extLst>
          </p:cNvPr>
          <p:cNvSpPr>
            <a:spLocks noChangeAspect="1"/>
          </p:cNvSpPr>
          <p:nvPr/>
        </p:nvSpPr>
        <p:spPr>
          <a:xfrm>
            <a:off x="3748879" y="3091398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" name="TextBox 24">
            <a:extLst>
              <a:ext uri="{FF2B5EF4-FFF2-40B4-BE49-F238E27FC236}">
                <a16:creationId xmlns:a16="http://schemas.microsoft.com/office/drawing/2014/main" id="{4BEEFC71-20E6-8C66-BF34-3B8E96A57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816" y="3905389"/>
            <a:ext cx="2873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A</a:t>
            </a:r>
          </a:p>
        </p:txBody>
      </p:sp>
      <p:sp>
        <p:nvSpPr>
          <p:cNvPr id="13" name="TextBox 25">
            <a:extLst>
              <a:ext uri="{FF2B5EF4-FFF2-40B4-BE49-F238E27FC236}">
                <a16:creationId xmlns:a16="http://schemas.microsoft.com/office/drawing/2014/main" id="{C848BCFA-C744-BCEF-F59F-3DFB4A9F2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8779" y="3164026"/>
            <a:ext cx="288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B</a:t>
            </a:r>
          </a:p>
        </p:txBody>
      </p:sp>
      <p:pic>
        <p:nvPicPr>
          <p:cNvPr id="14" name="Picture 2" descr="protractor">
            <a:extLst>
              <a:ext uri="{FF2B5EF4-FFF2-40B4-BE49-F238E27FC236}">
                <a16:creationId xmlns:a16="http://schemas.microsoft.com/office/drawing/2014/main" id="{4EE801C3-4B08-46C0-EEBC-7613807E92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441" y="2244864"/>
            <a:ext cx="1800225" cy="315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CC6662C-3A6E-4D62-1002-54315ADB03F7}"/>
              </a:ext>
            </a:extLst>
          </p:cNvPr>
          <p:cNvCxnSpPr/>
          <p:nvPr/>
        </p:nvCxnSpPr>
        <p:spPr>
          <a:xfrm flipV="1">
            <a:off x="5836341" y="2659201"/>
            <a:ext cx="0" cy="1223963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31">
            <a:extLst>
              <a:ext uri="{FF2B5EF4-FFF2-40B4-BE49-F238E27FC236}">
                <a16:creationId xmlns:a16="http://schemas.microsoft.com/office/drawing/2014/main" id="{A0940109-3D41-0C2A-0C2F-2DEE4CC18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3466" y="2227401"/>
            <a:ext cx="2873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0C1230-D698-FAD1-BA05-06723B90BDC5}"/>
              </a:ext>
            </a:extLst>
          </p:cNvPr>
          <p:cNvCxnSpPr/>
          <p:nvPr/>
        </p:nvCxnSpPr>
        <p:spPr>
          <a:xfrm>
            <a:off x="5836341" y="3883164"/>
            <a:ext cx="576263" cy="9366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A3B818DF-31BD-4E4F-9280-B98791778882}"/>
              </a:ext>
            </a:extLst>
          </p:cNvPr>
          <p:cNvSpPr>
            <a:spLocks noChangeAspect="1"/>
          </p:cNvSpPr>
          <p:nvPr/>
        </p:nvSpPr>
        <p:spPr>
          <a:xfrm>
            <a:off x="5765102" y="3811494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16B7705-16C0-2ACE-5468-CA9529C6CBA1}"/>
              </a:ext>
            </a:extLst>
          </p:cNvPr>
          <p:cNvSpPr>
            <a:spLocks noChangeAspect="1"/>
          </p:cNvSpPr>
          <p:nvPr/>
        </p:nvSpPr>
        <p:spPr>
          <a:xfrm>
            <a:off x="6341166" y="4747582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" name="TextBox 35">
            <a:extLst>
              <a:ext uri="{FF2B5EF4-FFF2-40B4-BE49-F238E27FC236}">
                <a16:creationId xmlns:a16="http://schemas.microsoft.com/office/drawing/2014/main" id="{3ED7A2E4-F3D4-5FE0-C667-8FF766A61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0441" y="3905389"/>
            <a:ext cx="288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A</a:t>
            </a:r>
          </a:p>
        </p:txBody>
      </p:sp>
      <p:sp>
        <p:nvSpPr>
          <p:cNvPr id="21" name="TextBox 36">
            <a:extLst>
              <a:ext uri="{FF2B5EF4-FFF2-40B4-BE49-F238E27FC236}">
                <a16:creationId xmlns:a16="http://schemas.microsoft.com/office/drawing/2014/main" id="{40941E9B-CCBE-75EB-53B9-BE8AD1948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2604" y="4748351"/>
            <a:ext cx="288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B</a:t>
            </a:r>
          </a:p>
        </p:txBody>
      </p:sp>
      <p:pic>
        <p:nvPicPr>
          <p:cNvPr id="22" name="Picture 2" descr="protractor">
            <a:extLst>
              <a:ext uri="{FF2B5EF4-FFF2-40B4-BE49-F238E27FC236}">
                <a16:creationId xmlns:a16="http://schemas.microsoft.com/office/drawing/2014/main" id="{559CF7DF-5C73-1CCF-49FD-4F3F2DF305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291" y="2316301"/>
            <a:ext cx="1800225" cy="315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55B6C85-1B84-37F7-0E38-71E7F214F218}"/>
              </a:ext>
            </a:extLst>
          </p:cNvPr>
          <p:cNvCxnSpPr/>
          <p:nvPr/>
        </p:nvCxnSpPr>
        <p:spPr>
          <a:xfrm flipV="1">
            <a:off x="9941616" y="2659201"/>
            <a:ext cx="0" cy="1223963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48">
            <a:extLst>
              <a:ext uri="{FF2B5EF4-FFF2-40B4-BE49-F238E27FC236}">
                <a16:creationId xmlns:a16="http://schemas.microsoft.com/office/drawing/2014/main" id="{71CD9D95-FF44-2BA6-A6C5-5CB66A221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7154" y="2227401"/>
            <a:ext cx="288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N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AF68709-1D7A-6A45-33B7-A8FD04BA056D}"/>
              </a:ext>
            </a:extLst>
          </p:cNvPr>
          <p:cNvCxnSpPr/>
          <p:nvPr/>
        </p:nvCxnSpPr>
        <p:spPr>
          <a:xfrm flipH="1" flipV="1">
            <a:off x="8862116" y="3379926"/>
            <a:ext cx="1079500" cy="5032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5A9A60FC-4940-1BFD-75E1-0202458919B0}"/>
              </a:ext>
            </a:extLst>
          </p:cNvPr>
          <p:cNvSpPr>
            <a:spLocks noChangeAspect="1"/>
          </p:cNvSpPr>
          <p:nvPr/>
        </p:nvSpPr>
        <p:spPr>
          <a:xfrm>
            <a:off x="9869557" y="3811494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3E71C87-674E-AF12-A0DA-DA9C2C8256BB}"/>
              </a:ext>
            </a:extLst>
          </p:cNvPr>
          <p:cNvSpPr>
            <a:spLocks noChangeAspect="1"/>
          </p:cNvSpPr>
          <p:nvPr/>
        </p:nvSpPr>
        <p:spPr>
          <a:xfrm>
            <a:off x="8789437" y="3307422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8" name="TextBox 52">
            <a:extLst>
              <a:ext uri="{FF2B5EF4-FFF2-40B4-BE49-F238E27FC236}">
                <a16:creationId xmlns:a16="http://schemas.microsoft.com/office/drawing/2014/main" id="{C55F6DC2-AC57-2C91-EB9E-E8566C6CF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5716" y="3905389"/>
            <a:ext cx="2873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A</a:t>
            </a:r>
          </a:p>
        </p:txBody>
      </p:sp>
      <p:sp>
        <p:nvSpPr>
          <p:cNvPr id="29" name="TextBox 53">
            <a:extLst>
              <a:ext uri="{FF2B5EF4-FFF2-40B4-BE49-F238E27FC236}">
                <a16:creationId xmlns:a16="http://schemas.microsoft.com/office/drawing/2014/main" id="{C41E0615-8156-A393-6CAD-300446FC8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7654" y="3522801"/>
            <a:ext cx="2873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B</a:t>
            </a: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CD3E1AEF-468F-9E14-C416-A4156AA8D3D3}"/>
              </a:ext>
            </a:extLst>
          </p:cNvPr>
          <p:cNvSpPr/>
          <p:nvPr/>
        </p:nvSpPr>
        <p:spPr>
          <a:xfrm>
            <a:off x="2308916" y="3091001"/>
            <a:ext cx="1079500" cy="1081088"/>
          </a:xfrm>
          <a:prstGeom prst="arc">
            <a:avLst>
              <a:gd name="adj1" fmla="val 16200000"/>
              <a:gd name="adj2" fmla="val 19976967"/>
            </a:avLst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56B53980-DA49-211B-A0B8-BDA34AC0A465}"/>
              </a:ext>
            </a:extLst>
          </p:cNvPr>
          <p:cNvSpPr/>
          <p:nvPr/>
        </p:nvSpPr>
        <p:spPr>
          <a:xfrm>
            <a:off x="5333104" y="3451364"/>
            <a:ext cx="1079500" cy="1079500"/>
          </a:xfrm>
          <a:prstGeom prst="arc">
            <a:avLst>
              <a:gd name="adj1" fmla="val 16200000"/>
              <a:gd name="adj2" fmla="val 2698130"/>
            </a:avLst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id="{D94ED123-18DC-DB11-4E5F-82C3B5C306BC}"/>
              </a:ext>
            </a:extLst>
          </p:cNvPr>
          <p:cNvSpPr/>
          <p:nvPr/>
        </p:nvSpPr>
        <p:spPr>
          <a:xfrm>
            <a:off x="9293916" y="3164026"/>
            <a:ext cx="1079500" cy="1079500"/>
          </a:xfrm>
          <a:prstGeom prst="arc">
            <a:avLst>
              <a:gd name="adj1" fmla="val 12255449"/>
              <a:gd name="adj2" fmla="val 16373896"/>
            </a:avLst>
          </a:prstGeom>
          <a:ln>
            <a:headEnd type="arrow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F53B40C-336E-461A-D495-E29FAC291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7416" y="2803664"/>
            <a:ext cx="5254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58</a:t>
            </a:r>
            <a:r>
              <a:rPr lang="en-GB" altLang="en-US" baseline="30000"/>
              <a:t>o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38D7E3-DEBA-626F-FB15-FA040B85D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2604" y="3595826"/>
            <a:ext cx="6556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150</a:t>
            </a:r>
            <a:r>
              <a:rPr lang="en-GB" altLang="en-US" baseline="30000"/>
              <a:t>o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96A0FFD-59CC-3823-8418-90E057200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691" y="2875101"/>
            <a:ext cx="525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64</a:t>
            </a:r>
            <a:r>
              <a:rPr lang="en-GB" altLang="en-US" baseline="30000"/>
              <a:t>o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6262862-F30D-27E8-7EA6-BBB90D1C61FA}"/>
              </a:ext>
            </a:extLst>
          </p:cNvPr>
          <p:cNvSpPr/>
          <p:nvPr/>
        </p:nvSpPr>
        <p:spPr>
          <a:xfrm>
            <a:off x="1877116" y="2298839"/>
            <a:ext cx="549275" cy="373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Eg1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F6398A1-CA76-19D4-99C1-E1E959DD1E12}"/>
              </a:ext>
            </a:extLst>
          </p:cNvPr>
          <p:cNvSpPr/>
          <p:nvPr/>
        </p:nvSpPr>
        <p:spPr>
          <a:xfrm>
            <a:off x="4998141" y="2298839"/>
            <a:ext cx="550863" cy="373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Eg2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2CC01F-20D2-DD2E-F716-E364772B82C7}"/>
              </a:ext>
            </a:extLst>
          </p:cNvPr>
          <p:cNvSpPr/>
          <p:nvPr/>
        </p:nvSpPr>
        <p:spPr>
          <a:xfrm>
            <a:off x="8141391" y="2298839"/>
            <a:ext cx="550863" cy="373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Eg3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FE0469B-B7D9-3FA4-C412-5622A0D2D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016" y="5827851"/>
            <a:ext cx="1755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Bearing = 058</a:t>
            </a:r>
            <a:r>
              <a:rPr lang="en-GB" altLang="en-US" baseline="30000"/>
              <a:t>o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09467D9-0417-DBFE-3858-036540771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4541" y="5827851"/>
            <a:ext cx="1712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Bearing = 150</a:t>
            </a:r>
            <a:r>
              <a:rPr lang="en-GB" altLang="en-US" baseline="30000"/>
              <a:t>o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3FF8D79-6248-E9CC-1404-685D0C1BA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9591" y="5827851"/>
            <a:ext cx="1243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Bearing = </a:t>
            </a:r>
            <a:endParaRPr lang="en-GB" altLang="en-US" baseline="3000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612DFCC-4AF4-333F-48DC-A8304F7B5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5754" y="5827851"/>
            <a:ext cx="1493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360</a:t>
            </a:r>
            <a:r>
              <a:rPr lang="en-GB" altLang="en-US" baseline="30000"/>
              <a:t>o</a:t>
            </a:r>
            <a:r>
              <a:rPr lang="en-GB" altLang="en-US"/>
              <a:t> – 64</a:t>
            </a:r>
            <a:r>
              <a:rPr lang="en-GB" altLang="en-US" baseline="30000"/>
              <a:t>o</a:t>
            </a:r>
            <a:r>
              <a:rPr lang="en-GB" altLang="en-US"/>
              <a:t> =</a:t>
            </a:r>
            <a:endParaRPr lang="en-GB" altLang="en-US" baseline="3000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B903F08-ED2F-4033-DE63-A2ED8466C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9729" y="5827851"/>
            <a:ext cx="654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296</a:t>
            </a:r>
            <a:r>
              <a:rPr lang="en-GB" altLang="en-US" baseline="30000"/>
              <a:t>o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7A6B75B-ABA1-8FB6-CAF9-BC11B42122F0}"/>
              </a:ext>
            </a:extLst>
          </p:cNvPr>
          <p:cNvSpPr txBox="1"/>
          <p:nvPr/>
        </p:nvSpPr>
        <p:spPr>
          <a:xfrm>
            <a:off x="1777311" y="1569261"/>
            <a:ext cx="8472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Measure the bearing of B from A in each case.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341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9" grpId="0"/>
      <p:bldP spid="40" grpId="0"/>
      <p:bldP spid="41" grpId="0"/>
      <p:bldP spid="42" grpId="0"/>
      <p:bldP spid="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D66BC-810C-304A-9160-F3D41B227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991" y="-12043"/>
            <a:ext cx="10515600" cy="1325563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32DF7EC-6E32-5B3F-A318-260CFD7240B9}"/>
              </a:ext>
            </a:extLst>
          </p:cNvPr>
          <p:cNvCxnSpPr/>
          <p:nvPr/>
        </p:nvCxnSpPr>
        <p:spPr>
          <a:xfrm flipV="1">
            <a:off x="2522056" y="1884432"/>
            <a:ext cx="0" cy="1223963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18">
            <a:extLst>
              <a:ext uri="{FF2B5EF4-FFF2-40B4-BE49-F238E27FC236}">
                <a16:creationId xmlns:a16="http://schemas.microsoft.com/office/drawing/2014/main" id="{319FDC27-AB2D-474F-3785-76ED8C693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7594" y="1452632"/>
            <a:ext cx="288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7745D61-F9B0-C48C-EF98-5F727AD42F44}"/>
              </a:ext>
            </a:extLst>
          </p:cNvPr>
          <p:cNvCxnSpPr/>
          <p:nvPr/>
        </p:nvCxnSpPr>
        <p:spPr>
          <a:xfrm flipV="1">
            <a:off x="2522056" y="2892495"/>
            <a:ext cx="1152525" cy="2159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E13E2BF4-F329-0FCE-4E63-662FECCF5AB5}"/>
              </a:ext>
            </a:extLst>
          </p:cNvPr>
          <p:cNvSpPr>
            <a:spLocks noChangeAspect="1"/>
          </p:cNvSpPr>
          <p:nvPr/>
        </p:nvSpPr>
        <p:spPr>
          <a:xfrm>
            <a:off x="2450099" y="3036725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9821BB6-5006-57FD-CE90-C4C7B76B854E}"/>
              </a:ext>
            </a:extLst>
          </p:cNvPr>
          <p:cNvSpPr>
            <a:spLocks noChangeAspect="1"/>
          </p:cNvSpPr>
          <p:nvPr/>
        </p:nvSpPr>
        <p:spPr>
          <a:xfrm>
            <a:off x="3602226" y="2820685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TextBox 24">
            <a:extLst>
              <a:ext uri="{FF2B5EF4-FFF2-40B4-BE49-F238E27FC236}">
                <a16:creationId xmlns:a16="http://schemas.microsoft.com/office/drawing/2014/main" id="{0C624FCC-486F-0A87-F2BD-BDCD53A43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156" y="3130620"/>
            <a:ext cx="2873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A</a:t>
            </a:r>
          </a:p>
        </p:txBody>
      </p:sp>
      <p:sp>
        <p:nvSpPr>
          <p:cNvPr id="11" name="TextBox 25">
            <a:extLst>
              <a:ext uri="{FF2B5EF4-FFF2-40B4-BE49-F238E27FC236}">
                <a16:creationId xmlns:a16="http://schemas.microsoft.com/office/drawing/2014/main" id="{29C73332-065D-8114-1B3F-ACA24733C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9044" y="2748032"/>
            <a:ext cx="2873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B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549117F-17A8-BA93-1BEB-E76AAC8D4BDD}"/>
              </a:ext>
            </a:extLst>
          </p:cNvPr>
          <p:cNvCxnSpPr/>
          <p:nvPr/>
        </p:nvCxnSpPr>
        <p:spPr>
          <a:xfrm flipV="1">
            <a:off x="5617681" y="1884432"/>
            <a:ext cx="0" cy="1223963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31">
            <a:extLst>
              <a:ext uri="{FF2B5EF4-FFF2-40B4-BE49-F238E27FC236}">
                <a16:creationId xmlns:a16="http://schemas.microsoft.com/office/drawing/2014/main" id="{D43267E8-1BFF-F1D7-1694-C3B2C520D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806" y="1452632"/>
            <a:ext cx="2873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F4DA06-0846-0C45-FB7B-A8AA44A674D7}"/>
              </a:ext>
            </a:extLst>
          </p:cNvPr>
          <p:cNvCxnSpPr/>
          <p:nvPr/>
        </p:nvCxnSpPr>
        <p:spPr>
          <a:xfrm flipV="1">
            <a:off x="5617681" y="2100332"/>
            <a:ext cx="792163" cy="10080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A99EEC9C-2245-DE75-A6EF-5D06EA666000}"/>
              </a:ext>
            </a:extLst>
          </p:cNvPr>
          <p:cNvSpPr>
            <a:spLocks noChangeAspect="1"/>
          </p:cNvSpPr>
          <p:nvPr/>
        </p:nvSpPr>
        <p:spPr>
          <a:xfrm>
            <a:off x="5546442" y="3036725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B6B7D22-597B-A5C1-6F06-61D2561EC511}"/>
              </a:ext>
            </a:extLst>
          </p:cNvPr>
          <p:cNvSpPr>
            <a:spLocks noChangeAspect="1"/>
          </p:cNvSpPr>
          <p:nvPr/>
        </p:nvSpPr>
        <p:spPr>
          <a:xfrm>
            <a:off x="6338530" y="2028597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" name="TextBox 35">
            <a:extLst>
              <a:ext uri="{FF2B5EF4-FFF2-40B4-BE49-F238E27FC236}">
                <a16:creationId xmlns:a16="http://schemas.microsoft.com/office/drawing/2014/main" id="{B38B12DA-4C7A-4B9D-D062-DEECBDA0B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1781" y="3130620"/>
            <a:ext cx="288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A</a:t>
            </a:r>
          </a:p>
        </p:txBody>
      </p:sp>
      <p:sp>
        <p:nvSpPr>
          <p:cNvPr id="18" name="TextBox 36">
            <a:extLst>
              <a:ext uri="{FF2B5EF4-FFF2-40B4-BE49-F238E27FC236}">
                <a16:creationId xmlns:a16="http://schemas.microsoft.com/office/drawing/2014/main" id="{892C1703-E3AD-D4B8-8F9A-86FDD3B9A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2869" y="1955870"/>
            <a:ext cx="2873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B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C01F407-CD8D-82D3-5C6B-44D2592389EA}"/>
              </a:ext>
            </a:extLst>
          </p:cNvPr>
          <p:cNvCxnSpPr/>
          <p:nvPr/>
        </p:nvCxnSpPr>
        <p:spPr>
          <a:xfrm flipV="1">
            <a:off x="9218131" y="1884432"/>
            <a:ext cx="0" cy="1223963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48">
            <a:extLst>
              <a:ext uri="{FF2B5EF4-FFF2-40B4-BE49-F238E27FC236}">
                <a16:creationId xmlns:a16="http://schemas.microsoft.com/office/drawing/2014/main" id="{18CCB550-0276-97F5-B937-E13A0F3C9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5256" y="1452632"/>
            <a:ext cx="2873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B27FB00-11B5-CC8D-78AA-2E4D860003F7}"/>
              </a:ext>
            </a:extLst>
          </p:cNvPr>
          <p:cNvCxnSpPr/>
          <p:nvPr/>
        </p:nvCxnSpPr>
        <p:spPr>
          <a:xfrm>
            <a:off x="9218131" y="3108395"/>
            <a:ext cx="1008063" cy="7921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377CF529-A0C8-D9D8-C2A9-55AA2FE9DF80}"/>
              </a:ext>
            </a:extLst>
          </p:cNvPr>
          <p:cNvSpPr>
            <a:spLocks noChangeAspect="1"/>
          </p:cNvSpPr>
          <p:nvPr/>
        </p:nvSpPr>
        <p:spPr>
          <a:xfrm>
            <a:off x="9146842" y="3036725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611B18C-4C02-24F6-BF93-A6085BB3BE07}"/>
              </a:ext>
            </a:extLst>
          </p:cNvPr>
          <p:cNvSpPr>
            <a:spLocks noChangeAspect="1"/>
          </p:cNvSpPr>
          <p:nvPr/>
        </p:nvSpPr>
        <p:spPr>
          <a:xfrm>
            <a:off x="10154954" y="3828797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4" name="TextBox 52">
            <a:extLst>
              <a:ext uri="{FF2B5EF4-FFF2-40B4-BE49-F238E27FC236}">
                <a16:creationId xmlns:a16="http://schemas.microsoft.com/office/drawing/2014/main" id="{20F157E4-6DFC-5B76-CA81-FC3411889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2231" y="3130620"/>
            <a:ext cx="288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A</a:t>
            </a:r>
          </a:p>
        </p:txBody>
      </p:sp>
      <p:sp>
        <p:nvSpPr>
          <p:cNvPr id="25" name="TextBox 53">
            <a:extLst>
              <a:ext uri="{FF2B5EF4-FFF2-40B4-BE49-F238E27FC236}">
                <a16:creationId xmlns:a16="http://schemas.microsoft.com/office/drawing/2014/main" id="{0E745D4F-6325-476F-A023-DFCC19E3A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9219" y="3900557"/>
            <a:ext cx="2873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B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2EFB626-5F34-CF69-A1C9-6456DCEF05FA}"/>
              </a:ext>
            </a:extLst>
          </p:cNvPr>
          <p:cNvSpPr/>
          <p:nvPr/>
        </p:nvSpPr>
        <p:spPr>
          <a:xfrm>
            <a:off x="1658456" y="1524070"/>
            <a:ext cx="549275" cy="373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0E2CAC-12CB-D6BF-0770-21262E1CD4FD}"/>
              </a:ext>
            </a:extLst>
          </p:cNvPr>
          <p:cNvSpPr/>
          <p:nvPr/>
        </p:nvSpPr>
        <p:spPr>
          <a:xfrm>
            <a:off x="4779481" y="1524070"/>
            <a:ext cx="550863" cy="373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F64C0F3-8AC0-DD1B-01E2-F38899AC5272}"/>
              </a:ext>
            </a:extLst>
          </p:cNvPr>
          <p:cNvSpPr/>
          <p:nvPr/>
        </p:nvSpPr>
        <p:spPr>
          <a:xfrm>
            <a:off x="7922731" y="1524070"/>
            <a:ext cx="550863" cy="373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21D2AE0-13BB-5633-DBDA-92C1480365B1}"/>
              </a:ext>
            </a:extLst>
          </p:cNvPr>
          <p:cNvCxnSpPr/>
          <p:nvPr/>
        </p:nvCxnSpPr>
        <p:spPr>
          <a:xfrm flipV="1">
            <a:off x="2522056" y="4354582"/>
            <a:ext cx="0" cy="1223963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58">
            <a:extLst>
              <a:ext uri="{FF2B5EF4-FFF2-40B4-BE49-F238E27FC236}">
                <a16:creationId xmlns:a16="http://schemas.microsoft.com/office/drawing/2014/main" id="{18C6576E-EAC8-3BC6-ADAC-7482ADDFC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7594" y="3922782"/>
            <a:ext cx="288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CA7BC31-C60E-8EA1-4061-8F9A487D01AC}"/>
              </a:ext>
            </a:extLst>
          </p:cNvPr>
          <p:cNvCxnSpPr/>
          <p:nvPr/>
        </p:nvCxnSpPr>
        <p:spPr>
          <a:xfrm>
            <a:off x="2522056" y="5578545"/>
            <a:ext cx="431800" cy="10588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53907539-768E-CE2B-686C-CA7040B233C4}"/>
              </a:ext>
            </a:extLst>
          </p:cNvPr>
          <p:cNvSpPr>
            <a:spLocks noChangeAspect="1"/>
          </p:cNvSpPr>
          <p:nvPr/>
        </p:nvSpPr>
        <p:spPr>
          <a:xfrm>
            <a:off x="2450099" y="5506483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EF61A77-908A-E015-3DBA-B45EEFDFA531}"/>
              </a:ext>
            </a:extLst>
          </p:cNvPr>
          <p:cNvSpPr>
            <a:spLocks noChangeAspect="1"/>
          </p:cNvSpPr>
          <p:nvPr/>
        </p:nvSpPr>
        <p:spPr>
          <a:xfrm>
            <a:off x="2882146" y="6565101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" name="TextBox 62">
            <a:extLst>
              <a:ext uri="{FF2B5EF4-FFF2-40B4-BE49-F238E27FC236}">
                <a16:creationId xmlns:a16="http://schemas.microsoft.com/office/drawing/2014/main" id="{02BAD0A4-D5C5-EB64-51B2-A138E083A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156" y="5599182"/>
            <a:ext cx="2873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A</a:t>
            </a:r>
          </a:p>
        </p:txBody>
      </p:sp>
      <p:sp>
        <p:nvSpPr>
          <p:cNvPr id="35" name="TextBox 63">
            <a:extLst>
              <a:ext uri="{FF2B5EF4-FFF2-40B4-BE49-F238E27FC236}">
                <a16:creationId xmlns:a16="http://schemas.microsoft.com/office/drawing/2014/main" id="{E373E566-2876-E190-3651-5720AD84C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6881" y="6421507"/>
            <a:ext cx="2873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B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43D8058-4D4C-22A0-4C42-96C9BA87BE91}"/>
              </a:ext>
            </a:extLst>
          </p:cNvPr>
          <p:cNvCxnSpPr/>
          <p:nvPr/>
        </p:nvCxnSpPr>
        <p:spPr>
          <a:xfrm flipV="1">
            <a:off x="5617681" y="4354582"/>
            <a:ext cx="0" cy="1223963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68">
            <a:extLst>
              <a:ext uri="{FF2B5EF4-FFF2-40B4-BE49-F238E27FC236}">
                <a16:creationId xmlns:a16="http://schemas.microsoft.com/office/drawing/2014/main" id="{52026E2F-0005-BA71-9E0C-85CBD4DAC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806" y="3922782"/>
            <a:ext cx="2873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N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56E2085-FA6B-0804-B928-D142856EF3F0}"/>
              </a:ext>
            </a:extLst>
          </p:cNvPr>
          <p:cNvCxnSpPr/>
          <p:nvPr/>
        </p:nvCxnSpPr>
        <p:spPr>
          <a:xfrm flipH="1">
            <a:off x="4827106" y="5578545"/>
            <a:ext cx="790575" cy="8429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>
            <a:extLst>
              <a:ext uri="{FF2B5EF4-FFF2-40B4-BE49-F238E27FC236}">
                <a16:creationId xmlns:a16="http://schemas.microsoft.com/office/drawing/2014/main" id="{A631A95C-EC2F-7B41-824B-9137A22089C5}"/>
              </a:ext>
            </a:extLst>
          </p:cNvPr>
          <p:cNvSpPr>
            <a:spLocks noChangeAspect="1"/>
          </p:cNvSpPr>
          <p:nvPr/>
        </p:nvSpPr>
        <p:spPr>
          <a:xfrm>
            <a:off x="5546442" y="5506483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2769062-E11A-A185-6D7E-F4C88E5BDFF7}"/>
              </a:ext>
            </a:extLst>
          </p:cNvPr>
          <p:cNvSpPr>
            <a:spLocks noChangeAspect="1"/>
          </p:cNvSpPr>
          <p:nvPr/>
        </p:nvSpPr>
        <p:spPr>
          <a:xfrm>
            <a:off x="4754354" y="6349077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" name="TextBox 82">
            <a:extLst>
              <a:ext uri="{FF2B5EF4-FFF2-40B4-BE49-F238E27FC236}">
                <a16:creationId xmlns:a16="http://schemas.microsoft.com/office/drawing/2014/main" id="{50FE7BEC-A446-2066-07D7-D5798680E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1781" y="5599182"/>
            <a:ext cx="288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A</a:t>
            </a:r>
          </a:p>
        </p:txBody>
      </p:sp>
      <p:sp>
        <p:nvSpPr>
          <p:cNvPr id="42" name="TextBox 83">
            <a:extLst>
              <a:ext uri="{FF2B5EF4-FFF2-40B4-BE49-F238E27FC236}">
                <a16:creationId xmlns:a16="http://schemas.microsoft.com/office/drawing/2014/main" id="{07B8EB25-C504-4A7D-D3A2-590FE771A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8544" y="6348482"/>
            <a:ext cx="2873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B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2011336-CA93-3630-D067-15F952403154}"/>
              </a:ext>
            </a:extLst>
          </p:cNvPr>
          <p:cNvCxnSpPr/>
          <p:nvPr/>
        </p:nvCxnSpPr>
        <p:spPr>
          <a:xfrm flipV="1">
            <a:off x="9218131" y="4354582"/>
            <a:ext cx="0" cy="1223963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Box 85">
            <a:extLst>
              <a:ext uri="{FF2B5EF4-FFF2-40B4-BE49-F238E27FC236}">
                <a16:creationId xmlns:a16="http://schemas.microsoft.com/office/drawing/2014/main" id="{F49DA18F-DBD5-3E56-2B1A-E02AA9074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5256" y="3922782"/>
            <a:ext cx="2873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N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46DAD16-E1A3-ED57-0FCD-D71B3EC8E2F5}"/>
              </a:ext>
            </a:extLst>
          </p:cNvPr>
          <p:cNvCxnSpPr/>
          <p:nvPr/>
        </p:nvCxnSpPr>
        <p:spPr>
          <a:xfrm flipH="1">
            <a:off x="7994169" y="5578545"/>
            <a:ext cx="1223962" cy="50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1BF53B62-CDB0-936B-9ECB-5C3367064EB5}"/>
              </a:ext>
            </a:extLst>
          </p:cNvPr>
          <p:cNvSpPr>
            <a:spLocks noChangeAspect="1"/>
          </p:cNvSpPr>
          <p:nvPr/>
        </p:nvSpPr>
        <p:spPr>
          <a:xfrm>
            <a:off x="9146842" y="5506483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FB745D84-F8A9-43BD-15C5-BF672533E2F5}"/>
              </a:ext>
            </a:extLst>
          </p:cNvPr>
          <p:cNvSpPr>
            <a:spLocks noChangeAspect="1"/>
          </p:cNvSpPr>
          <p:nvPr/>
        </p:nvSpPr>
        <p:spPr>
          <a:xfrm>
            <a:off x="7922706" y="5556989"/>
            <a:ext cx="144000" cy="1440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" name="TextBox 89">
            <a:extLst>
              <a:ext uri="{FF2B5EF4-FFF2-40B4-BE49-F238E27FC236}">
                <a16:creationId xmlns:a16="http://schemas.microsoft.com/office/drawing/2014/main" id="{55F44C7B-868D-A761-5C88-115CE94DB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2231" y="5599182"/>
            <a:ext cx="288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A</a:t>
            </a:r>
          </a:p>
        </p:txBody>
      </p:sp>
      <p:sp>
        <p:nvSpPr>
          <p:cNvPr id="49" name="TextBox 90">
            <a:extLst>
              <a:ext uri="{FF2B5EF4-FFF2-40B4-BE49-F238E27FC236}">
                <a16:creationId xmlns:a16="http://schemas.microsoft.com/office/drawing/2014/main" id="{3821EE2C-43F0-5F2C-471B-079028565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5394" y="5629345"/>
            <a:ext cx="2873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B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432EAC8-92BD-B0C6-FD06-FE1D405A0687}"/>
              </a:ext>
            </a:extLst>
          </p:cNvPr>
          <p:cNvSpPr/>
          <p:nvPr/>
        </p:nvSpPr>
        <p:spPr>
          <a:xfrm>
            <a:off x="1658456" y="3994220"/>
            <a:ext cx="549275" cy="373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188E268-3DEF-0489-83D2-A0811A80B20C}"/>
              </a:ext>
            </a:extLst>
          </p:cNvPr>
          <p:cNvSpPr/>
          <p:nvPr/>
        </p:nvSpPr>
        <p:spPr>
          <a:xfrm>
            <a:off x="4779481" y="3994220"/>
            <a:ext cx="550863" cy="373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715C600-7F43-0BA8-9077-6604179A46FA}"/>
              </a:ext>
            </a:extLst>
          </p:cNvPr>
          <p:cNvSpPr/>
          <p:nvPr/>
        </p:nvSpPr>
        <p:spPr>
          <a:xfrm>
            <a:off x="7922731" y="3994220"/>
            <a:ext cx="550863" cy="373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28E17AF-7F07-731F-6064-3530DACA01F6}"/>
              </a:ext>
            </a:extLst>
          </p:cNvPr>
          <p:cNvSpPr/>
          <p:nvPr/>
        </p:nvSpPr>
        <p:spPr>
          <a:xfrm>
            <a:off x="3026881" y="2173357"/>
            <a:ext cx="115093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080</a:t>
            </a:r>
            <a:r>
              <a:rPr lang="en-GB" baseline="30000" dirty="0"/>
              <a:t>o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E177548-1D39-ED6E-A0B6-B8B5D4596E60}"/>
              </a:ext>
            </a:extLst>
          </p:cNvPr>
          <p:cNvSpPr/>
          <p:nvPr/>
        </p:nvSpPr>
        <p:spPr>
          <a:xfrm>
            <a:off x="6122506" y="2605157"/>
            <a:ext cx="1152525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037</a:t>
            </a:r>
            <a:r>
              <a:rPr lang="en-GB" baseline="30000" dirty="0"/>
              <a:t>o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1E4B566-79C7-48B7-2FCD-BD3434314148}"/>
              </a:ext>
            </a:extLst>
          </p:cNvPr>
          <p:cNvSpPr/>
          <p:nvPr/>
        </p:nvSpPr>
        <p:spPr>
          <a:xfrm>
            <a:off x="9362594" y="2532132"/>
            <a:ext cx="1152525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126</a:t>
            </a:r>
            <a:r>
              <a:rPr lang="en-GB" baseline="30000" dirty="0"/>
              <a:t>o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C3970D3-A796-0A9B-6C3E-E9263E90B404}"/>
              </a:ext>
            </a:extLst>
          </p:cNvPr>
          <p:cNvSpPr/>
          <p:nvPr/>
        </p:nvSpPr>
        <p:spPr>
          <a:xfrm>
            <a:off x="2737956" y="5268982"/>
            <a:ext cx="1152525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156</a:t>
            </a:r>
            <a:r>
              <a:rPr lang="en-GB" baseline="30000" dirty="0"/>
              <a:t>o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447F92D-DC60-C9A3-3959-828607ACD7FD}"/>
              </a:ext>
            </a:extLst>
          </p:cNvPr>
          <p:cNvSpPr/>
          <p:nvPr/>
        </p:nvSpPr>
        <p:spPr>
          <a:xfrm>
            <a:off x="4393719" y="4837182"/>
            <a:ext cx="1152525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225</a:t>
            </a:r>
            <a:r>
              <a:rPr lang="en-GB" baseline="30000" dirty="0"/>
              <a:t>o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B455837-1260-B145-E7F7-7B8C0EF92FF3}"/>
              </a:ext>
            </a:extLst>
          </p:cNvPr>
          <p:cNvSpPr/>
          <p:nvPr/>
        </p:nvSpPr>
        <p:spPr>
          <a:xfrm>
            <a:off x="7851294" y="4981645"/>
            <a:ext cx="1150937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268</a:t>
            </a:r>
            <a:r>
              <a:rPr lang="en-GB" baseline="30000" dirty="0"/>
              <a:t>o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DD9CCD5-4102-554E-E395-05FE7BC39410}"/>
              </a:ext>
            </a:extLst>
          </p:cNvPr>
          <p:cNvSpPr txBox="1"/>
          <p:nvPr/>
        </p:nvSpPr>
        <p:spPr>
          <a:xfrm>
            <a:off x="1526004" y="943171"/>
            <a:ext cx="8472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Measure the bearing of B from A in each case.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84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632FFED-AA68-AB35-F032-AC2556CC0E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181" y="410713"/>
            <a:ext cx="9177637" cy="6036573"/>
          </a:xfrm>
          <a:prstGeom prst="rect">
            <a:avLst/>
          </a:prstGeom>
        </p:spPr>
      </p:pic>
      <p:pic>
        <p:nvPicPr>
          <p:cNvPr id="2" name="Picture 2" descr="Image result for calculator symbols">
            <a:extLst>
              <a:ext uri="{FF2B5EF4-FFF2-40B4-BE49-F238E27FC236}">
                <a16:creationId xmlns:a16="http://schemas.microsoft.com/office/drawing/2014/main" id="{E33956E7-9026-6214-1792-5FF37FD877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2731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77216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92A426-E6B0-83D0-60A9-A0724A7251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88"/>
          <a:stretch/>
        </p:blipFill>
        <p:spPr>
          <a:xfrm>
            <a:off x="1885130" y="121754"/>
            <a:ext cx="8421739" cy="6614492"/>
          </a:xfrm>
          <a:prstGeom prst="rect">
            <a:avLst/>
          </a:prstGeom>
        </p:spPr>
      </p:pic>
      <p:pic>
        <p:nvPicPr>
          <p:cNvPr id="2" name="Picture 2" descr="Image result for calculator symbols">
            <a:extLst>
              <a:ext uri="{FF2B5EF4-FFF2-40B4-BE49-F238E27FC236}">
                <a16:creationId xmlns:a16="http://schemas.microsoft.com/office/drawing/2014/main" id="{69356886-1AE6-7E04-EACE-692C69A356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2731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61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268791"/>
            <a:ext cx="10788072" cy="2620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To be able to use scale factors, scale diagrams and maps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To be able to measure line segments and angles in geometric figures, including interpreting maps and scale drawings and use of bearings</a:t>
            </a:r>
            <a:endParaRPr lang="en-GB" sz="2400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514849"/>
            <a:ext cx="11286836" cy="189411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/>
              <a:t>Maps and Scales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78125D-59FB-09F0-5E0F-18545555488F}"/>
              </a:ext>
            </a:extLst>
          </p:cNvPr>
          <p:cNvSpPr txBox="1"/>
          <p:nvPr/>
        </p:nvSpPr>
        <p:spPr>
          <a:xfrm>
            <a:off x="720437" y="4677076"/>
            <a:ext cx="92888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A tiled floor has blue and white tiles in the ratio 4 : 5. What fraction of the tiles are blue?</a:t>
            </a:r>
          </a:p>
          <a:p>
            <a:pPr marL="342900" indent="-342900">
              <a:buAutoNum type="arabicParenR"/>
            </a:pPr>
            <a:r>
              <a:rPr lang="en-US" sz="2400" dirty="0"/>
              <a:t>A piece of string is 180cm long. It is cut into 3 pieces in the ratio 2:3:4. Workout the longest piece.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71019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83D95CE-C8E5-44B7-B3E6-9F96922BA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Scale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9A5B9B45-F685-40E6-91BA-4E8BF2249547}"/>
              </a:ext>
            </a:extLst>
          </p:cNvPr>
          <p:cNvSpPr/>
          <p:nvPr/>
        </p:nvSpPr>
        <p:spPr>
          <a:xfrm>
            <a:off x="1542473" y="1606923"/>
            <a:ext cx="9531928" cy="13255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le 7">
            <a:extLst>
              <a:ext uri="{FF2B5EF4-FFF2-40B4-BE49-F238E27FC236}">
                <a16:creationId xmlns:a16="http://schemas.microsoft.com/office/drawing/2014/main" id="{8001CD27-D921-C145-4440-4FEAF2059CCB}"/>
              </a:ext>
            </a:extLst>
          </p:cNvPr>
          <p:cNvSpPr/>
          <p:nvPr/>
        </p:nvSpPr>
        <p:spPr>
          <a:xfrm>
            <a:off x="1542473" y="3767027"/>
            <a:ext cx="9531928" cy="13255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AC3659-E47E-5CC4-16C7-FFF99F732D7D}"/>
              </a:ext>
            </a:extLst>
          </p:cNvPr>
          <p:cNvSpPr txBox="1"/>
          <p:nvPr/>
        </p:nvSpPr>
        <p:spPr>
          <a:xfrm>
            <a:off x="1749287" y="1854206"/>
            <a:ext cx="91141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map has a scale of 1cm : 3 miles. On the map, the distance between two towns is 7cm. What is the actual distance between the two towns?</a:t>
            </a:r>
            <a:endParaRPr lang="en-GB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8E8FB8-D791-68BE-EE3D-4FB3F5E5C651}"/>
              </a:ext>
            </a:extLst>
          </p:cNvPr>
          <p:cNvSpPr txBox="1"/>
          <p:nvPr/>
        </p:nvSpPr>
        <p:spPr>
          <a:xfrm>
            <a:off x="1749287" y="3829644"/>
            <a:ext cx="91141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map has a scale of 1cm : 4 </a:t>
            </a:r>
            <a:r>
              <a:rPr lang="en-US" sz="2400" dirty="0" err="1"/>
              <a:t>kilometres</a:t>
            </a:r>
            <a:r>
              <a:rPr lang="en-US" sz="2400" dirty="0"/>
              <a:t>. The actual distance between two cities is 52 </a:t>
            </a:r>
            <a:r>
              <a:rPr lang="en-US" sz="2400" dirty="0" err="1"/>
              <a:t>kilometres</a:t>
            </a:r>
            <a:r>
              <a:rPr lang="en-US" sz="2400" dirty="0"/>
              <a:t>. What is the distance between the cities on the map?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47814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1">
            <a:extLst>
              <a:ext uri="{FF2B5EF4-FFF2-40B4-BE49-F238E27FC236}">
                <a16:creationId xmlns:a16="http://schemas.microsoft.com/office/drawing/2014/main" id="{F05D4D6B-207C-4DDE-9625-F77A0DC1E73B}"/>
              </a:ext>
            </a:extLst>
          </p:cNvPr>
          <p:cNvSpPr/>
          <p:nvPr/>
        </p:nvSpPr>
        <p:spPr>
          <a:xfrm>
            <a:off x="566530" y="1357818"/>
            <a:ext cx="11270974" cy="435133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41D36F-1D4D-4916-A3D6-18E40F839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18875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124EA6F-3A13-4E36-BCE7-CD6F2E65D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865" y="1665338"/>
            <a:ext cx="10618303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dirty="0"/>
              <a:t>A map scale is given as 2cm:1km. </a:t>
            </a:r>
            <a:br>
              <a:rPr lang="en-GB" dirty="0"/>
            </a:br>
            <a:r>
              <a:rPr lang="en-GB" dirty="0"/>
              <a:t>Convert the following distances on the map to actual distances.</a:t>
            </a:r>
          </a:p>
          <a:p>
            <a:pPr marL="514350" indent="-514350">
              <a:buAutoNum type="alphaLcParenR"/>
            </a:pPr>
            <a:r>
              <a:rPr lang="en-GB" dirty="0"/>
              <a:t>4cm            b) 6cm            c) 22cm           d) 3cm           e) 0.5cm 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2. Using the same scale, convert the following actual distances to      distances on the map.</a:t>
            </a:r>
          </a:p>
          <a:p>
            <a:pPr marL="0" indent="0">
              <a:buNone/>
            </a:pPr>
            <a:r>
              <a:rPr lang="en-GB" dirty="0"/>
              <a:t>a) 5km            b) 8km            c) 14km            d) 3.5km            e) 0.5km   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AA99534-3BDA-09C0-AF5B-92A0B3D8B3B0}"/>
              </a:ext>
            </a:extLst>
          </p:cNvPr>
          <p:cNvGrpSpPr/>
          <p:nvPr/>
        </p:nvGrpSpPr>
        <p:grpSpPr>
          <a:xfrm>
            <a:off x="1996937" y="2967335"/>
            <a:ext cx="9417740" cy="2234257"/>
            <a:chOff x="1996937" y="2967335"/>
            <a:chExt cx="9417740" cy="2234257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7CC626E-5F4F-DE2C-5903-5E63F587DB13}"/>
                </a:ext>
              </a:extLst>
            </p:cNvPr>
            <p:cNvSpPr txBox="1"/>
            <p:nvPr/>
          </p:nvSpPr>
          <p:spPr>
            <a:xfrm>
              <a:off x="2126974" y="2971800"/>
              <a:ext cx="7653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2km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0F62982-011B-E440-3AB3-CB00EEAC5724}"/>
                </a:ext>
              </a:extLst>
            </p:cNvPr>
            <p:cNvSpPr txBox="1"/>
            <p:nvPr/>
          </p:nvSpPr>
          <p:spPr>
            <a:xfrm>
              <a:off x="4126396" y="2967335"/>
              <a:ext cx="7653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3km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F80AA7F-1D79-747C-C597-D2A44E56ED06}"/>
                </a:ext>
              </a:extLst>
            </p:cNvPr>
            <p:cNvSpPr txBox="1"/>
            <p:nvPr/>
          </p:nvSpPr>
          <p:spPr>
            <a:xfrm>
              <a:off x="6202016" y="2967335"/>
              <a:ext cx="9044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11km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4FAA4E2-6543-3120-7C57-933EB52E44DA}"/>
                </a:ext>
              </a:extLst>
            </p:cNvPr>
            <p:cNvSpPr txBox="1"/>
            <p:nvPr/>
          </p:nvSpPr>
          <p:spPr>
            <a:xfrm>
              <a:off x="8028408" y="2967335"/>
              <a:ext cx="9773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1.5km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C748AA1-99C9-77F8-5F48-0A4E1466E331}"/>
                </a:ext>
              </a:extLst>
            </p:cNvPr>
            <p:cNvSpPr txBox="1"/>
            <p:nvPr/>
          </p:nvSpPr>
          <p:spPr>
            <a:xfrm>
              <a:off x="10242687" y="2967335"/>
              <a:ext cx="11719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0.25km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A49E61F-85BB-78A9-916B-CA438A301F34}"/>
                </a:ext>
              </a:extLst>
            </p:cNvPr>
            <p:cNvSpPr txBox="1"/>
            <p:nvPr/>
          </p:nvSpPr>
          <p:spPr>
            <a:xfrm>
              <a:off x="1996937" y="4739927"/>
              <a:ext cx="8845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10cm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2BDEAC5-59B6-ACAD-C309-81F9DE760B30}"/>
                </a:ext>
              </a:extLst>
            </p:cNvPr>
            <p:cNvSpPr txBox="1"/>
            <p:nvPr/>
          </p:nvSpPr>
          <p:spPr>
            <a:xfrm>
              <a:off x="3985593" y="4730997"/>
              <a:ext cx="8845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16cm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A93532E-5A41-98D8-9828-23F0F0BA0892}"/>
                </a:ext>
              </a:extLst>
            </p:cNvPr>
            <p:cNvSpPr txBox="1"/>
            <p:nvPr/>
          </p:nvSpPr>
          <p:spPr>
            <a:xfrm>
              <a:off x="6125817" y="4739927"/>
              <a:ext cx="8845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28cm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D7639B7-AA98-047E-4025-ED2DD304F3F3}"/>
                </a:ext>
              </a:extLst>
            </p:cNvPr>
            <p:cNvSpPr txBox="1"/>
            <p:nvPr/>
          </p:nvSpPr>
          <p:spPr>
            <a:xfrm>
              <a:off x="8416785" y="4739927"/>
              <a:ext cx="7379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7cm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89D487D-058A-ABA9-62B9-C197B75E67C7}"/>
                </a:ext>
              </a:extLst>
            </p:cNvPr>
            <p:cNvSpPr txBox="1"/>
            <p:nvPr/>
          </p:nvSpPr>
          <p:spPr>
            <a:xfrm>
              <a:off x="10561152" y="4739927"/>
              <a:ext cx="7379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459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83D95CE-C8E5-44B7-B3E6-9F96922BA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Scale Without Units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9A5B9B45-F685-40E6-91BA-4E8BF2249547}"/>
              </a:ext>
            </a:extLst>
          </p:cNvPr>
          <p:cNvSpPr/>
          <p:nvPr/>
        </p:nvSpPr>
        <p:spPr>
          <a:xfrm>
            <a:off x="1542473" y="1606923"/>
            <a:ext cx="9531928" cy="13255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le 7">
            <a:extLst>
              <a:ext uri="{FF2B5EF4-FFF2-40B4-BE49-F238E27FC236}">
                <a16:creationId xmlns:a16="http://schemas.microsoft.com/office/drawing/2014/main" id="{8001CD27-D921-C145-4440-4FEAF2059CCB}"/>
              </a:ext>
            </a:extLst>
          </p:cNvPr>
          <p:cNvSpPr/>
          <p:nvPr/>
        </p:nvSpPr>
        <p:spPr>
          <a:xfrm>
            <a:off x="1542473" y="3767027"/>
            <a:ext cx="9531928" cy="13255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D2825E-1CDC-2EE9-AC9C-33FC120F81D4}"/>
              </a:ext>
            </a:extLst>
          </p:cNvPr>
          <p:cNvSpPr txBox="1"/>
          <p:nvPr/>
        </p:nvSpPr>
        <p:spPr>
          <a:xfrm>
            <a:off x="1840798" y="3829644"/>
            <a:ext cx="8935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map has the scale of 1:50000 The distance between two points on the map is 10 cm. Work out the real distance between the two points. Give your answer in </a:t>
            </a:r>
            <a:r>
              <a:rPr lang="en-US" sz="2400" dirty="0" err="1"/>
              <a:t>kilometres</a:t>
            </a:r>
            <a:r>
              <a:rPr lang="en-US" sz="2400" dirty="0"/>
              <a:t>. </a:t>
            </a:r>
            <a:endParaRPr lang="en-GB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E01F51-3739-9E3A-83EA-C63029B2005D}"/>
              </a:ext>
            </a:extLst>
          </p:cNvPr>
          <p:cNvSpPr txBox="1"/>
          <p:nvPr/>
        </p:nvSpPr>
        <p:spPr>
          <a:xfrm>
            <a:off x="1840798" y="1854206"/>
            <a:ext cx="89352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model car has the length of 8cm. The scale of the model is 1:50 Work out the length of the real car. Give your answer in </a:t>
            </a:r>
            <a:r>
              <a:rPr lang="en-US" sz="2400" dirty="0" err="1"/>
              <a:t>metres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32311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1">
            <a:extLst>
              <a:ext uri="{FF2B5EF4-FFF2-40B4-BE49-F238E27FC236}">
                <a16:creationId xmlns:a16="http://schemas.microsoft.com/office/drawing/2014/main" id="{F05D4D6B-207C-4DDE-9625-F77A0DC1E73B}"/>
              </a:ext>
            </a:extLst>
          </p:cNvPr>
          <p:cNvSpPr/>
          <p:nvPr/>
        </p:nvSpPr>
        <p:spPr>
          <a:xfrm>
            <a:off x="566530" y="1357818"/>
            <a:ext cx="11270974" cy="496637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41D36F-1D4D-4916-A3D6-18E40F839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18875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124EA6F-3A13-4E36-BCE7-CD6F2E65D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89" y="1665338"/>
            <a:ext cx="11050656" cy="435133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A map has a scale of 1:4000. On the map, the distance between two houses is 9cm. What is the actual distance between the houses? Give your answer in </a:t>
            </a:r>
            <a:r>
              <a:rPr lang="en-US" dirty="0" err="1"/>
              <a:t>metres</a:t>
            </a:r>
            <a:r>
              <a:rPr lang="en-US" dirty="0"/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sz="2800" dirty="0"/>
              <a:t>A model plane has the length of 20cm. The scale of the model is 1:380. Work out the length of the real plane. Give your answer in </a:t>
            </a:r>
            <a:r>
              <a:rPr lang="en-US" sz="2800" dirty="0" err="1"/>
              <a:t>metres</a:t>
            </a:r>
            <a:r>
              <a:rPr lang="en-US" sz="2800" dirty="0"/>
              <a:t>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A scale drawing has a scale of 1:20. In real life the length of a boat is 150m. What is the length of the boat on the scale drawing? Give your answer in </a:t>
            </a:r>
            <a:r>
              <a:rPr lang="en-US" dirty="0" err="1"/>
              <a:t>centimetres</a:t>
            </a:r>
            <a:r>
              <a:rPr lang="en-US" dirty="0"/>
              <a:t>.</a:t>
            </a:r>
          </a:p>
          <a:p>
            <a:pPr marL="514350" indent="-514350">
              <a:buAutoNum type="arabicPeriod"/>
            </a:pPr>
            <a:r>
              <a:rPr lang="en-US" dirty="0"/>
              <a:t>The scale on a map is 1:25000. How many </a:t>
            </a:r>
            <a:r>
              <a:rPr lang="en-US" dirty="0" err="1"/>
              <a:t>kilometres</a:t>
            </a:r>
            <a:r>
              <a:rPr lang="en-US" dirty="0"/>
              <a:t> on the ground is represented by 6cm on the map?</a:t>
            </a:r>
            <a:endParaRPr lang="en-GB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F91331F-F237-E644-5764-E67AB3FE8A04}"/>
              </a:ext>
            </a:extLst>
          </p:cNvPr>
          <p:cNvGrpSpPr/>
          <p:nvPr/>
        </p:nvGrpSpPr>
        <p:grpSpPr>
          <a:xfrm>
            <a:off x="4721088" y="2445026"/>
            <a:ext cx="7065893" cy="3516821"/>
            <a:chOff x="4721088" y="2445026"/>
            <a:chExt cx="7065893" cy="3516821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6388C28-24DA-7076-DFAA-7CD2B4B44E88}"/>
                </a:ext>
              </a:extLst>
            </p:cNvPr>
            <p:cNvSpPr txBox="1"/>
            <p:nvPr/>
          </p:nvSpPr>
          <p:spPr>
            <a:xfrm>
              <a:off x="4721088" y="2445026"/>
              <a:ext cx="914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360m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72B2919-C6E8-4884-0B35-DFA1CFE30543}"/>
                </a:ext>
              </a:extLst>
            </p:cNvPr>
            <p:cNvSpPr txBox="1"/>
            <p:nvPr/>
          </p:nvSpPr>
          <p:spPr>
            <a:xfrm>
              <a:off x="10872581" y="3379342"/>
              <a:ext cx="914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76m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24616FE-A42E-09AE-8102-887862080976}"/>
                </a:ext>
              </a:extLst>
            </p:cNvPr>
            <p:cNvSpPr txBox="1"/>
            <p:nvPr/>
          </p:nvSpPr>
          <p:spPr>
            <a:xfrm>
              <a:off x="4721088" y="4615069"/>
              <a:ext cx="10833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750cm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325E794-20F7-84C6-5DD2-7F7F907683F9}"/>
                </a:ext>
              </a:extLst>
            </p:cNvPr>
            <p:cNvSpPr txBox="1"/>
            <p:nvPr/>
          </p:nvSpPr>
          <p:spPr>
            <a:xfrm>
              <a:off x="6231834" y="5500182"/>
              <a:ext cx="9640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1.5km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328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Image result for calculator symbols">
            <a:extLst>
              <a:ext uri="{FF2B5EF4-FFF2-40B4-BE49-F238E27FC236}">
                <a16:creationId xmlns:a16="http://schemas.microsoft.com/office/drawing/2014/main" id="{D88BDD0C-EB07-4638-B6F5-6B973A42AC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2731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EFCFDCD-7822-7C5E-440B-9FAAC3EBFD7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617"/>
          <a:stretch/>
        </p:blipFill>
        <p:spPr>
          <a:xfrm>
            <a:off x="1293706" y="1995280"/>
            <a:ext cx="9599398" cy="2867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322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CF60E38-4CF0-E367-7CB6-9868BADFE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4651" y="800387"/>
            <a:ext cx="8810625" cy="588645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983D95CE-C8E5-44B7-B3E6-9F96922BA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908" y="-253155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Scale Diagrams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085895F9-8FEB-B1D6-B53B-066D999B5C97}"/>
              </a:ext>
            </a:extLst>
          </p:cNvPr>
          <p:cNvSpPr/>
          <p:nvPr/>
        </p:nvSpPr>
        <p:spPr>
          <a:xfrm>
            <a:off x="1091648" y="800387"/>
            <a:ext cx="10008704" cy="58864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942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1">
            <a:extLst>
              <a:ext uri="{FF2B5EF4-FFF2-40B4-BE49-F238E27FC236}">
                <a16:creationId xmlns:a16="http://schemas.microsoft.com/office/drawing/2014/main" id="{F05D4D6B-207C-4DDE-9625-F77A0DC1E73B}"/>
              </a:ext>
            </a:extLst>
          </p:cNvPr>
          <p:cNvSpPr/>
          <p:nvPr/>
        </p:nvSpPr>
        <p:spPr>
          <a:xfrm>
            <a:off x="1482592" y="1357818"/>
            <a:ext cx="9162217" cy="496637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41D36F-1D4D-4916-A3D6-18E40F839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18875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0DCA8F-7202-28F5-2B9C-8A05C36EA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325" y="1626444"/>
            <a:ext cx="7753350" cy="442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97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5" ma:contentTypeDescription="Create a new document." ma:contentTypeScope="" ma:versionID="e87f61f65a00283ebdf97d04ba055837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853668554907096303159e8899f52b8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FFA388-8A22-4464-901F-08C3D005F1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4AE99B-5360-4150-8D1D-3F71C345FA46}">
  <ds:schemaRefs>
    <ds:schemaRef ds:uri="a675e989-819c-4ef8-a9e7-308823201b25"/>
    <ds:schemaRef ds:uri="http://purl.org/dc/terms/"/>
    <ds:schemaRef ds:uri="http://www.w3.org/XML/1998/namespace"/>
    <ds:schemaRef ds:uri="http://schemas.microsoft.com/office/2006/documentManagement/types"/>
    <ds:schemaRef ds:uri="84be7d0a-34a6-4ef2-a332-62c3b98ca601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69D96B4-8A80-4830-8BBF-A4C108B310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1780</TotalTime>
  <Words>596</Words>
  <Application>Microsoft Office PowerPoint</Application>
  <PresentationFormat>Widescreen</PresentationFormat>
  <Paragraphs>106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Starter</vt:lpstr>
      <vt:lpstr>Maps and Scales</vt:lpstr>
      <vt:lpstr>Scale</vt:lpstr>
      <vt:lpstr>Your turn…</vt:lpstr>
      <vt:lpstr>Scale Without Units</vt:lpstr>
      <vt:lpstr>Your turn…</vt:lpstr>
      <vt:lpstr>PowerPoint Presentation</vt:lpstr>
      <vt:lpstr>Scale Diagrams</vt:lpstr>
      <vt:lpstr>Your turn…</vt:lpstr>
      <vt:lpstr>PowerPoint Presentation</vt:lpstr>
      <vt:lpstr>PowerPoint Presentation</vt:lpstr>
      <vt:lpstr>Bearings</vt:lpstr>
      <vt:lpstr>Your turn…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Gareth Maybury-Davey</dc:creator>
  <cp:lastModifiedBy>Marica Briedenhann</cp:lastModifiedBy>
  <cp:revision>8</cp:revision>
  <cp:lastPrinted>2023-10-05T15:26:15Z</cp:lastPrinted>
  <dcterms:created xsi:type="dcterms:W3CDTF">2022-06-23T08:50:20Z</dcterms:created>
  <dcterms:modified xsi:type="dcterms:W3CDTF">2023-10-06T09:42:52Z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