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380" r:id="rId5"/>
    <p:sldId id="259" r:id="rId6"/>
    <p:sldId id="257" r:id="rId7"/>
    <p:sldId id="367" r:id="rId8"/>
    <p:sldId id="260" r:id="rId9"/>
    <p:sldId id="297" r:id="rId10"/>
    <p:sldId id="272" r:id="rId11"/>
    <p:sldId id="275" r:id="rId12"/>
    <p:sldId id="313" r:id="rId13"/>
    <p:sldId id="361" r:id="rId14"/>
    <p:sldId id="362" r:id="rId15"/>
    <p:sldId id="258" r:id="rId16"/>
    <p:sldId id="360" r:id="rId17"/>
    <p:sldId id="314" r:id="rId18"/>
    <p:sldId id="316" r:id="rId19"/>
    <p:sldId id="284" r:id="rId20"/>
    <p:sldId id="261" r:id="rId21"/>
    <p:sldId id="262" r:id="rId22"/>
    <p:sldId id="277" r:id="rId23"/>
    <p:sldId id="283" r:id="rId24"/>
    <p:sldId id="28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CBF7"/>
    <a:srgbClr val="00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513127-E28B-4F9D-9940-A224AAB98D13}" v="1" dt="2023-08-23T11:41:00.8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3179" autoAdjust="0"/>
  </p:normalViewPr>
  <p:slideViewPr>
    <p:cSldViewPr snapToGrid="0">
      <p:cViewPr varScale="1">
        <p:scale>
          <a:sx n="37" d="100"/>
          <a:sy n="37" d="100"/>
        </p:scale>
        <p:origin x="56" y="6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ouderballah" userId="15d1d07d-1bf8-4939-b3d8-c0ead8dfced4" providerId="ADAL" clId="{590C5A80-53A3-426D-B76D-1DEACFBD089A}"/>
    <pc:docChg chg="modSld">
      <pc:chgData name="Sarah Bouderballah" userId="15d1d07d-1bf8-4939-b3d8-c0ead8dfced4" providerId="ADAL" clId="{590C5A80-53A3-426D-B76D-1DEACFBD089A}" dt="2022-11-01T09:10:56.287" v="0"/>
      <pc:docMkLst>
        <pc:docMk/>
      </pc:docMkLst>
      <pc:sldChg chg="setBg">
        <pc:chgData name="Sarah Bouderballah" userId="15d1d07d-1bf8-4939-b3d8-c0ead8dfced4" providerId="ADAL" clId="{590C5A80-53A3-426D-B76D-1DEACFBD089A}" dt="2022-11-01T09:10:56.287" v="0"/>
        <pc:sldMkLst>
          <pc:docMk/>
          <pc:sldMk cId="2239254600" sldId="380"/>
        </pc:sldMkLst>
      </pc:sldChg>
    </pc:docChg>
  </pc:docChgLst>
  <pc:docChgLst>
    <pc:chgData name="Sarah Bouderballah" userId="15d1d07d-1bf8-4939-b3d8-c0ead8dfced4" providerId="ADAL" clId="{75513127-E28B-4F9D-9940-A224AAB98D13}"/>
    <pc:docChg chg="custSel addSld delSld modSld">
      <pc:chgData name="Sarah Bouderballah" userId="15d1d07d-1bf8-4939-b3d8-c0ead8dfced4" providerId="ADAL" clId="{75513127-E28B-4F9D-9940-A224AAB98D13}" dt="2023-08-23T11:47:22.427" v="30" actId="47"/>
      <pc:docMkLst>
        <pc:docMk/>
      </pc:docMkLst>
      <pc:sldChg chg="del">
        <pc:chgData name="Sarah Bouderballah" userId="15d1d07d-1bf8-4939-b3d8-c0ead8dfced4" providerId="ADAL" clId="{75513127-E28B-4F9D-9940-A224AAB98D13}" dt="2023-08-23T11:47:15.265" v="24" actId="47"/>
        <pc:sldMkLst>
          <pc:docMk/>
          <pc:sldMk cId="2691206651" sldId="256"/>
        </pc:sldMkLst>
      </pc:sldChg>
      <pc:sldChg chg="delSp modSp add mod">
        <pc:chgData name="Sarah Bouderballah" userId="15d1d07d-1bf8-4939-b3d8-c0ead8dfced4" providerId="ADAL" clId="{75513127-E28B-4F9D-9940-A224AAB98D13}" dt="2023-08-23T11:41:34.342" v="22" actId="20577"/>
        <pc:sldMkLst>
          <pc:docMk/>
          <pc:sldMk cId="2461622146" sldId="259"/>
        </pc:sldMkLst>
        <pc:spChg chg="mod">
          <ac:chgData name="Sarah Bouderballah" userId="15d1d07d-1bf8-4939-b3d8-c0ead8dfced4" providerId="ADAL" clId="{75513127-E28B-4F9D-9940-A224AAB98D13}" dt="2023-08-23T11:41:34.342" v="22" actId="20577"/>
          <ac:spMkLst>
            <pc:docMk/>
            <pc:sldMk cId="2461622146" sldId="259"/>
            <ac:spMk id="2" creationId="{00000000-0000-0000-0000-000000000000}"/>
          </ac:spMkLst>
        </pc:spChg>
        <pc:spChg chg="mod">
          <ac:chgData name="Sarah Bouderballah" userId="15d1d07d-1bf8-4939-b3d8-c0ead8dfced4" providerId="ADAL" clId="{75513127-E28B-4F9D-9940-A224AAB98D13}" dt="2023-08-23T11:41:07.526" v="1" actId="20577"/>
          <ac:spMkLst>
            <pc:docMk/>
            <pc:sldMk cId="2461622146" sldId="259"/>
            <ac:spMk id="25" creationId="{6787093B-4992-4198-A26D-CF5416C9FC94}"/>
          </ac:spMkLst>
        </pc:spChg>
        <pc:picChg chg="del">
          <ac:chgData name="Sarah Bouderballah" userId="15d1d07d-1bf8-4939-b3d8-c0ead8dfced4" providerId="ADAL" clId="{75513127-E28B-4F9D-9940-A224AAB98D13}" dt="2023-08-23T11:41:17.793" v="2" actId="478"/>
          <ac:picMkLst>
            <pc:docMk/>
            <pc:sldMk cId="2461622146" sldId="259"/>
            <ac:picMk id="5" creationId="{46AF2684-A983-43C5-A180-9FA2E1D869FF}"/>
          </ac:picMkLst>
        </pc:picChg>
        <pc:picChg chg="mod">
          <ac:chgData name="Sarah Bouderballah" userId="15d1d07d-1bf8-4939-b3d8-c0ead8dfced4" providerId="ADAL" clId="{75513127-E28B-4F9D-9940-A224AAB98D13}" dt="2023-08-23T11:41:20.309" v="3" actId="1076"/>
          <ac:picMkLst>
            <pc:docMk/>
            <pc:sldMk cId="2461622146" sldId="259"/>
            <ac:picMk id="9" creationId="{3D2B4A23-EE72-41F9-B01E-4B917CFFEF2D}"/>
          </ac:picMkLst>
        </pc:picChg>
      </pc:sldChg>
      <pc:sldChg chg="del">
        <pc:chgData name="Sarah Bouderballah" userId="15d1d07d-1bf8-4939-b3d8-c0ead8dfced4" providerId="ADAL" clId="{75513127-E28B-4F9D-9940-A224AAB98D13}" dt="2023-08-23T11:47:16.216" v="25" actId="47"/>
        <pc:sldMkLst>
          <pc:docMk/>
          <pc:sldMk cId="2535973308" sldId="263"/>
        </pc:sldMkLst>
      </pc:sldChg>
      <pc:sldChg chg="del">
        <pc:chgData name="Sarah Bouderballah" userId="15d1d07d-1bf8-4939-b3d8-c0ead8dfced4" providerId="ADAL" clId="{75513127-E28B-4F9D-9940-A224AAB98D13}" dt="2023-08-23T11:47:17.590" v="26" actId="47"/>
        <pc:sldMkLst>
          <pc:docMk/>
          <pc:sldMk cId="4019282534" sldId="278"/>
        </pc:sldMkLst>
      </pc:sldChg>
      <pc:sldChg chg="del">
        <pc:chgData name="Sarah Bouderballah" userId="15d1d07d-1bf8-4939-b3d8-c0ead8dfced4" providerId="ADAL" clId="{75513127-E28B-4F9D-9940-A224AAB98D13}" dt="2023-08-23T11:47:19.394" v="28" actId="47"/>
        <pc:sldMkLst>
          <pc:docMk/>
          <pc:sldMk cId="2738265264" sldId="279"/>
        </pc:sldMkLst>
      </pc:sldChg>
      <pc:sldChg chg="del">
        <pc:chgData name="Sarah Bouderballah" userId="15d1d07d-1bf8-4939-b3d8-c0ead8dfced4" providerId="ADAL" clId="{75513127-E28B-4F9D-9940-A224AAB98D13}" dt="2023-08-23T11:47:20.307" v="29" actId="47"/>
        <pc:sldMkLst>
          <pc:docMk/>
          <pc:sldMk cId="1431877007" sldId="280"/>
        </pc:sldMkLst>
      </pc:sldChg>
      <pc:sldChg chg="del">
        <pc:chgData name="Sarah Bouderballah" userId="15d1d07d-1bf8-4939-b3d8-c0ead8dfced4" providerId="ADAL" clId="{75513127-E28B-4F9D-9940-A224AAB98D13}" dt="2023-08-23T11:47:14.386" v="23" actId="47"/>
        <pc:sldMkLst>
          <pc:docMk/>
          <pc:sldMk cId="3481050486" sldId="368"/>
        </pc:sldMkLst>
      </pc:sldChg>
      <pc:sldChg chg="del">
        <pc:chgData name="Sarah Bouderballah" userId="15d1d07d-1bf8-4939-b3d8-c0ead8dfced4" providerId="ADAL" clId="{75513127-E28B-4F9D-9940-A224AAB98D13}" dt="2023-08-23T11:47:18.358" v="27" actId="47"/>
        <pc:sldMkLst>
          <pc:docMk/>
          <pc:sldMk cId="3495532908" sldId="369"/>
        </pc:sldMkLst>
      </pc:sldChg>
      <pc:sldChg chg="del">
        <pc:chgData name="Sarah Bouderballah" userId="15d1d07d-1bf8-4939-b3d8-c0ead8dfced4" providerId="ADAL" clId="{75513127-E28B-4F9D-9940-A224AAB98D13}" dt="2023-08-23T11:47:22.427" v="30" actId="47"/>
        <pc:sldMkLst>
          <pc:docMk/>
          <pc:sldMk cId="3304661817" sldId="370"/>
        </pc:sldMkLst>
      </pc:sldChg>
    </pc:docChg>
  </pc:docChgLst>
  <pc:docChgLst>
    <pc:chgData name="Marica Briedenhann" userId="S::marica.briedenhann@mkcollege.ac.uk::2be55395-ee1c-4251-9db1-27728c242ba3" providerId="AD" clId="Web-{E936C07A-055D-7D71-10A0-9A1390803AF1}"/>
    <pc:docChg chg="modSld">
      <pc:chgData name="Marica Briedenhann" userId="S::marica.briedenhann@mkcollege.ac.uk::2be55395-ee1c-4251-9db1-27728c242ba3" providerId="AD" clId="Web-{E936C07A-055D-7D71-10A0-9A1390803AF1}" dt="2022-07-07T09:58:21.247" v="2" actId="20577"/>
      <pc:docMkLst>
        <pc:docMk/>
      </pc:docMkLst>
      <pc:sldChg chg="modSp">
        <pc:chgData name="Marica Briedenhann" userId="S::marica.briedenhann@mkcollege.ac.uk::2be55395-ee1c-4251-9db1-27728c242ba3" providerId="AD" clId="Web-{E936C07A-055D-7D71-10A0-9A1390803AF1}" dt="2022-07-07T09:58:21.247" v="2" actId="20577"/>
        <pc:sldMkLst>
          <pc:docMk/>
          <pc:sldMk cId="2751638297" sldId="257"/>
        </pc:sldMkLst>
        <pc:spChg chg="mod">
          <ac:chgData name="Marica Briedenhann" userId="S::marica.briedenhann@mkcollege.ac.uk::2be55395-ee1c-4251-9db1-27728c242ba3" providerId="AD" clId="Web-{E936C07A-055D-7D71-10A0-9A1390803AF1}" dt="2022-07-07T09:58:21.247" v="2" actId="20577"/>
          <ac:spMkLst>
            <pc:docMk/>
            <pc:sldMk cId="2751638297" sldId="257"/>
            <ac:spMk id="4" creationId="{00000000-0000-0000-0000-000000000000}"/>
          </ac:spMkLst>
        </pc:spChg>
      </pc:sldChg>
      <pc:sldChg chg="mod setBg">
        <pc:chgData name="Marica Briedenhann" userId="S::marica.briedenhann@mkcollege.ac.uk::2be55395-ee1c-4251-9db1-27728c242ba3" providerId="AD" clId="Web-{E936C07A-055D-7D71-10A0-9A1390803AF1}" dt="2022-07-07T09:58:07.762" v="1"/>
        <pc:sldMkLst>
          <pc:docMk/>
          <pc:sldMk cId="2239254600" sldId="380"/>
        </pc:sldMkLst>
      </pc:sldChg>
    </pc:docChg>
  </pc:docChgLst>
  <pc:docChgLst>
    <pc:chgData name="Marica Briedenhann" userId="S::marica.briedenhann@mkcollege.ac.uk::2be55395-ee1c-4251-9db1-27728c242ba3" providerId="AD" clId="Web-{E1C33158-A5D3-5434-EBFC-8F1DF2ACE7F6}"/>
    <pc:docChg chg="modSld">
      <pc:chgData name="Marica Briedenhann" userId="S::marica.briedenhann@mkcollege.ac.uk::2be55395-ee1c-4251-9db1-27728c242ba3" providerId="AD" clId="Web-{E1C33158-A5D3-5434-EBFC-8F1DF2ACE7F6}" dt="2022-07-07T10:03:54.660" v="37" actId="20577"/>
      <pc:docMkLst>
        <pc:docMk/>
      </pc:docMkLst>
      <pc:sldChg chg="addSp delSp modSp">
        <pc:chgData name="Marica Briedenhann" userId="S::marica.briedenhann@mkcollege.ac.uk::2be55395-ee1c-4251-9db1-27728c242ba3" providerId="AD" clId="Web-{E1C33158-A5D3-5434-EBFC-8F1DF2ACE7F6}" dt="2022-07-07T10:03:54.660" v="37" actId="20577"/>
        <pc:sldMkLst>
          <pc:docMk/>
          <pc:sldMk cId="2239254600" sldId="380"/>
        </pc:sldMkLst>
        <pc:spChg chg="mod">
          <ac:chgData name="Marica Briedenhann" userId="S::marica.briedenhann@mkcollege.ac.uk::2be55395-ee1c-4251-9db1-27728c242ba3" providerId="AD" clId="Web-{E1C33158-A5D3-5434-EBFC-8F1DF2ACE7F6}" dt="2022-07-07T10:03:54.660" v="37" actId="20577"/>
          <ac:spMkLst>
            <pc:docMk/>
            <pc:sldMk cId="2239254600" sldId="380"/>
            <ac:spMk id="14" creationId="{AE8FFB25-1733-B8B7-1F9F-60EF37BAB811}"/>
          </ac:spMkLst>
        </pc:spChg>
        <pc:spChg chg="add del">
          <ac:chgData name="Marica Briedenhann" userId="S::marica.briedenhann@mkcollege.ac.uk::2be55395-ee1c-4251-9db1-27728c242ba3" providerId="AD" clId="Web-{E1C33158-A5D3-5434-EBFC-8F1DF2ACE7F6}" dt="2022-07-07T10:03:52.035" v="21"/>
          <ac:spMkLst>
            <pc:docMk/>
            <pc:sldMk cId="2239254600" sldId="380"/>
            <ac:spMk id="18" creationId="{5867DB28-31FC-5459-ECED-5815BFBC2C8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04ECB9-7AE3-42FD-8AAC-6646C4CA76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E7F1D8-64DE-497A-8939-26C28819158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A9470-F7E2-46FF-AF11-496FCF22E41D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1730897-F831-4C49-8335-DC356300C4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F10314A-7803-435E-8B71-7E10080A3A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E07363-0CB5-4A99-A69B-38F0E68EAAA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AE87CF-10C0-4CC3-B81A-F018E21E70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B5E29-CE7F-45C8-AF0D-7F702067A89E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4E594-4BCC-4F56-BC61-2B9E14109EF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050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884B2AC8-BF71-4AE1-B9B8-00968448EA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813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05E6CA9C-B0A7-406D-86A2-581BCD13EE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A6690B-EC11-4A8D-B194-C3A1F083F2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575AD8D-22A6-4D93-8A1B-99FE5BDE286B}" type="slidenum">
              <a:rPr lang="en-GB" altLang="en-US">
                <a:latin typeface="Calibri" panose="020F0502020204030204" pitchFamily="34" charset="0"/>
              </a:rPr>
              <a:pPr eaLnBrk="1" hangingPunct="1"/>
              <a:t>13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84F9-B196-4B9C-B27E-F5CFD5F57A3E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3521-B59B-4227-8B33-186AF1638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02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84F9-B196-4B9C-B27E-F5CFD5F57A3E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3521-B59B-4227-8B33-186AF1638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402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84F9-B196-4B9C-B27E-F5CFD5F57A3E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3521-B59B-4227-8B33-186AF1638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202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84F9-B196-4B9C-B27E-F5CFD5F57A3E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3521-B59B-4227-8B33-186AF1638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407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84F9-B196-4B9C-B27E-F5CFD5F57A3E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3521-B59B-4227-8B33-186AF1638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808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84F9-B196-4B9C-B27E-F5CFD5F57A3E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3521-B59B-4227-8B33-186AF1638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210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84F9-B196-4B9C-B27E-F5CFD5F57A3E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3521-B59B-4227-8B33-186AF1638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806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84F9-B196-4B9C-B27E-F5CFD5F57A3E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3521-B59B-4227-8B33-186AF1638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550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84F9-B196-4B9C-B27E-F5CFD5F57A3E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3521-B59B-4227-8B33-186AF1638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985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84F9-B196-4B9C-B27E-F5CFD5F57A3E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3521-B59B-4227-8B33-186AF1638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626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84F9-B196-4B9C-B27E-F5CFD5F57A3E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3521-B59B-4227-8B33-186AF1638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276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E84F9-B196-4B9C-B27E-F5CFD5F57A3E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C3521-B59B-4227-8B33-186AF1638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417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27820" y="963560"/>
            <a:ext cx="5441708" cy="576036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6263149" y="963561"/>
            <a:ext cx="5643794" cy="55474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505529" y="134072"/>
            <a:ext cx="9144000" cy="992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STARTER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8FFB25-1733-B8B7-1F9F-60EF37BAB811}"/>
              </a:ext>
            </a:extLst>
          </p:cNvPr>
          <p:cNvSpPr txBox="1"/>
          <p:nvPr/>
        </p:nvSpPr>
        <p:spPr>
          <a:xfrm>
            <a:off x="285057" y="1247725"/>
            <a:ext cx="52844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GB" sz="2800" b="0" dirty="0">
                <a:solidFill>
                  <a:schemeClr val="tx1"/>
                </a:solidFill>
              </a:rPr>
              <a:t>The volume of a cube is 512cm³.</a:t>
            </a:r>
          </a:p>
          <a:p>
            <a:r>
              <a:rPr lang="en-GB" sz="2800" dirty="0"/>
              <a:t>Workout the width.</a:t>
            </a:r>
            <a:endParaRPr lang="en-GB" sz="2800" b="0" dirty="0"/>
          </a:p>
          <a:p>
            <a:pPr marL="342900" indent="-342900">
              <a:buAutoNum type="arabicPeriod"/>
            </a:pPr>
            <a:endParaRPr lang="en-GB" sz="2800" b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95F8EA-67D8-7CC8-9584-5397167F7A5C}"/>
              </a:ext>
            </a:extLst>
          </p:cNvPr>
          <p:cNvSpPr txBox="1"/>
          <p:nvPr/>
        </p:nvSpPr>
        <p:spPr>
          <a:xfrm>
            <a:off x="6598931" y="5062217"/>
            <a:ext cx="521519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5</a:t>
            </a:r>
            <a:r>
              <a:rPr lang="en-GB" sz="2800" b="0" dirty="0">
                <a:solidFill>
                  <a:schemeClr val="tx1"/>
                </a:solidFill>
              </a:rPr>
              <a:t>. What is the area of a rectangle that is 300m wide and 0.2km wide?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BE4D69-2B8C-9B47-9F3E-D715D9E99475}"/>
              </a:ext>
            </a:extLst>
          </p:cNvPr>
          <p:cNvSpPr txBox="1"/>
          <p:nvPr/>
        </p:nvSpPr>
        <p:spPr>
          <a:xfrm>
            <a:off x="6520871" y="1210149"/>
            <a:ext cx="524366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3. The mean of the following numbers is 5. What is the missing number?</a:t>
            </a:r>
          </a:p>
          <a:p>
            <a:r>
              <a:rPr lang="en-GB" sz="2800" dirty="0"/>
              <a:t> 3, 2, ?, 5, 8, 9, 6, 7, 1, 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B66CE4-3B91-21FA-DA9F-2A5FF651D91D}"/>
              </a:ext>
            </a:extLst>
          </p:cNvPr>
          <p:cNvSpPr txBox="1"/>
          <p:nvPr/>
        </p:nvSpPr>
        <p:spPr>
          <a:xfrm>
            <a:off x="6520871" y="3540231"/>
            <a:ext cx="52436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4. What is this angle called?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67DB28-31FC-5459-ECED-5815BFBC2C84}"/>
              </a:ext>
            </a:extLst>
          </p:cNvPr>
          <p:cNvSpPr txBox="1"/>
          <p:nvPr/>
        </p:nvSpPr>
        <p:spPr>
          <a:xfrm>
            <a:off x="325864" y="3540231"/>
            <a:ext cx="524366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2. A pair of trousers are in a sale, they were £35 but they have been reduced by 25%.</a:t>
            </a:r>
          </a:p>
          <a:p>
            <a:r>
              <a:rPr lang="en-GB" sz="2800" dirty="0"/>
              <a:t>What is the sale price?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66BFEF-8752-B3B0-523C-86F198DD5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3476" y="4001301"/>
            <a:ext cx="139065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254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56311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/>
              <a:t>Frequency tables (Tally charts)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58386" y="200131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None/>
            </a:pPr>
            <a:r>
              <a:rPr lang="en-US" sz="2400" dirty="0">
                <a:latin typeface="+mn-lt"/>
              </a:rPr>
              <a:t>This data shows the type of car different people drive.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>
                <a:latin typeface="+mn-lt"/>
              </a:rPr>
              <a:t>1. Complete the tally chart below.</a:t>
            </a:r>
          </a:p>
          <a:p>
            <a:pPr marL="457200" indent="-457200">
              <a:buAutoNum type="arabicPeriod"/>
            </a:pPr>
            <a:endParaRPr lang="en-US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2. </a:t>
            </a:r>
            <a:r>
              <a:rPr lang="en-GB" sz="2400" dirty="0">
                <a:latin typeface="+mn-lt"/>
              </a:rPr>
              <a:t>What was the most popular car?</a:t>
            </a:r>
          </a:p>
          <a:p>
            <a:pPr marL="342900" indent="-342900">
              <a:buAutoNum type="arabicPeriod"/>
            </a:pPr>
            <a:endParaRPr lang="en-GB" sz="2400" dirty="0">
              <a:latin typeface="+mn-lt"/>
            </a:endParaRPr>
          </a:p>
          <a:p>
            <a:r>
              <a:rPr lang="en-GB" sz="2400" dirty="0">
                <a:latin typeface="+mn-lt"/>
              </a:rPr>
              <a:t>3. How many people were asked in in total?</a:t>
            </a:r>
            <a:endParaRPr lang="en-US" sz="2400" dirty="0">
              <a:latin typeface="+mn-lt"/>
            </a:endParaRPr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5DBC7260-35D0-4A22-AE7C-75C8FECE110F}"/>
              </a:ext>
            </a:extLst>
          </p:cNvPr>
          <p:cNvSpPr/>
          <p:nvPr/>
        </p:nvSpPr>
        <p:spPr>
          <a:xfrm>
            <a:off x="91441" y="1238596"/>
            <a:ext cx="11951208" cy="5254279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A2B5D9-17E1-42A1-AACB-36E82EC0C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086" y="4401060"/>
            <a:ext cx="6848919" cy="1922686"/>
          </a:xfrm>
          <a:prstGeom prst="rect">
            <a:avLst/>
          </a:prstGeom>
        </p:spPr>
      </p:pic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15EEF21-2FD4-49B8-B6AD-9D8D1FD47A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741153"/>
              </p:ext>
            </p:extLst>
          </p:nvPr>
        </p:nvGraphicFramePr>
        <p:xfrm>
          <a:off x="5961888" y="1907425"/>
          <a:ext cx="6003572" cy="2324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893">
                  <a:extLst>
                    <a:ext uri="{9D8B030D-6E8A-4147-A177-3AD203B41FA5}">
                      <a16:colId xmlns:a16="http://schemas.microsoft.com/office/drawing/2014/main" val="1474468466"/>
                    </a:ext>
                  </a:extLst>
                </a:gridCol>
                <a:gridCol w="1500893">
                  <a:extLst>
                    <a:ext uri="{9D8B030D-6E8A-4147-A177-3AD203B41FA5}">
                      <a16:colId xmlns:a16="http://schemas.microsoft.com/office/drawing/2014/main" val="4301678"/>
                    </a:ext>
                  </a:extLst>
                </a:gridCol>
                <a:gridCol w="1500893">
                  <a:extLst>
                    <a:ext uri="{9D8B030D-6E8A-4147-A177-3AD203B41FA5}">
                      <a16:colId xmlns:a16="http://schemas.microsoft.com/office/drawing/2014/main" val="4270560242"/>
                    </a:ext>
                  </a:extLst>
                </a:gridCol>
                <a:gridCol w="1500893">
                  <a:extLst>
                    <a:ext uri="{9D8B030D-6E8A-4147-A177-3AD203B41FA5}">
                      <a16:colId xmlns:a16="http://schemas.microsoft.com/office/drawing/2014/main" val="4095538713"/>
                    </a:ext>
                  </a:extLst>
                </a:gridCol>
              </a:tblGrid>
              <a:tr h="464901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Ford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Fiat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Honda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BMW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604942"/>
                  </a:ext>
                </a:extLst>
              </a:tr>
              <a:tr h="464901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Vauxhall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Fiat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Honda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Ford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409779"/>
                  </a:ext>
                </a:extLst>
              </a:tr>
              <a:tr h="4649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Fiat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Ford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BMW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Vauxhall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024316"/>
                  </a:ext>
                </a:extLst>
              </a:tr>
              <a:tr h="4649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BMW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BMW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Ford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Vauxhall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371004"/>
                  </a:ext>
                </a:extLst>
              </a:tr>
              <a:tr h="4649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Fiat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Ford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Vauxhall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Ford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975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4704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Your turn…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38200" y="4358007"/>
            <a:ext cx="10515600" cy="1757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 dirty="0"/>
          </a:p>
        </p:txBody>
      </p: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CC9C5BA7-2A18-45AC-A60B-35BDED1BE7D8}"/>
              </a:ext>
            </a:extLst>
          </p:cNvPr>
          <p:cNvSpPr/>
          <p:nvPr/>
        </p:nvSpPr>
        <p:spPr>
          <a:xfrm>
            <a:off x="407324" y="1604356"/>
            <a:ext cx="11232741" cy="46966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0B17D7-FD22-4993-A412-2436F9A3A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7673" y="2307354"/>
            <a:ext cx="5303258" cy="28620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19088D-1BDD-4F6C-8C9D-CD2AF39B9FBE}"/>
              </a:ext>
            </a:extLst>
          </p:cNvPr>
          <p:cNvSpPr txBox="1"/>
          <p:nvPr/>
        </p:nvSpPr>
        <p:spPr>
          <a:xfrm>
            <a:off x="473825" y="1787236"/>
            <a:ext cx="1063197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 table shows children’s favourite pet animal.</a:t>
            </a:r>
          </a:p>
          <a:p>
            <a:endParaRPr lang="en-GB" dirty="0"/>
          </a:p>
          <a:p>
            <a:endParaRPr lang="en-GB" sz="1800" dirty="0"/>
          </a:p>
          <a:p>
            <a:r>
              <a:rPr lang="en-GB" sz="1800" dirty="0"/>
              <a:t> </a:t>
            </a:r>
          </a:p>
          <a:p>
            <a:pPr marL="342900" indent="-342900">
              <a:buAutoNum type="arabicPeriod"/>
            </a:pPr>
            <a:r>
              <a:rPr lang="en-GB" sz="2000" dirty="0"/>
              <a:t>Complete the missing information on the tally chart. </a:t>
            </a:r>
          </a:p>
          <a:p>
            <a:pPr marL="342900" indent="-342900">
              <a:buAutoNum type="arabicPeriod"/>
            </a:pPr>
            <a:endParaRPr lang="en-GB" sz="2000" dirty="0"/>
          </a:p>
          <a:p>
            <a:pPr marL="342900" indent="-342900">
              <a:buAutoNum type="arabicPeriod"/>
            </a:pPr>
            <a:r>
              <a:rPr lang="en-GB" sz="2000" dirty="0"/>
              <a:t>How many more people have cats then rabbits?</a:t>
            </a:r>
          </a:p>
          <a:p>
            <a:pPr marL="342900" indent="-342900">
              <a:buAutoNum type="arabicPeriod"/>
            </a:pPr>
            <a:endParaRPr lang="en-GB" sz="2000" dirty="0"/>
          </a:p>
          <a:p>
            <a:pPr marL="342900" indent="-342900">
              <a:buAutoNum type="arabicPeriod"/>
            </a:pPr>
            <a:r>
              <a:rPr lang="en-GB" sz="2000" dirty="0"/>
              <a:t>How many children were surveyed? </a:t>
            </a:r>
          </a:p>
          <a:p>
            <a:pPr marL="342900" indent="-342900">
              <a:buAutoNum type="arabicPeriod"/>
            </a:pPr>
            <a:endParaRPr lang="en-GB" sz="1800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sz="1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3393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42912-60D6-4B62-9612-D1ED63AEE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586" y="515977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Bar charts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664B2-C2B6-49EA-B665-D2F6BF013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43" y="1994044"/>
            <a:ext cx="633359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Elements of a bar chart</a:t>
            </a:r>
          </a:p>
          <a:p>
            <a:pPr marL="0" indent="0">
              <a:buNone/>
            </a:pPr>
            <a:r>
              <a:rPr lang="en-GB" sz="2400" dirty="0"/>
              <a:t>1. Title</a:t>
            </a:r>
          </a:p>
          <a:p>
            <a:pPr marL="0" indent="0">
              <a:buNone/>
            </a:pPr>
            <a:r>
              <a:rPr lang="en-GB" sz="2400" dirty="0"/>
              <a:t>2. Axis are labelled with x and y. Along the x axis you always have the variable item you’re measuring along the y axis you have the frequency (number) </a:t>
            </a:r>
          </a:p>
          <a:p>
            <a:pPr marL="0" indent="0">
              <a:buNone/>
            </a:pPr>
            <a:r>
              <a:rPr lang="en-GB" sz="2400" dirty="0"/>
              <a:t>3. The scale chosen on the y-axis is appropriate to the data give</a:t>
            </a:r>
          </a:p>
          <a:p>
            <a:pPr marL="0" indent="0">
              <a:buNone/>
            </a:pPr>
            <a:r>
              <a:rPr lang="en-GB" sz="2400" dirty="0"/>
              <a:t>4. The size of the bars always stay the same</a:t>
            </a:r>
          </a:p>
          <a:p>
            <a:pPr marL="0" indent="0">
              <a:buNone/>
            </a:pPr>
            <a:r>
              <a:rPr lang="en-GB" sz="2400" dirty="0"/>
              <a:t>5. The space between the bars always stay the same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BA8ADC6-56A7-40F4-8271-AFA6C9150118}"/>
              </a:ext>
            </a:extLst>
          </p:cNvPr>
          <p:cNvGrpSpPr/>
          <p:nvPr/>
        </p:nvGrpSpPr>
        <p:grpSpPr>
          <a:xfrm>
            <a:off x="6668630" y="2258831"/>
            <a:ext cx="6047837" cy="3821763"/>
            <a:chOff x="6103551" y="2724532"/>
            <a:chExt cx="6047837" cy="382176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285AC04-1AFF-4906-84BF-0D7C694D10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3973" r="1" b="8816"/>
            <a:stretch/>
          </p:blipFill>
          <p:spPr>
            <a:xfrm>
              <a:off x="6841378" y="2909198"/>
              <a:ext cx="4409552" cy="3267765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20DDC11-C370-452E-9A2E-B7B999F4C713}"/>
                </a:ext>
              </a:extLst>
            </p:cNvPr>
            <p:cNvGrpSpPr/>
            <p:nvPr/>
          </p:nvGrpSpPr>
          <p:grpSpPr>
            <a:xfrm>
              <a:off x="6103551" y="2724532"/>
              <a:ext cx="6047837" cy="3821763"/>
              <a:chOff x="6103551" y="2724532"/>
              <a:chExt cx="6047837" cy="3821763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72E434-EF9F-495B-B6C7-BF633B05064F}"/>
                  </a:ext>
                </a:extLst>
              </p:cNvPr>
              <p:cNvSpPr txBox="1"/>
              <p:nvPr/>
            </p:nvSpPr>
            <p:spPr>
              <a:xfrm>
                <a:off x="7594544" y="2724532"/>
                <a:ext cx="38252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Cars that pass by Monday morning 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64950B1-5A0B-4B36-A934-945CD9196BFA}"/>
                  </a:ext>
                </a:extLst>
              </p:cNvPr>
              <p:cNvSpPr txBox="1"/>
              <p:nvPr/>
            </p:nvSpPr>
            <p:spPr>
              <a:xfrm>
                <a:off x="8326148" y="6176963"/>
                <a:ext cx="38252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Colour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F9621E-8931-404C-A439-9A19CDFECEBE}"/>
                  </a:ext>
                </a:extLst>
              </p:cNvPr>
              <p:cNvSpPr txBox="1"/>
              <p:nvPr/>
            </p:nvSpPr>
            <p:spPr>
              <a:xfrm>
                <a:off x="6103551" y="3989083"/>
                <a:ext cx="10895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Number of cars</a:t>
                </a:r>
              </a:p>
            </p:txBody>
          </p:sp>
        </p:grpSp>
      </p:grp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9C7703CD-A555-48C2-B573-EAD50CB43F4A}"/>
              </a:ext>
            </a:extLst>
          </p:cNvPr>
          <p:cNvSpPr/>
          <p:nvPr/>
        </p:nvSpPr>
        <p:spPr>
          <a:xfrm>
            <a:off x="207138" y="1744717"/>
            <a:ext cx="11771502" cy="48032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1983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62" name="Group 436">
            <a:extLst>
              <a:ext uri="{FF2B5EF4-FFF2-40B4-BE49-F238E27FC236}">
                <a16:creationId xmlns:a16="http://schemas.microsoft.com/office/drawing/2014/main" id="{373C6883-1E92-4B08-9BC6-B736C0FECD20}"/>
              </a:ext>
            </a:extLst>
          </p:cNvPr>
          <p:cNvGrpSpPr>
            <a:grpSpLocks/>
          </p:cNvGrpSpPr>
          <p:nvPr/>
        </p:nvGrpSpPr>
        <p:grpSpPr bwMode="auto">
          <a:xfrm>
            <a:off x="5144112" y="1184247"/>
            <a:ext cx="6313519" cy="4608513"/>
            <a:chOff x="2627784" y="1484784"/>
            <a:chExt cx="6336704" cy="4608512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8F0F3092-8EA0-4606-83D1-3D7279E0549B}"/>
                </a:ext>
              </a:extLst>
            </p:cNvPr>
            <p:cNvSpPr/>
            <p:nvPr/>
          </p:nvSpPr>
          <p:spPr>
            <a:xfrm>
              <a:off x="3491303" y="5805958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DFDFDD36-1548-42E7-87B3-97DD258E7D99}"/>
                </a:ext>
              </a:extLst>
            </p:cNvPr>
            <p:cNvSpPr/>
            <p:nvPr/>
          </p:nvSpPr>
          <p:spPr>
            <a:xfrm>
              <a:off x="3780201" y="5805958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AB166CC8-13DA-4978-AE62-F95AC8637B67}"/>
                </a:ext>
              </a:extLst>
            </p:cNvPr>
            <p:cNvSpPr/>
            <p:nvPr/>
          </p:nvSpPr>
          <p:spPr>
            <a:xfrm>
              <a:off x="4067511" y="5805958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2FAA8536-E2EE-4649-B1FF-D161FE5B95D8}"/>
                </a:ext>
              </a:extLst>
            </p:cNvPr>
            <p:cNvSpPr/>
            <p:nvPr/>
          </p:nvSpPr>
          <p:spPr>
            <a:xfrm>
              <a:off x="4356408" y="5805958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696C9547-E791-48D2-8F64-D0323B0B2E3B}"/>
                </a:ext>
              </a:extLst>
            </p:cNvPr>
            <p:cNvSpPr/>
            <p:nvPr/>
          </p:nvSpPr>
          <p:spPr>
            <a:xfrm>
              <a:off x="4643719" y="5805958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DCCC88B1-EAA0-4B74-B2C5-A42B50804BFD}"/>
                </a:ext>
              </a:extLst>
            </p:cNvPr>
            <p:cNvSpPr/>
            <p:nvPr/>
          </p:nvSpPr>
          <p:spPr>
            <a:xfrm>
              <a:off x="4932617" y="5805958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CDD6C8E4-1A20-4C3F-B8C2-48E2C6500A1E}"/>
                </a:ext>
              </a:extLst>
            </p:cNvPr>
            <p:cNvSpPr/>
            <p:nvPr/>
          </p:nvSpPr>
          <p:spPr>
            <a:xfrm>
              <a:off x="5219927" y="5805958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BE9341E1-BB54-416E-A1D5-A96A7EAEFE95}"/>
                </a:ext>
              </a:extLst>
            </p:cNvPr>
            <p:cNvSpPr/>
            <p:nvPr/>
          </p:nvSpPr>
          <p:spPr>
            <a:xfrm>
              <a:off x="5508825" y="5805958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43024BF3-43EF-4FFB-B0BC-F05E104BE4EB}"/>
                </a:ext>
              </a:extLst>
            </p:cNvPr>
            <p:cNvSpPr/>
            <p:nvPr/>
          </p:nvSpPr>
          <p:spPr>
            <a:xfrm>
              <a:off x="5796136" y="5805958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B1827C30-A981-4D38-A61F-49DBB5691105}"/>
                </a:ext>
              </a:extLst>
            </p:cNvPr>
            <p:cNvSpPr/>
            <p:nvPr/>
          </p:nvSpPr>
          <p:spPr>
            <a:xfrm>
              <a:off x="6083446" y="5805958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5DD8AFF3-D897-48C3-95A4-3C655187B693}"/>
                </a:ext>
              </a:extLst>
            </p:cNvPr>
            <p:cNvSpPr/>
            <p:nvPr/>
          </p:nvSpPr>
          <p:spPr>
            <a:xfrm>
              <a:off x="6372344" y="5805958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BD29C1EE-E75D-49E7-9427-7F1EE5BD680E}"/>
                </a:ext>
              </a:extLst>
            </p:cNvPr>
            <p:cNvSpPr/>
            <p:nvPr/>
          </p:nvSpPr>
          <p:spPr>
            <a:xfrm>
              <a:off x="6659655" y="5805958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483FBAEB-C9C3-4E88-9270-C9DD87E7FEC5}"/>
                </a:ext>
              </a:extLst>
            </p:cNvPr>
            <p:cNvSpPr/>
            <p:nvPr/>
          </p:nvSpPr>
          <p:spPr>
            <a:xfrm>
              <a:off x="6948553" y="5805958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A79CC862-C387-41E9-B329-E805027EBD21}"/>
                </a:ext>
              </a:extLst>
            </p:cNvPr>
            <p:cNvSpPr/>
            <p:nvPr/>
          </p:nvSpPr>
          <p:spPr>
            <a:xfrm>
              <a:off x="7235863" y="5805958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DC0AAF35-8243-4B60-8BF6-CCAC263C5F55}"/>
                </a:ext>
              </a:extLst>
            </p:cNvPr>
            <p:cNvSpPr/>
            <p:nvPr/>
          </p:nvSpPr>
          <p:spPr>
            <a:xfrm>
              <a:off x="7524760" y="5805958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4FCA0646-6C9E-4B91-8B50-4D44C0A9155A}"/>
                </a:ext>
              </a:extLst>
            </p:cNvPr>
            <p:cNvSpPr/>
            <p:nvPr/>
          </p:nvSpPr>
          <p:spPr>
            <a:xfrm>
              <a:off x="7812071" y="5805958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401BA8EE-F1AE-4174-903C-1BF7E68CD9B0}"/>
                </a:ext>
              </a:extLst>
            </p:cNvPr>
            <p:cNvSpPr/>
            <p:nvPr/>
          </p:nvSpPr>
          <p:spPr>
            <a:xfrm>
              <a:off x="8100969" y="5805958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D4EF437B-98CE-4D59-B8EA-FFC1759B0B6D}"/>
                </a:ext>
              </a:extLst>
            </p:cNvPr>
            <p:cNvSpPr/>
            <p:nvPr/>
          </p:nvSpPr>
          <p:spPr>
            <a:xfrm>
              <a:off x="8388279" y="5805958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80BF850D-303D-40A5-8EF5-E87817CCB020}"/>
                </a:ext>
              </a:extLst>
            </p:cNvPr>
            <p:cNvSpPr/>
            <p:nvPr/>
          </p:nvSpPr>
          <p:spPr>
            <a:xfrm>
              <a:off x="8677177" y="5805958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20AF061E-438B-4A2B-8C6E-E4663D3DB563}"/>
                </a:ext>
              </a:extLst>
            </p:cNvPr>
            <p:cNvSpPr/>
            <p:nvPr/>
          </p:nvSpPr>
          <p:spPr>
            <a:xfrm>
              <a:off x="2915094" y="5805958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0AD4C1BF-D392-4804-8341-C651BA60FD43}"/>
                </a:ext>
              </a:extLst>
            </p:cNvPr>
            <p:cNvSpPr/>
            <p:nvPr/>
          </p:nvSpPr>
          <p:spPr>
            <a:xfrm>
              <a:off x="3203992" y="5805958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3FA29113-F24F-4261-866A-AA1DFE1EB7DC}"/>
                </a:ext>
              </a:extLst>
            </p:cNvPr>
            <p:cNvSpPr/>
            <p:nvPr/>
          </p:nvSpPr>
          <p:spPr>
            <a:xfrm>
              <a:off x="2627784" y="5805958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C8C72014-D1F8-4ED8-91E3-A55E87C6629B}"/>
                </a:ext>
              </a:extLst>
            </p:cNvPr>
            <p:cNvSpPr/>
            <p:nvPr/>
          </p:nvSpPr>
          <p:spPr>
            <a:xfrm>
              <a:off x="3491303" y="5517033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37896F70-98B7-43B6-8994-BAC5C0AF8CAE}"/>
                </a:ext>
              </a:extLst>
            </p:cNvPr>
            <p:cNvSpPr/>
            <p:nvPr/>
          </p:nvSpPr>
          <p:spPr>
            <a:xfrm>
              <a:off x="3780201" y="5517033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15A683C0-BD16-4B83-A5FB-5FAD9BFA763D}"/>
                </a:ext>
              </a:extLst>
            </p:cNvPr>
            <p:cNvSpPr/>
            <p:nvPr/>
          </p:nvSpPr>
          <p:spPr>
            <a:xfrm>
              <a:off x="4067511" y="5517033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C31C8C55-54FD-4D15-A5AD-B7E02BF59034}"/>
                </a:ext>
              </a:extLst>
            </p:cNvPr>
            <p:cNvSpPr/>
            <p:nvPr/>
          </p:nvSpPr>
          <p:spPr>
            <a:xfrm>
              <a:off x="4356408" y="5517033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0FBCB6A1-54FF-475E-B014-BBC84882D490}"/>
                </a:ext>
              </a:extLst>
            </p:cNvPr>
            <p:cNvSpPr/>
            <p:nvPr/>
          </p:nvSpPr>
          <p:spPr>
            <a:xfrm>
              <a:off x="4643719" y="5517033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06EDE65C-5D33-4489-ACE0-4BFBC151AE0A}"/>
                </a:ext>
              </a:extLst>
            </p:cNvPr>
            <p:cNvSpPr/>
            <p:nvPr/>
          </p:nvSpPr>
          <p:spPr>
            <a:xfrm>
              <a:off x="4932617" y="5517033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D51A03D1-99F4-4130-BE93-5F9B2C3E2BE4}"/>
                </a:ext>
              </a:extLst>
            </p:cNvPr>
            <p:cNvSpPr/>
            <p:nvPr/>
          </p:nvSpPr>
          <p:spPr>
            <a:xfrm>
              <a:off x="5219927" y="5517033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AF3A0215-3447-4168-BBAF-3010AB3A35CB}"/>
                </a:ext>
              </a:extLst>
            </p:cNvPr>
            <p:cNvSpPr/>
            <p:nvPr/>
          </p:nvSpPr>
          <p:spPr>
            <a:xfrm>
              <a:off x="5508825" y="5517033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EDD8C815-2326-4F41-A2AF-E0F02A501A66}"/>
                </a:ext>
              </a:extLst>
            </p:cNvPr>
            <p:cNvSpPr/>
            <p:nvPr/>
          </p:nvSpPr>
          <p:spPr>
            <a:xfrm>
              <a:off x="5796136" y="5517033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4A6F1DD6-AFCA-413F-9982-8A1C156B1C46}"/>
                </a:ext>
              </a:extLst>
            </p:cNvPr>
            <p:cNvSpPr/>
            <p:nvPr/>
          </p:nvSpPr>
          <p:spPr>
            <a:xfrm>
              <a:off x="6083446" y="5517033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D9CCC945-873E-416C-81AF-3B3BAA889654}"/>
                </a:ext>
              </a:extLst>
            </p:cNvPr>
            <p:cNvSpPr/>
            <p:nvPr/>
          </p:nvSpPr>
          <p:spPr>
            <a:xfrm>
              <a:off x="6372344" y="5517033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4DEFB616-799E-4859-8554-302A6207D905}"/>
                </a:ext>
              </a:extLst>
            </p:cNvPr>
            <p:cNvSpPr/>
            <p:nvPr/>
          </p:nvSpPr>
          <p:spPr>
            <a:xfrm>
              <a:off x="6659655" y="5517033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1F947B9D-495F-454B-A49C-5F0489D585D4}"/>
                </a:ext>
              </a:extLst>
            </p:cNvPr>
            <p:cNvSpPr/>
            <p:nvPr/>
          </p:nvSpPr>
          <p:spPr>
            <a:xfrm>
              <a:off x="6948553" y="5517033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3ABD026D-1349-4846-8CC7-1F3B06865B52}"/>
                </a:ext>
              </a:extLst>
            </p:cNvPr>
            <p:cNvSpPr/>
            <p:nvPr/>
          </p:nvSpPr>
          <p:spPr>
            <a:xfrm>
              <a:off x="7235863" y="5517033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C158C774-1B45-4DC9-9B8E-E06F63064B58}"/>
                </a:ext>
              </a:extLst>
            </p:cNvPr>
            <p:cNvSpPr/>
            <p:nvPr/>
          </p:nvSpPr>
          <p:spPr>
            <a:xfrm>
              <a:off x="7524760" y="5517033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4FB6D109-DEDC-4E3F-9AEC-A63FDAFA90B4}"/>
                </a:ext>
              </a:extLst>
            </p:cNvPr>
            <p:cNvSpPr/>
            <p:nvPr/>
          </p:nvSpPr>
          <p:spPr>
            <a:xfrm>
              <a:off x="7812071" y="5517033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E32BB4C5-A190-47DF-96FD-001DD2A985F1}"/>
                </a:ext>
              </a:extLst>
            </p:cNvPr>
            <p:cNvSpPr/>
            <p:nvPr/>
          </p:nvSpPr>
          <p:spPr>
            <a:xfrm>
              <a:off x="8100969" y="5517033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23B6AF05-1190-4708-A02D-54A0452A59AD}"/>
                </a:ext>
              </a:extLst>
            </p:cNvPr>
            <p:cNvSpPr/>
            <p:nvPr/>
          </p:nvSpPr>
          <p:spPr>
            <a:xfrm>
              <a:off x="8388279" y="5517033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44152E55-66DC-4AFB-B18F-F915A5672875}"/>
                </a:ext>
              </a:extLst>
            </p:cNvPr>
            <p:cNvSpPr/>
            <p:nvPr/>
          </p:nvSpPr>
          <p:spPr>
            <a:xfrm>
              <a:off x="8677177" y="5517033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48DB9478-AFF0-4B91-98B3-10457EEE43D8}"/>
                </a:ext>
              </a:extLst>
            </p:cNvPr>
            <p:cNvSpPr/>
            <p:nvPr/>
          </p:nvSpPr>
          <p:spPr>
            <a:xfrm>
              <a:off x="2915094" y="5517033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51F63CD7-B3B3-4654-B1D6-8A83468DBE5E}"/>
                </a:ext>
              </a:extLst>
            </p:cNvPr>
            <p:cNvSpPr/>
            <p:nvPr/>
          </p:nvSpPr>
          <p:spPr>
            <a:xfrm>
              <a:off x="3203992" y="5517033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2B62A004-DA6B-44CF-AB89-317B85B9E61D}"/>
                </a:ext>
              </a:extLst>
            </p:cNvPr>
            <p:cNvSpPr/>
            <p:nvPr/>
          </p:nvSpPr>
          <p:spPr>
            <a:xfrm>
              <a:off x="2627784" y="5517033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6F3E8837-E526-4F50-8D39-634599A38009}"/>
                </a:ext>
              </a:extLst>
            </p:cNvPr>
            <p:cNvSpPr/>
            <p:nvPr/>
          </p:nvSpPr>
          <p:spPr>
            <a:xfrm>
              <a:off x="3491303" y="5229696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8960B2F9-3224-434F-8703-896F4863DAB4}"/>
                </a:ext>
              </a:extLst>
            </p:cNvPr>
            <p:cNvSpPr/>
            <p:nvPr/>
          </p:nvSpPr>
          <p:spPr>
            <a:xfrm>
              <a:off x="3780201" y="5229696"/>
              <a:ext cx="287310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64E9CE42-523A-4806-8D4D-8CFF2EDFEBA3}"/>
                </a:ext>
              </a:extLst>
            </p:cNvPr>
            <p:cNvSpPr/>
            <p:nvPr/>
          </p:nvSpPr>
          <p:spPr>
            <a:xfrm>
              <a:off x="4067511" y="5229696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8F5F1E0B-13B9-476E-8CCE-1376BB8E9E05}"/>
                </a:ext>
              </a:extLst>
            </p:cNvPr>
            <p:cNvSpPr/>
            <p:nvPr/>
          </p:nvSpPr>
          <p:spPr>
            <a:xfrm>
              <a:off x="4356408" y="5229696"/>
              <a:ext cx="287311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367B29E6-650F-4624-BCE8-B49BAF27A8E6}"/>
                </a:ext>
              </a:extLst>
            </p:cNvPr>
            <p:cNvSpPr/>
            <p:nvPr/>
          </p:nvSpPr>
          <p:spPr>
            <a:xfrm>
              <a:off x="4643719" y="5229696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8F55759D-FF70-4D81-A57D-9CA4ABA44F7E}"/>
                </a:ext>
              </a:extLst>
            </p:cNvPr>
            <p:cNvSpPr/>
            <p:nvPr/>
          </p:nvSpPr>
          <p:spPr>
            <a:xfrm>
              <a:off x="4932617" y="5229696"/>
              <a:ext cx="287310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6284C385-0A79-42F0-9832-23859386E43A}"/>
                </a:ext>
              </a:extLst>
            </p:cNvPr>
            <p:cNvSpPr/>
            <p:nvPr/>
          </p:nvSpPr>
          <p:spPr>
            <a:xfrm>
              <a:off x="5219927" y="5229696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7CBF7267-49D2-4463-9C3A-B9416D941744}"/>
                </a:ext>
              </a:extLst>
            </p:cNvPr>
            <p:cNvSpPr/>
            <p:nvPr/>
          </p:nvSpPr>
          <p:spPr>
            <a:xfrm>
              <a:off x="5508825" y="5229696"/>
              <a:ext cx="287311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7EB9D605-11BA-4127-86AC-A0C8AA473E96}"/>
                </a:ext>
              </a:extLst>
            </p:cNvPr>
            <p:cNvSpPr/>
            <p:nvPr/>
          </p:nvSpPr>
          <p:spPr>
            <a:xfrm>
              <a:off x="5796136" y="5229696"/>
              <a:ext cx="287310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9DAE0896-263E-4966-ADA4-318FFE2D881B}"/>
                </a:ext>
              </a:extLst>
            </p:cNvPr>
            <p:cNvSpPr/>
            <p:nvPr/>
          </p:nvSpPr>
          <p:spPr>
            <a:xfrm>
              <a:off x="6083446" y="5229696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69A53D0C-60E8-43C5-A218-72208949D52F}"/>
                </a:ext>
              </a:extLst>
            </p:cNvPr>
            <p:cNvSpPr/>
            <p:nvPr/>
          </p:nvSpPr>
          <p:spPr>
            <a:xfrm>
              <a:off x="6372344" y="5229696"/>
              <a:ext cx="287311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9BCC112C-0B5A-4C36-B6B1-D3B67F322451}"/>
                </a:ext>
              </a:extLst>
            </p:cNvPr>
            <p:cNvSpPr/>
            <p:nvPr/>
          </p:nvSpPr>
          <p:spPr>
            <a:xfrm>
              <a:off x="6659655" y="5229696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82CAC260-0D26-4D71-B561-E72128A05FCE}"/>
                </a:ext>
              </a:extLst>
            </p:cNvPr>
            <p:cNvSpPr/>
            <p:nvPr/>
          </p:nvSpPr>
          <p:spPr>
            <a:xfrm>
              <a:off x="6948553" y="5229696"/>
              <a:ext cx="287310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9AF6FC56-11B4-49DC-8776-31FF1DD80B4B}"/>
                </a:ext>
              </a:extLst>
            </p:cNvPr>
            <p:cNvSpPr/>
            <p:nvPr/>
          </p:nvSpPr>
          <p:spPr>
            <a:xfrm>
              <a:off x="7235863" y="5229696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6B1CD234-CF3E-448D-B215-FD26921F4E87}"/>
                </a:ext>
              </a:extLst>
            </p:cNvPr>
            <p:cNvSpPr/>
            <p:nvPr/>
          </p:nvSpPr>
          <p:spPr>
            <a:xfrm>
              <a:off x="7524760" y="5229696"/>
              <a:ext cx="287311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3AC404AE-6BFD-4B60-8EAE-E0024F7AF831}"/>
                </a:ext>
              </a:extLst>
            </p:cNvPr>
            <p:cNvSpPr/>
            <p:nvPr/>
          </p:nvSpPr>
          <p:spPr>
            <a:xfrm>
              <a:off x="7812071" y="5229696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AA24FE97-3930-48CE-92BE-10C996953730}"/>
                </a:ext>
              </a:extLst>
            </p:cNvPr>
            <p:cNvSpPr/>
            <p:nvPr/>
          </p:nvSpPr>
          <p:spPr>
            <a:xfrm>
              <a:off x="8100969" y="5229696"/>
              <a:ext cx="287310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7BD94237-A949-4290-B120-29CA6B6FD172}"/>
                </a:ext>
              </a:extLst>
            </p:cNvPr>
            <p:cNvSpPr/>
            <p:nvPr/>
          </p:nvSpPr>
          <p:spPr>
            <a:xfrm>
              <a:off x="8388279" y="5229696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36FB6AA8-8696-4E5C-9F61-69EDC99B1680}"/>
                </a:ext>
              </a:extLst>
            </p:cNvPr>
            <p:cNvSpPr/>
            <p:nvPr/>
          </p:nvSpPr>
          <p:spPr>
            <a:xfrm>
              <a:off x="8677177" y="5229696"/>
              <a:ext cx="287311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91B6B0E6-521A-4579-97D1-0BF3220A3F40}"/>
                </a:ext>
              </a:extLst>
            </p:cNvPr>
            <p:cNvSpPr/>
            <p:nvPr/>
          </p:nvSpPr>
          <p:spPr>
            <a:xfrm>
              <a:off x="2915094" y="5229696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E4C340A9-C726-4691-8839-AAF4CB4BDCFA}"/>
                </a:ext>
              </a:extLst>
            </p:cNvPr>
            <p:cNvSpPr/>
            <p:nvPr/>
          </p:nvSpPr>
          <p:spPr>
            <a:xfrm>
              <a:off x="3203992" y="5229696"/>
              <a:ext cx="287311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9B6F346E-D95F-404B-B2B1-62ED9A55CDE4}"/>
                </a:ext>
              </a:extLst>
            </p:cNvPr>
            <p:cNvSpPr/>
            <p:nvPr/>
          </p:nvSpPr>
          <p:spPr>
            <a:xfrm>
              <a:off x="2627784" y="5229696"/>
              <a:ext cx="287310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1FE8E958-E9BC-4172-8820-73F673BD8BEE}"/>
                </a:ext>
              </a:extLst>
            </p:cNvPr>
            <p:cNvSpPr/>
            <p:nvPr/>
          </p:nvSpPr>
          <p:spPr>
            <a:xfrm>
              <a:off x="3491303" y="4940771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CF90D52A-0F5C-424D-9044-BC15B795E57D}"/>
                </a:ext>
              </a:extLst>
            </p:cNvPr>
            <p:cNvSpPr/>
            <p:nvPr/>
          </p:nvSpPr>
          <p:spPr>
            <a:xfrm>
              <a:off x="3780201" y="4940771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7A8E0469-A092-4A3E-9A4C-FA3451C27C9C}"/>
                </a:ext>
              </a:extLst>
            </p:cNvPr>
            <p:cNvSpPr/>
            <p:nvPr/>
          </p:nvSpPr>
          <p:spPr>
            <a:xfrm>
              <a:off x="4067511" y="4940771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537DB26B-B837-4E21-81B2-92A8A1D0A2C8}"/>
                </a:ext>
              </a:extLst>
            </p:cNvPr>
            <p:cNvSpPr/>
            <p:nvPr/>
          </p:nvSpPr>
          <p:spPr>
            <a:xfrm>
              <a:off x="4356408" y="4940771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3D8431D4-DC99-4E17-9B18-6C498AAD3E31}"/>
                </a:ext>
              </a:extLst>
            </p:cNvPr>
            <p:cNvSpPr/>
            <p:nvPr/>
          </p:nvSpPr>
          <p:spPr>
            <a:xfrm>
              <a:off x="4643719" y="4940771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C3F0DD6F-C5FB-4610-8D70-847BBB246D0A}"/>
                </a:ext>
              </a:extLst>
            </p:cNvPr>
            <p:cNvSpPr/>
            <p:nvPr/>
          </p:nvSpPr>
          <p:spPr>
            <a:xfrm>
              <a:off x="4932617" y="4940771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C41E520E-B7D6-48E3-A8CC-6DC204DB8D82}"/>
                </a:ext>
              </a:extLst>
            </p:cNvPr>
            <p:cNvSpPr/>
            <p:nvPr/>
          </p:nvSpPr>
          <p:spPr>
            <a:xfrm>
              <a:off x="5219927" y="4940771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6F59BFEF-BCB4-4C9B-861D-AFA524FD0E41}"/>
                </a:ext>
              </a:extLst>
            </p:cNvPr>
            <p:cNvSpPr/>
            <p:nvPr/>
          </p:nvSpPr>
          <p:spPr>
            <a:xfrm>
              <a:off x="5508825" y="4940771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A8D69894-3E9B-4F73-BE77-F48ECE26A50F}"/>
                </a:ext>
              </a:extLst>
            </p:cNvPr>
            <p:cNvSpPr/>
            <p:nvPr/>
          </p:nvSpPr>
          <p:spPr>
            <a:xfrm>
              <a:off x="5796136" y="4940771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0BC8E9CC-675E-4F10-B4A8-67BBDED89879}"/>
                </a:ext>
              </a:extLst>
            </p:cNvPr>
            <p:cNvSpPr/>
            <p:nvPr/>
          </p:nvSpPr>
          <p:spPr>
            <a:xfrm>
              <a:off x="6083446" y="4940771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285A7895-09E3-4325-AC4B-35FEDA5BC70A}"/>
                </a:ext>
              </a:extLst>
            </p:cNvPr>
            <p:cNvSpPr/>
            <p:nvPr/>
          </p:nvSpPr>
          <p:spPr>
            <a:xfrm>
              <a:off x="6372344" y="4940771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7A4AB3CB-378F-4E9B-92BF-B80D89C251FA}"/>
                </a:ext>
              </a:extLst>
            </p:cNvPr>
            <p:cNvSpPr/>
            <p:nvPr/>
          </p:nvSpPr>
          <p:spPr>
            <a:xfrm>
              <a:off x="6659655" y="4940771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C289F975-9F4C-4E58-BACC-CD49A86E838C}"/>
                </a:ext>
              </a:extLst>
            </p:cNvPr>
            <p:cNvSpPr/>
            <p:nvPr/>
          </p:nvSpPr>
          <p:spPr>
            <a:xfrm>
              <a:off x="6948553" y="4940771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D4AE38D2-2385-4747-903C-E2E62657F2EC}"/>
                </a:ext>
              </a:extLst>
            </p:cNvPr>
            <p:cNvSpPr/>
            <p:nvPr/>
          </p:nvSpPr>
          <p:spPr>
            <a:xfrm>
              <a:off x="7235863" y="4940771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229A20D0-80AE-433A-9969-0C3258ADB65B}"/>
                </a:ext>
              </a:extLst>
            </p:cNvPr>
            <p:cNvSpPr/>
            <p:nvPr/>
          </p:nvSpPr>
          <p:spPr>
            <a:xfrm>
              <a:off x="7524760" y="4940771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95C7029F-C6DD-4992-9287-E4995E2CB8F5}"/>
                </a:ext>
              </a:extLst>
            </p:cNvPr>
            <p:cNvSpPr/>
            <p:nvPr/>
          </p:nvSpPr>
          <p:spPr>
            <a:xfrm>
              <a:off x="7812071" y="4940771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C9E3E2D9-1D46-4E14-8962-1B5021C0EA83}"/>
                </a:ext>
              </a:extLst>
            </p:cNvPr>
            <p:cNvSpPr/>
            <p:nvPr/>
          </p:nvSpPr>
          <p:spPr>
            <a:xfrm>
              <a:off x="8100969" y="4940771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4D7B3B70-DF79-4A09-9233-953C812C7543}"/>
                </a:ext>
              </a:extLst>
            </p:cNvPr>
            <p:cNvSpPr/>
            <p:nvPr/>
          </p:nvSpPr>
          <p:spPr>
            <a:xfrm>
              <a:off x="8388279" y="4940771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A888F543-C2FE-4739-A871-92FC50DE5639}"/>
                </a:ext>
              </a:extLst>
            </p:cNvPr>
            <p:cNvSpPr/>
            <p:nvPr/>
          </p:nvSpPr>
          <p:spPr>
            <a:xfrm>
              <a:off x="8677177" y="4940771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6E3A1327-DE70-4E4B-B3A9-513762544A5B}"/>
                </a:ext>
              </a:extLst>
            </p:cNvPr>
            <p:cNvSpPr/>
            <p:nvPr/>
          </p:nvSpPr>
          <p:spPr>
            <a:xfrm>
              <a:off x="2915094" y="4940771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E0615F51-5ABB-4B58-A87D-E932DB12B5B1}"/>
                </a:ext>
              </a:extLst>
            </p:cNvPr>
            <p:cNvSpPr/>
            <p:nvPr/>
          </p:nvSpPr>
          <p:spPr>
            <a:xfrm>
              <a:off x="3203992" y="4940771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36141BAB-00E9-45B9-A12B-7BBA0003D095}"/>
                </a:ext>
              </a:extLst>
            </p:cNvPr>
            <p:cNvSpPr/>
            <p:nvPr/>
          </p:nvSpPr>
          <p:spPr>
            <a:xfrm>
              <a:off x="2627784" y="4940771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08E3AF68-AF10-4E40-A864-AA28F0781495}"/>
                </a:ext>
              </a:extLst>
            </p:cNvPr>
            <p:cNvSpPr/>
            <p:nvPr/>
          </p:nvSpPr>
          <p:spPr>
            <a:xfrm>
              <a:off x="3491303" y="4653433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74282BF5-3A89-4C1B-B194-43BBCEB97E99}"/>
                </a:ext>
              </a:extLst>
            </p:cNvPr>
            <p:cNvSpPr/>
            <p:nvPr/>
          </p:nvSpPr>
          <p:spPr>
            <a:xfrm>
              <a:off x="3780201" y="4653433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BE8E5B01-0E14-4029-B69F-E5DFAB2B7388}"/>
                </a:ext>
              </a:extLst>
            </p:cNvPr>
            <p:cNvSpPr/>
            <p:nvPr/>
          </p:nvSpPr>
          <p:spPr>
            <a:xfrm>
              <a:off x="4067511" y="4653433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5377F4C0-9B75-41B4-85BE-D04716C06FB4}"/>
                </a:ext>
              </a:extLst>
            </p:cNvPr>
            <p:cNvSpPr/>
            <p:nvPr/>
          </p:nvSpPr>
          <p:spPr>
            <a:xfrm>
              <a:off x="4356408" y="4653433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3B5B63B0-4009-4C10-95D4-176210E8778A}"/>
                </a:ext>
              </a:extLst>
            </p:cNvPr>
            <p:cNvSpPr/>
            <p:nvPr/>
          </p:nvSpPr>
          <p:spPr>
            <a:xfrm>
              <a:off x="4643719" y="4653433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B9628594-FD46-44E2-93C5-23177DAAB1FE}"/>
                </a:ext>
              </a:extLst>
            </p:cNvPr>
            <p:cNvSpPr/>
            <p:nvPr/>
          </p:nvSpPr>
          <p:spPr>
            <a:xfrm>
              <a:off x="4932617" y="4653433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29ED7BB0-AA03-4164-A1D3-7442E55F8515}"/>
                </a:ext>
              </a:extLst>
            </p:cNvPr>
            <p:cNvSpPr/>
            <p:nvPr/>
          </p:nvSpPr>
          <p:spPr>
            <a:xfrm>
              <a:off x="5219927" y="4653433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FA313EE6-52D0-4CA8-9B94-87EEC09602FF}"/>
                </a:ext>
              </a:extLst>
            </p:cNvPr>
            <p:cNvSpPr/>
            <p:nvPr/>
          </p:nvSpPr>
          <p:spPr>
            <a:xfrm>
              <a:off x="5508825" y="4653433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01DE454F-A4C4-4AFF-8F6A-8F4F3E0C5286}"/>
                </a:ext>
              </a:extLst>
            </p:cNvPr>
            <p:cNvSpPr/>
            <p:nvPr/>
          </p:nvSpPr>
          <p:spPr>
            <a:xfrm>
              <a:off x="5796136" y="4653433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57FE95F6-BEDD-4BAD-8AC4-187A99565E02}"/>
                </a:ext>
              </a:extLst>
            </p:cNvPr>
            <p:cNvSpPr/>
            <p:nvPr/>
          </p:nvSpPr>
          <p:spPr>
            <a:xfrm>
              <a:off x="6083446" y="4653433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98A293F2-E866-4985-9FDF-B2E212AE2350}"/>
                </a:ext>
              </a:extLst>
            </p:cNvPr>
            <p:cNvSpPr/>
            <p:nvPr/>
          </p:nvSpPr>
          <p:spPr>
            <a:xfrm>
              <a:off x="6372344" y="4653433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9B672A43-ADC3-4C4D-B347-5CD97A938167}"/>
                </a:ext>
              </a:extLst>
            </p:cNvPr>
            <p:cNvSpPr/>
            <p:nvPr/>
          </p:nvSpPr>
          <p:spPr>
            <a:xfrm>
              <a:off x="6659655" y="4653433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F463769D-54FF-4B03-B01D-E8BEB4722538}"/>
                </a:ext>
              </a:extLst>
            </p:cNvPr>
            <p:cNvSpPr/>
            <p:nvPr/>
          </p:nvSpPr>
          <p:spPr>
            <a:xfrm>
              <a:off x="6948553" y="4653433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E32BE872-591F-42BE-952A-208F2D0C3B58}"/>
                </a:ext>
              </a:extLst>
            </p:cNvPr>
            <p:cNvSpPr/>
            <p:nvPr/>
          </p:nvSpPr>
          <p:spPr>
            <a:xfrm>
              <a:off x="7235863" y="4653433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3A6CC3F8-0B43-4201-87D9-2B807FFDB275}"/>
                </a:ext>
              </a:extLst>
            </p:cNvPr>
            <p:cNvSpPr/>
            <p:nvPr/>
          </p:nvSpPr>
          <p:spPr>
            <a:xfrm>
              <a:off x="7524760" y="4653433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4406F6E5-B94D-45DD-93B2-8EA9C9CDEBBD}"/>
                </a:ext>
              </a:extLst>
            </p:cNvPr>
            <p:cNvSpPr/>
            <p:nvPr/>
          </p:nvSpPr>
          <p:spPr>
            <a:xfrm>
              <a:off x="7812071" y="4653433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BC3CA049-A92D-4DED-A2AA-83735BBB9F32}"/>
                </a:ext>
              </a:extLst>
            </p:cNvPr>
            <p:cNvSpPr/>
            <p:nvPr/>
          </p:nvSpPr>
          <p:spPr>
            <a:xfrm>
              <a:off x="8100969" y="4653433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8CF605E0-451B-4354-A400-AEC645B7D62D}"/>
                </a:ext>
              </a:extLst>
            </p:cNvPr>
            <p:cNvSpPr/>
            <p:nvPr/>
          </p:nvSpPr>
          <p:spPr>
            <a:xfrm>
              <a:off x="8388279" y="4653433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FB8AF3B0-AB09-4450-9106-8C8C5C466378}"/>
                </a:ext>
              </a:extLst>
            </p:cNvPr>
            <p:cNvSpPr/>
            <p:nvPr/>
          </p:nvSpPr>
          <p:spPr>
            <a:xfrm>
              <a:off x="8677177" y="4653433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415A7F90-64C9-4F11-86EB-8F0E702540F5}"/>
                </a:ext>
              </a:extLst>
            </p:cNvPr>
            <p:cNvSpPr/>
            <p:nvPr/>
          </p:nvSpPr>
          <p:spPr>
            <a:xfrm>
              <a:off x="2915094" y="4653433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B52B131E-E09A-4337-B088-2F721386B018}"/>
                </a:ext>
              </a:extLst>
            </p:cNvPr>
            <p:cNvSpPr/>
            <p:nvPr/>
          </p:nvSpPr>
          <p:spPr>
            <a:xfrm>
              <a:off x="3203992" y="4653433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52CD6DAB-CD6D-4B2F-B5D1-586BDDE56C0B}"/>
                </a:ext>
              </a:extLst>
            </p:cNvPr>
            <p:cNvSpPr/>
            <p:nvPr/>
          </p:nvSpPr>
          <p:spPr>
            <a:xfrm>
              <a:off x="2627784" y="4653433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4BF77434-0F7E-45F9-9E92-062DBD528AF1}"/>
                </a:ext>
              </a:extLst>
            </p:cNvPr>
            <p:cNvSpPr/>
            <p:nvPr/>
          </p:nvSpPr>
          <p:spPr>
            <a:xfrm>
              <a:off x="3491303" y="4364508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2373DAB6-273A-4391-967B-62231518C4B9}"/>
                </a:ext>
              </a:extLst>
            </p:cNvPr>
            <p:cNvSpPr/>
            <p:nvPr/>
          </p:nvSpPr>
          <p:spPr>
            <a:xfrm>
              <a:off x="3780201" y="4364508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AC8BE2EE-D2B0-4AD8-BB61-1C6ADABB37CB}"/>
                </a:ext>
              </a:extLst>
            </p:cNvPr>
            <p:cNvSpPr/>
            <p:nvPr/>
          </p:nvSpPr>
          <p:spPr>
            <a:xfrm>
              <a:off x="4067511" y="4364508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602921EC-9C55-44F3-88BB-2B6ED5F2EB9C}"/>
                </a:ext>
              </a:extLst>
            </p:cNvPr>
            <p:cNvSpPr/>
            <p:nvPr/>
          </p:nvSpPr>
          <p:spPr>
            <a:xfrm>
              <a:off x="4356408" y="4364508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B6961250-5DCF-48D9-9A19-3C39E8B946D5}"/>
                </a:ext>
              </a:extLst>
            </p:cNvPr>
            <p:cNvSpPr/>
            <p:nvPr/>
          </p:nvSpPr>
          <p:spPr>
            <a:xfrm>
              <a:off x="4643719" y="4364508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6C119523-24EA-4DAE-B09A-46B355D02842}"/>
                </a:ext>
              </a:extLst>
            </p:cNvPr>
            <p:cNvSpPr/>
            <p:nvPr/>
          </p:nvSpPr>
          <p:spPr>
            <a:xfrm>
              <a:off x="4932617" y="4364508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E37B050B-114A-48E5-ACC7-6C1036CD045C}"/>
                </a:ext>
              </a:extLst>
            </p:cNvPr>
            <p:cNvSpPr/>
            <p:nvPr/>
          </p:nvSpPr>
          <p:spPr>
            <a:xfrm>
              <a:off x="5219927" y="4364508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73EA9C70-92A1-49E7-8135-C40C6B399FA3}"/>
                </a:ext>
              </a:extLst>
            </p:cNvPr>
            <p:cNvSpPr/>
            <p:nvPr/>
          </p:nvSpPr>
          <p:spPr>
            <a:xfrm>
              <a:off x="5508825" y="4364508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3F6D6B9A-F368-4519-BE51-9805C3E8F61A}"/>
                </a:ext>
              </a:extLst>
            </p:cNvPr>
            <p:cNvSpPr/>
            <p:nvPr/>
          </p:nvSpPr>
          <p:spPr>
            <a:xfrm>
              <a:off x="5796136" y="4364508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15562ED6-5D68-4E16-9B51-E859395A0480}"/>
                </a:ext>
              </a:extLst>
            </p:cNvPr>
            <p:cNvSpPr/>
            <p:nvPr/>
          </p:nvSpPr>
          <p:spPr>
            <a:xfrm>
              <a:off x="6083446" y="4364508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58B55BA0-3B7C-4E15-9E7E-979385F49D01}"/>
                </a:ext>
              </a:extLst>
            </p:cNvPr>
            <p:cNvSpPr/>
            <p:nvPr/>
          </p:nvSpPr>
          <p:spPr>
            <a:xfrm>
              <a:off x="6372344" y="4364508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BB5C9326-812D-4D2B-8E53-4D5CC8D7C7F2}"/>
                </a:ext>
              </a:extLst>
            </p:cNvPr>
            <p:cNvSpPr/>
            <p:nvPr/>
          </p:nvSpPr>
          <p:spPr>
            <a:xfrm>
              <a:off x="6659655" y="4364508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2BD9F1F7-B95A-4BDC-B9D7-90BCAC37E2C1}"/>
                </a:ext>
              </a:extLst>
            </p:cNvPr>
            <p:cNvSpPr/>
            <p:nvPr/>
          </p:nvSpPr>
          <p:spPr>
            <a:xfrm>
              <a:off x="6948553" y="4364508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3C2C60ED-E135-44C8-86B9-D2DE86E66AB4}"/>
                </a:ext>
              </a:extLst>
            </p:cNvPr>
            <p:cNvSpPr/>
            <p:nvPr/>
          </p:nvSpPr>
          <p:spPr>
            <a:xfrm>
              <a:off x="7235863" y="4364508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A281BEF5-A7AD-4B2F-B296-E329FCD53EA8}"/>
                </a:ext>
              </a:extLst>
            </p:cNvPr>
            <p:cNvSpPr/>
            <p:nvPr/>
          </p:nvSpPr>
          <p:spPr>
            <a:xfrm>
              <a:off x="7524760" y="4364508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2A254885-0F23-4518-883E-622D5584820D}"/>
                </a:ext>
              </a:extLst>
            </p:cNvPr>
            <p:cNvSpPr/>
            <p:nvPr/>
          </p:nvSpPr>
          <p:spPr>
            <a:xfrm>
              <a:off x="7812071" y="4364508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1BEADDC5-6E32-4120-BAEB-5A428C023C1C}"/>
                </a:ext>
              </a:extLst>
            </p:cNvPr>
            <p:cNvSpPr/>
            <p:nvPr/>
          </p:nvSpPr>
          <p:spPr>
            <a:xfrm>
              <a:off x="8100969" y="4364508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1FADAC9D-E4CF-4951-8EA1-DF84745871EA}"/>
                </a:ext>
              </a:extLst>
            </p:cNvPr>
            <p:cNvSpPr/>
            <p:nvPr/>
          </p:nvSpPr>
          <p:spPr>
            <a:xfrm>
              <a:off x="8388279" y="4364508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5603E9F3-9BE1-4BF9-9AEC-D939BE7F4120}"/>
                </a:ext>
              </a:extLst>
            </p:cNvPr>
            <p:cNvSpPr/>
            <p:nvPr/>
          </p:nvSpPr>
          <p:spPr>
            <a:xfrm>
              <a:off x="8677177" y="4364508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2EB7DF73-8DE4-4519-92EB-2FD3BA3CD040}"/>
                </a:ext>
              </a:extLst>
            </p:cNvPr>
            <p:cNvSpPr/>
            <p:nvPr/>
          </p:nvSpPr>
          <p:spPr>
            <a:xfrm>
              <a:off x="2915094" y="4364508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34D14485-A5FC-4EF8-B43C-3F4E35E69F5C}"/>
                </a:ext>
              </a:extLst>
            </p:cNvPr>
            <p:cNvSpPr/>
            <p:nvPr/>
          </p:nvSpPr>
          <p:spPr>
            <a:xfrm>
              <a:off x="3203992" y="4364508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7FC94D72-CDA1-4F2F-9B66-6BC1D7DE5A89}"/>
                </a:ext>
              </a:extLst>
            </p:cNvPr>
            <p:cNvSpPr/>
            <p:nvPr/>
          </p:nvSpPr>
          <p:spPr>
            <a:xfrm>
              <a:off x="2627784" y="4364508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A6A5AE54-842C-4615-9FA8-E5D09BB47293}"/>
                </a:ext>
              </a:extLst>
            </p:cNvPr>
            <p:cNvSpPr/>
            <p:nvPr/>
          </p:nvSpPr>
          <p:spPr>
            <a:xfrm>
              <a:off x="3491303" y="4077171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5333DCC5-7E78-48F3-8E3A-F69C7321414E}"/>
                </a:ext>
              </a:extLst>
            </p:cNvPr>
            <p:cNvSpPr/>
            <p:nvPr/>
          </p:nvSpPr>
          <p:spPr>
            <a:xfrm>
              <a:off x="3780201" y="4077171"/>
              <a:ext cx="287310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3FE513A8-5EAF-470E-9F18-BBFCD569C8E0}"/>
                </a:ext>
              </a:extLst>
            </p:cNvPr>
            <p:cNvSpPr/>
            <p:nvPr/>
          </p:nvSpPr>
          <p:spPr>
            <a:xfrm>
              <a:off x="4067511" y="4077171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64671AAF-ACDF-4DE1-8234-C42266787096}"/>
                </a:ext>
              </a:extLst>
            </p:cNvPr>
            <p:cNvSpPr/>
            <p:nvPr/>
          </p:nvSpPr>
          <p:spPr>
            <a:xfrm>
              <a:off x="4356408" y="4077171"/>
              <a:ext cx="287311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1A1B4CF3-56EA-44C2-A3DB-657292159C36}"/>
                </a:ext>
              </a:extLst>
            </p:cNvPr>
            <p:cNvSpPr/>
            <p:nvPr/>
          </p:nvSpPr>
          <p:spPr>
            <a:xfrm>
              <a:off x="4643719" y="4077171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90E27F49-E948-4C20-AF60-26F9184D57D5}"/>
                </a:ext>
              </a:extLst>
            </p:cNvPr>
            <p:cNvSpPr/>
            <p:nvPr/>
          </p:nvSpPr>
          <p:spPr>
            <a:xfrm>
              <a:off x="4932617" y="4077171"/>
              <a:ext cx="287310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4FCD686F-1800-42A9-AEFA-79A23BDCDDB5}"/>
                </a:ext>
              </a:extLst>
            </p:cNvPr>
            <p:cNvSpPr/>
            <p:nvPr/>
          </p:nvSpPr>
          <p:spPr>
            <a:xfrm>
              <a:off x="5219927" y="4077171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7220DBD5-D680-478E-86D9-9BBB1A1CD23F}"/>
                </a:ext>
              </a:extLst>
            </p:cNvPr>
            <p:cNvSpPr/>
            <p:nvPr/>
          </p:nvSpPr>
          <p:spPr>
            <a:xfrm>
              <a:off x="5508825" y="4077171"/>
              <a:ext cx="287311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00C55EEB-4A19-4D9F-BFB8-254D9824A127}"/>
                </a:ext>
              </a:extLst>
            </p:cNvPr>
            <p:cNvSpPr/>
            <p:nvPr/>
          </p:nvSpPr>
          <p:spPr>
            <a:xfrm>
              <a:off x="5796136" y="4077171"/>
              <a:ext cx="287310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B3C10622-545D-41F0-90AA-4745254F129C}"/>
                </a:ext>
              </a:extLst>
            </p:cNvPr>
            <p:cNvSpPr/>
            <p:nvPr/>
          </p:nvSpPr>
          <p:spPr>
            <a:xfrm>
              <a:off x="6083446" y="4077171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AAB510D2-9E37-402E-B374-7452A601DB59}"/>
                </a:ext>
              </a:extLst>
            </p:cNvPr>
            <p:cNvSpPr/>
            <p:nvPr/>
          </p:nvSpPr>
          <p:spPr>
            <a:xfrm>
              <a:off x="6372344" y="4077171"/>
              <a:ext cx="287311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FA3D079C-7D56-4E51-8289-122012716349}"/>
                </a:ext>
              </a:extLst>
            </p:cNvPr>
            <p:cNvSpPr/>
            <p:nvPr/>
          </p:nvSpPr>
          <p:spPr>
            <a:xfrm>
              <a:off x="6659655" y="4077171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0F132546-0D0E-4F76-818C-02BCB65E21BD}"/>
                </a:ext>
              </a:extLst>
            </p:cNvPr>
            <p:cNvSpPr/>
            <p:nvPr/>
          </p:nvSpPr>
          <p:spPr>
            <a:xfrm>
              <a:off x="6948553" y="4077171"/>
              <a:ext cx="287310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02040434-D1EA-4D7F-96E9-E0B69248AA61}"/>
                </a:ext>
              </a:extLst>
            </p:cNvPr>
            <p:cNvSpPr/>
            <p:nvPr/>
          </p:nvSpPr>
          <p:spPr>
            <a:xfrm>
              <a:off x="7235863" y="4077171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B69C0446-6F67-4BD7-B66C-09F1A490106B}"/>
                </a:ext>
              </a:extLst>
            </p:cNvPr>
            <p:cNvSpPr/>
            <p:nvPr/>
          </p:nvSpPr>
          <p:spPr>
            <a:xfrm>
              <a:off x="7524760" y="4077171"/>
              <a:ext cx="287311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B0331C1B-FFF9-4E42-B0DC-723613980276}"/>
                </a:ext>
              </a:extLst>
            </p:cNvPr>
            <p:cNvSpPr/>
            <p:nvPr/>
          </p:nvSpPr>
          <p:spPr>
            <a:xfrm>
              <a:off x="7812071" y="4077171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243911B5-F02D-4688-A31F-957D6ABB7E26}"/>
                </a:ext>
              </a:extLst>
            </p:cNvPr>
            <p:cNvSpPr/>
            <p:nvPr/>
          </p:nvSpPr>
          <p:spPr>
            <a:xfrm>
              <a:off x="8100969" y="4077171"/>
              <a:ext cx="287310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91651D7C-77AE-4D7F-A564-D16C7F0DCD1F}"/>
                </a:ext>
              </a:extLst>
            </p:cNvPr>
            <p:cNvSpPr/>
            <p:nvPr/>
          </p:nvSpPr>
          <p:spPr>
            <a:xfrm>
              <a:off x="8388279" y="4077171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DD6F9BD5-AB30-443F-A09E-44304462B260}"/>
                </a:ext>
              </a:extLst>
            </p:cNvPr>
            <p:cNvSpPr/>
            <p:nvPr/>
          </p:nvSpPr>
          <p:spPr>
            <a:xfrm>
              <a:off x="8677177" y="4077171"/>
              <a:ext cx="287311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B9CEB017-B0FB-49C2-BA30-4A20D98DBDCF}"/>
                </a:ext>
              </a:extLst>
            </p:cNvPr>
            <p:cNvSpPr/>
            <p:nvPr/>
          </p:nvSpPr>
          <p:spPr>
            <a:xfrm>
              <a:off x="2915094" y="4077171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53B29A9E-6E73-4685-B462-4CD1A459ED6A}"/>
                </a:ext>
              </a:extLst>
            </p:cNvPr>
            <p:cNvSpPr/>
            <p:nvPr/>
          </p:nvSpPr>
          <p:spPr>
            <a:xfrm>
              <a:off x="3203992" y="4077171"/>
              <a:ext cx="287311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673BEA4E-2E48-4B34-B14C-4D1560265840}"/>
                </a:ext>
              </a:extLst>
            </p:cNvPr>
            <p:cNvSpPr/>
            <p:nvPr/>
          </p:nvSpPr>
          <p:spPr>
            <a:xfrm>
              <a:off x="2627784" y="4077171"/>
              <a:ext cx="287310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B261DD01-BA76-42D0-9E34-AA95E2FFD385}"/>
                </a:ext>
              </a:extLst>
            </p:cNvPr>
            <p:cNvSpPr/>
            <p:nvPr/>
          </p:nvSpPr>
          <p:spPr>
            <a:xfrm>
              <a:off x="3491303" y="3789833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4535DB90-F3E4-48A0-8E2B-26AD0E502AB3}"/>
                </a:ext>
              </a:extLst>
            </p:cNvPr>
            <p:cNvSpPr/>
            <p:nvPr/>
          </p:nvSpPr>
          <p:spPr>
            <a:xfrm>
              <a:off x="3780201" y="3789833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E5B30EBE-30FF-4D41-9A51-5D09E6D7D0CF}"/>
                </a:ext>
              </a:extLst>
            </p:cNvPr>
            <p:cNvSpPr/>
            <p:nvPr/>
          </p:nvSpPr>
          <p:spPr>
            <a:xfrm>
              <a:off x="4067511" y="3789833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10AA2972-D7AA-4627-AE6C-AA82247EFC01}"/>
                </a:ext>
              </a:extLst>
            </p:cNvPr>
            <p:cNvSpPr/>
            <p:nvPr/>
          </p:nvSpPr>
          <p:spPr>
            <a:xfrm>
              <a:off x="4356408" y="3789833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25F59316-4296-429A-85C0-C37C708AF61F}"/>
                </a:ext>
              </a:extLst>
            </p:cNvPr>
            <p:cNvSpPr/>
            <p:nvPr/>
          </p:nvSpPr>
          <p:spPr>
            <a:xfrm>
              <a:off x="4643719" y="3789833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44C6A493-C256-451B-8F54-E40CB71EFAD2}"/>
                </a:ext>
              </a:extLst>
            </p:cNvPr>
            <p:cNvSpPr/>
            <p:nvPr/>
          </p:nvSpPr>
          <p:spPr>
            <a:xfrm>
              <a:off x="4932617" y="3789833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919C1C85-DA8C-46A3-B5F8-92009CF9EF9E}"/>
                </a:ext>
              </a:extLst>
            </p:cNvPr>
            <p:cNvSpPr/>
            <p:nvPr/>
          </p:nvSpPr>
          <p:spPr>
            <a:xfrm>
              <a:off x="5219927" y="3789833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02101207-1EE3-435B-AE02-A57EF12575EA}"/>
                </a:ext>
              </a:extLst>
            </p:cNvPr>
            <p:cNvSpPr/>
            <p:nvPr/>
          </p:nvSpPr>
          <p:spPr>
            <a:xfrm>
              <a:off x="5508825" y="3789833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8693EB5A-B613-4DB3-BA63-2C6C268FE244}"/>
                </a:ext>
              </a:extLst>
            </p:cNvPr>
            <p:cNvSpPr/>
            <p:nvPr/>
          </p:nvSpPr>
          <p:spPr>
            <a:xfrm>
              <a:off x="5796136" y="3789833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195A0936-0F90-4C2C-AD39-33200C86A7A9}"/>
                </a:ext>
              </a:extLst>
            </p:cNvPr>
            <p:cNvSpPr/>
            <p:nvPr/>
          </p:nvSpPr>
          <p:spPr>
            <a:xfrm>
              <a:off x="6083446" y="3789833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B813C4FB-E5D1-42D1-A7B7-A9A445CBDF38}"/>
                </a:ext>
              </a:extLst>
            </p:cNvPr>
            <p:cNvSpPr/>
            <p:nvPr/>
          </p:nvSpPr>
          <p:spPr>
            <a:xfrm>
              <a:off x="6372344" y="3789833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BF4F5A19-219D-41A7-A516-58EEFA7AB373}"/>
                </a:ext>
              </a:extLst>
            </p:cNvPr>
            <p:cNvSpPr/>
            <p:nvPr/>
          </p:nvSpPr>
          <p:spPr>
            <a:xfrm>
              <a:off x="6659655" y="3789833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FA04EE78-4091-4D9C-8B04-4BAADDD25CCF}"/>
                </a:ext>
              </a:extLst>
            </p:cNvPr>
            <p:cNvSpPr/>
            <p:nvPr/>
          </p:nvSpPr>
          <p:spPr>
            <a:xfrm>
              <a:off x="6948553" y="3789833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BFF9866D-D860-476E-AAA3-1770B22D1391}"/>
                </a:ext>
              </a:extLst>
            </p:cNvPr>
            <p:cNvSpPr/>
            <p:nvPr/>
          </p:nvSpPr>
          <p:spPr>
            <a:xfrm>
              <a:off x="7235863" y="3789833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F637C718-A3CD-4910-AD16-27A0CCB5C9CE}"/>
                </a:ext>
              </a:extLst>
            </p:cNvPr>
            <p:cNvSpPr/>
            <p:nvPr/>
          </p:nvSpPr>
          <p:spPr>
            <a:xfrm>
              <a:off x="7524760" y="3789833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10F892B2-4455-4A67-944E-27B557DA28E5}"/>
                </a:ext>
              </a:extLst>
            </p:cNvPr>
            <p:cNvSpPr/>
            <p:nvPr/>
          </p:nvSpPr>
          <p:spPr>
            <a:xfrm>
              <a:off x="7812071" y="3789833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7CB528B0-56C3-46FA-B540-6AEFFD730809}"/>
                </a:ext>
              </a:extLst>
            </p:cNvPr>
            <p:cNvSpPr/>
            <p:nvPr/>
          </p:nvSpPr>
          <p:spPr>
            <a:xfrm>
              <a:off x="8100969" y="3789833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11AE809C-65C2-4AC8-A464-950BE7106534}"/>
                </a:ext>
              </a:extLst>
            </p:cNvPr>
            <p:cNvSpPr/>
            <p:nvPr/>
          </p:nvSpPr>
          <p:spPr>
            <a:xfrm>
              <a:off x="8388279" y="3789833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BDDC1430-5CFF-44C2-83A6-D68120B189C5}"/>
                </a:ext>
              </a:extLst>
            </p:cNvPr>
            <p:cNvSpPr/>
            <p:nvPr/>
          </p:nvSpPr>
          <p:spPr>
            <a:xfrm>
              <a:off x="8677177" y="3789833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957500B8-46FE-47B8-9516-4F410BBB7C7E}"/>
                </a:ext>
              </a:extLst>
            </p:cNvPr>
            <p:cNvSpPr/>
            <p:nvPr/>
          </p:nvSpPr>
          <p:spPr>
            <a:xfrm>
              <a:off x="2915094" y="3789833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C881E4A9-4F09-4453-A336-0E6363571A74}"/>
                </a:ext>
              </a:extLst>
            </p:cNvPr>
            <p:cNvSpPr/>
            <p:nvPr/>
          </p:nvSpPr>
          <p:spPr>
            <a:xfrm>
              <a:off x="3203992" y="3789833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EECBCF23-6A4D-4505-A86F-E318573763B6}"/>
                </a:ext>
              </a:extLst>
            </p:cNvPr>
            <p:cNvSpPr/>
            <p:nvPr/>
          </p:nvSpPr>
          <p:spPr>
            <a:xfrm>
              <a:off x="2627784" y="3789833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DB81A7CC-836B-4BF9-AB0B-9AD45291E2EB}"/>
                </a:ext>
              </a:extLst>
            </p:cNvPr>
            <p:cNvSpPr/>
            <p:nvPr/>
          </p:nvSpPr>
          <p:spPr>
            <a:xfrm>
              <a:off x="3491303" y="3500909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1EF7E891-625D-4C8B-99F9-B5473F9F7F9E}"/>
                </a:ext>
              </a:extLst>
            </p:cNvPr>
            <p:cNvSpPr/>
            <p:nvPr/>
          </p:nvSpPr>
          <p:spPr>
            <a:xfrm>
              <a:off x="3780201" y="3500909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0CD8FA7F-891D-4F5B-BC1F-0DBEF12D6E1D}"/>
                </a:ext>
              </a:extLst>
            </p:cNvPr>
            <p:cNvSpPr/>
            <p:nvPr/>
          </p:nvSpPr>
          <p:spPr>
            <a:xfrm>
              <a:off x="4067511" y="3500909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81800881-11BC-4FDB-B4FF-33C55F07D284}"/>
                </a:ext>
              </a:extLst>
            </p:cNvPr>
            <p:cNvSpPr/>
            <p:nvPr/>
          </p:nvSpPr>
          <p:spPr>
            <a:xfrm>
              <a:off x="4356408" y="3500909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5FCAFB99-0FF3-4CC6-A677-A65B5B0B908F}"/>
                </a:ext>
              </a:extLst>
            </p:cNvPr>
            <p:cNvSpPr/>
            <p:nvPr/>
          </p:nvSpPr>
          <p:spPr>
            <a:xfrm>
              <a:off x="4643719" y="3500909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E9C48239-D045-4303-A4FA-70F595DAAC36}"/>
                </a:ext>
              </a:extLst>
            </p:cNvPr>
            <p:cNvSpPr/>
            <p:nvPr/>
          </p:nvSpPr>
          <p:spPr>
            <a:xfrm>
              <a:off x="4932617" y="3500909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8D007A7F-DB5E-42E4-BBD3-62B75AE8ACD0}"/>
                </a:ext>
              </a:extLst>
            </p:cNvPr>
            <p:cNvSpPr/>
            <p:nvPr/>
          </p:nvSpPr>
          <p:spPr>
            <a:xfrm>
              <a:off x="5219927" y="3500909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B2D650C5-32B3-4B85-ABD4-62D3D77C59E3}"/>
                </a:ext>
              </a:extLst>
            </p:cNvPr>
            <p:cNvSpPr/>
            <p:nvPr/>
          </p:nvSpPr>
          <p:spPr>
            <a:xfrm>
              <a:off x="5508825" y="3500909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03FD3815-AE5F-4AD7-93F2-86D242792169}"/>
                </a:ext>
              </a:extLst>
            </p:cNvPr>
            <p:cNvSpPr/>
            <p:nvPr/>
          </p:nvSpPr>
          <p:spPr>
            <a:xfrm>
              <a:off x="5796136" y="3500909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64AEAB25-55B7-49F2-ACDD-A93F607D1740}"/>
                </a:ext>
              </a:extLst>
            </p:cNvPr>
            <p:cNvSpPr/>
            <p:nvPr/>
          </p:nvSpPr>
          <p:spPr>
            <a:xfrm>
              <a:off x="6083446" y="3500909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767E3A29-1660-4863-B136-A17524FB6689}"/>
                </a:ext>
              </a:extLst>
            </p:cNvPr>
            <p:cNvSpPr/>
            <p:nvPr/>
          </p:nvSpPr>
          <p:spPr>
            <a:xfrm>
              <a:off x="6372344" y="3500909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id="{75E15533-CF97-475B-BE5B-F37B1E255483}"/>
                </a:ext>
              </a:extLst>
            </p:cNvPr>
            <p:cNvSpPr/>
            <p:nvPr/>
          </p:nvSpPr>
          <p:spPr>
            <a:xfrm>
              <a:off x="6659655" y="3500909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id="{8A47DD73-FF76-46A4-B7D7-F0837A307827}"/>
                </a:ext>
              </a:extLst>
            </p:cNvPr>
            <p:cNvSpPr/>
            <p:nvPr/>
          </p:nvSpPr>
          <p:spPr>
            <a:xfrm>
              <a:off x="6948553" y="3500909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169CA518-F9B6-40C4-9F14-CD7D43C4EBBF}"/>
                </a:ext>
              </a:extLst>
            </p:cNvPr>
            <p:cNvSpPr/>
            <p:nvPr/>
          </p:nvSpPr>
          <p:spPr>
            <a:xfrm>
              <a:off x="7235863" y="3500909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id="{A251295F-2428-4C99-9019-B0ED062051A5}"/>
                </a:ext>
              </a:extLst>
            </p:cNvPr>
            <p:cNvSpPr/>
            <p:nvPr/>
          </p:nvSpPr>
          <p:spPr>
            <a:xfrm>
              <a:off x="7524760" y="3500909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76" name="Rectangle 275">
              <a:extLst>
                <a:ext uri="{FF2B5EF4-FFF2-40B4-BE49-F238E27FC236}">
                  <a16:creationId xmlns:a16="http://schemas.microsoft.com/office/drawing/2014/main" id="{BDEB725C-B0C9-456B-9399-24DF07E79E99}"/>
                </a:ext>
              </a:extLst>
            </p:cNvPr>
            <p:cNvSpPr/>
            <p:nvPr/>
          </p:nvSpPr>
          <p:spPr>
            <a:xfrm>
              <a:off x="7812071" y="3500909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77" name="Rectangle 276">
              <a:extLst>
                <a:ext uri="{FF2B5EF4-FFF2-40B4-BE49-F238E27FC236}">
                  <a16:creationId xmlns:a16="http://schemas.microsoft.com/office/drawing/2014/main" id="{45DE743C-D7CD-47EA-8FC3-B7B7CC3A5858}"/>
                </a:ext>
              </a:extLst>
            </p:cNvPr>
            <p:cNvSpPr/>
            <p:nvPr/>
          </p:nvSpPr>
          <p:spPr>
            <a:xfrm>
              <a:off x="8100969" y="3500909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id="{1C18296E-6B2F-4C1C-A9F9-BDB179DA6015}"/>
                </a:ext>
              </a:extLst>
            </p:cNvPr>
            <p:cNvSpPr/>
            <p:nvPr/>
          </p:nvSpPr>
          <p:spPr>
            <a:xfrm>
              <a:off x="8388279" y="3500909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79" name="Rectangle 278">
              <a:extLst>
                <a:ext uri="{FF2B5EF4-FFF2-40B4-BE49-F238E27FC236}">
                  <a16:creationId xmlns:a16="http://schemas.microsoft.com/office/drawing/2014/main" id="{7AF973D9-27D6-4F97-ACE2-1398EE44CB2C}"/>
                </a:ext>
              </a:extLst>
            </p:cNvPr>
            <p:cNvSpPr/>
            <p:nvPr/>
          </p:nvSpPr>
          <p:spPr>
            <a:xfrm>
              <a:off x="8677177" y="3500909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80" name="Rectangle 279">
              <a:extLst>
                <a:ext uri="{FF2B5EF4-FFF2-40B4-BE49-F238E27FC236}">
                  <a16:creationId xmlns:a16="http://schemas.microsoft.com/office/drawing/2014/main" id="{F4110A2C-6796-4A18-9126-47126D3018F2}"/>
                </a:ext>
              </a:extLst>
            </p:cNvPr>
            <p:cNvSpPr/>
            <p:nvPr/>
          </p:nvSpPr>
          <p:spPr>
            <a:xfrm>
              <a:off x="2915094" y="3500909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id="{13675ECF-6440-4D70-9A03-6B7AB6962ED4}"/>
                </a:ext>
              </a:extLst>
            </p:cNvPr>
            <p:cNvSpPr/>
            <p:nvPr/>
          </p:nvSpPr>
          <p:spPr>
            <a:xfrm>
              <a:off x="3203992" y="3500909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82" name="Rectangle 281">
              <a:extLst>
                <a:ext uri="{FF2B5EF4-FFF2-40B4-BE49-F238E27FC236}">
                  <a16:creationId xmlns:a16="http://schemas.microsoft.com/office/drawing/2014/main" id="{F8DDAF51-9417-4C46-9095-8207DE994144}"/>
                </a:ext>
              </a:extLst>
            </p:cNvPr>
            <p:cNvSpPr/>
            <p:nvPr/>
          </p:nvSpPr>
          <p:spPr>
            <a:xfrm>
              <a:off x="2627784" y="3500909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1D69A8AA-7BF6-41E9-86D4-B5931D429A7E}"/>
                </a:ext>
              </a:extLst>
            </p:cNvPr>
            <p:cNvSpPr/>
            <p:nvPr/>
          </p:nvSpPr>
          <p:spPr>
            <a:xfrm>
              <a:off x="3491303" y="3213572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404E7DFB-97EF-4995-9D78-B921225FFCFC}"/>
                </a:ext>
              </a:extLst>
            </p:cNvPr>
            <p:cNvSpPr/>
            <p:nvPr/>
          </p:nvSpPr>
          <p:spPr>
            <a:xfrm>
              <a:off x="3780201" y="3213572"/>
              <a:ext cx="287310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9F5D5261-55CC-4C81-963C-CB38CCA8E13C}"/>
                </a:ext>
              </a:extLst>
            </p:cNvPr>
            <p:cNvSpPr/>
            <p:nvPr/>
          </p:nvSpPr>
          <p:spPr>
            <a:xfrm>
              <a:off x="4067511" y="3213572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1CBC25CB-368C-43E7-B81F-993CE34D0AA6}"/>
                </a:ext>
              </a:extLst>
            </p:cNvPr>
            <p:cNvSpPr/>
            <p:nvPr/>
          </p:nvSpPr>
          <p:spPr>
            <a:xfrm>
              <a:off x="4356408" y="3213572"/>
              <a:ext cx="287311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C2082D6A-B4B6-49CA-B120-959FB2427424}"/>
                </a:ext>
              </a:extLst>
            </p:cNvPr>
            <p:cNvSpPr/>
            <p:nvPr/>
          </p:nvSpPr>
          <p:spPr>
            <a:xfrm>
              <a:off x="4643719" y="3213572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CA7F98B0-D99F-4479-8B3E-82779336CD2B}"/>
                </a:ext>
              </a:extLst>
            </p:cNvPr>
            <p:cNvSpPr/>
            <p:nvPr/>
          </p:nvSpPr>
          <p:spPr>
            <a:xfrm>
              <a:off x="4932617" y="3213572"/>
              <a:ext cx="287310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5724FDDD-DB9C-4A10-A887-CDB2E3D8F07C}"/>
                </a:ext>
              </a:extLst>
            </p:cNvPr>
            <p:cNvSpPr/>
            <p:nvPr/>
          </p:nvSpPr>
          <p:spPr>
            <a:xfrm>
              <a:off x="5219927" y="3213572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5039B6E8-04AD-45A9-862C-2567C04AFB85}"/>
                </a:ext>
              </a:extLst>
            </p:cNvPr>
            <p:cNvSpPr/>
            <p:nvPr/>
          </p:nvSpPr>
          <p:spPr>
            <a:xfrm>
              <a:off x="5508825" y="3213572"/>
              <a:ext cx="287311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47F0BE17-E611-46ED-AE1A-0475893CC2D2}"/>
                </a:ext>
              </a:extLst>
            </p:cNvPr>
            <p:cNvSpPr/>
            <p:nvPr/>
          </p:nvSpPr>
          <p:spPr>
            <a:xfrm>
              <a:off x="5796136" y="3213572"/>
              <a:ext cx="287310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737842A5-E34A-497E-A52E-64C48951D1F2}"/>
                </a:ext>
              </a:extLst>
            </p:cNvPr>
            <p:cNvSpPr/>
            <p:nvPr/>
          </p:nvSpPr>
          <p:spPr>
            <a:xfrm>
              <a:off x="6083446" y="3213572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58BAD73B-4CD0-4745-B0EC-99B8ABADDEB6}"/>
                </a:ext>
              </a:extLst>
            </p:cNvPr>
            <p:cNvSpPr/>
            <p:nvPr/>
          </p:nvSpPr>
          <p:spPr>
            <a:xfrm>
              <a:off x="6372344" y="3213572"/>
              <a:ext cx="287311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80A8D3B2-7223-4043-A182-AAC65ED5BB25}"/>
                </a:ext>
              </a:extLst>
            </p:cNvPr>
            <p:cNvSpPr/>
            <p:nvPr/>
          </p:nvSpPr>
          <p:spPr>
            <a:xfrm>
              <a:off x="6659655" y="3213572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11F769A8-2903-4D00-892A-CB22376F337D}"/>
                </a:ext>
              </a:extLst>
            </p:cNvPr>
            <p:cNvSpPr/>
            <p:nvPr/>
          </p:nvSpPr>
          <p:spPr>
            <a:xfrm>
              <a:off x="6948553" y="3213572"/>
              <a:ext cx="287310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808A1103-8F95-4AA3-A7AF-27F3A67C7E46}"/>
                </a:ext>
              </a:extLst>
            </p:cNvPr>
            <p:cNvSpPr/>
            <p:nvPr/>
          </p:nvSpPr>
          <p:spPr>
            <a:xfrm>
              <a:off x="7235863" y="3213572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6F79BAD5-C296-4951-99C4-F74669048B8B}"/>
                </a:ext>
              </a:extLst>
            </p:cNvPr>
            <p:cNvSpPr/>
            <p:nvPr/>
          </p:nvSpPr>
          <p:spPr>
            <a:xfrm>
              <a:off x="7524760" y="3213572"/>
              <a:ext cx="287311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54843206-3614-4894-9015-3679C26B5634}"/>
                </a:ext>
              </a:extLst>
            </p:cNvPr>
            <p:cNvSpPr/>
            <p:nvPr/>
          </p:nvSpPr>
          <p:spPr>
            <a:xfrm>
              <a:off x="7812071" y="3213572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312113FF-6146-48E4-BB1F-BB1314333F30}"/>
                </a:ext>
              </a:extLst>
            </p:cNvPr>
            <p:cNvSpPr/>
            <p:nvPr/>
          </p:nvSpPr>
          <p:spPr>
            <a:xfrm>
              <a:off x="8100969" y="3213572"/>
              <a:ext cx="287310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99A4E8BD-E668-4826-875B-0D9BED2F0817}"/>
                </a:ext>
              </a:extLst>
            </p:cNvPr>
            <p:cNvSpPr/>
            <p:nvPr/>
          </p:nvSpPr>
          <p:spPr>
            <a:xfrm>
              <a:off x="8388279" y="3213572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D927D970-3B0B-4E18-B5F1-87A6D0D0860D}"/>
                </a:ext>
              </a:extLst>
            </p:cNvPr>
            <p:cNvSpPr/>
            <p:nvPr/>
          </p:nvSpPr>
          <p:spPr>
            <a:xfrm>
              <a:off x="8677177" y="3213572"/>
              <a:ext cx="287311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CED276C3-E325-421C-916D-6B303BE2D7A4}"/>
                </a:ext>
              </a:extLst>
            </p:cNvPr>
            <p:cNvSpPr/>
            <p:nvPr/>
          </p:nvSpPr>
          <p:spPr>
            <a:xfrm>
              <a:off x="2915094" y="3213572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03" name="Rectangle 302">
              <a:extLst>
                <a:ext uri="{FF2B5EF4-FFF2-40B4-BE49-F238E27FC236}">
                  <a16:creationId xmlns:a16="http://schemas.microsoft.com/office/drawing/2014/main" id="{01677002-203A-4A1D-AC2D-70E69DD9CAB7}"/>
                </a:ext>
              </a:extLst>
            </p:cNvPr>
            <p:cNvSpPr/>
            <p:nvPr/>
          </p:nvSpPr>
          <p:spPr>
            <a:xfrm>
              <a:off x="3203992" y="3213572"/>
              <a:ext cx="287311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04" name="Rectangle 303">
              <a:extLst>
                <a:ext uri="{FF2B5EF4-FFF2-40B4-BE49-F238E27FC236}">
                  <a16:creationId xmlns:a16="http://schemas.microsoft.com/office/drawing/2014/main" id="{3600F11E-0E5F-441B-BADC-A18B4630A763}"/>
                </a:ext>
              </a:extLst>
            </p:cNvPr>
            <p:cNvSpPr/>
            <p:nvPr/>
          </p:nvSpPr>
          <p:spPr>
            <a:xfrm>
              <a:off x="2627784" y="3213572"/>
              <a:ext cx="287310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id="{D60BFC85-D383-406B-9E0D-51037BDE0819}"/>
                </a:ext>
              </a:extLst>
            </p:cNvPr>
            <p:cNvSpPr/>
            <p:nvPr/>
          </p:nvSpPr>
          <p:spPr>
            <a:xfrm>
              <a:off x="3491303" y="2924647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06" name="Rectangle 305">
              <a:extLst>
                <a:ext uri="{FF2B5EF4-FFF2-40B4-BE49-F238E27FC236}">
                  <a16:creationId xmlns:a16="http://schemas.microsoft.com/office/drawing/2014/main" id="{E785E360-67F5-4F04-8C05-51BEA1EF8933}"/>
                </a:ext>
              </a:extLst>
            </p:cNvPr>
            <p:cNvSpPr/>
            <p:nvPr/>
          </p:nvSpPr>
          <p:spPr>
            <a:xfrm>
              <a:off x="3780201" y="2924647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07" name="Rectangle 306">
              <a:extLst>
                <a:ext uri="{FF2B5EF4-FFF2-40B4-BE49-F238E27FC236}">
                  <a16:creationId xmlns:a16="http://schemas.microsoft.com/office/drawing/2014/main" id="{0B10AFC9-BD1C-4323-8975-FA3556DC3BE4}"/>
                </a:ext>
              </a:extLst>
            </p:cNvPr>
            <p:cNvSpPr/>
            <p:nvPr/>
          </p:nvSpPr>
          <p:spPr>
            <a:xfrm>
              <a:off x="4067511" y="2924647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08" name="Rectangle 307">
              <a:extLst>
                <a:ext uri="{FF2B5EF4-FFF2-40B4-BE49-F238E27FC236}">
                  <a16:creationId xmlns:a16="http://schemas.microsoft.com/office/drawing/2014/main" id="{C489ADE3-C8A7-459D-9A78-AF0C3BB88D66}"/>
                </a:ext>
              </a:extLst>
            </p:cNvPr>
            <p:cNvSpPr/>
            <p:nvPr/>
          </p:nvSpPr>
          <p:spPr>
            <a:xfrm>
              <a:off x="4356408" y="2924647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09" name="Rectangle 308">
              <a:extLst>
                <a:ext uri="{FF2B5EF4-FFF2-40B4-BE49-F238E27FC236}">
                  <a16:creationId xmlns:a16="http://schemas.microsoft.com/office/drawing/2014/main" id="{34AB3EA0-AE6B-4868-9C97-50EF3308336B}"/>
                </a:ext>
              </a:extLst>
            </p:cNvPr>
            <p:cNvSpPr/>
            <p:nvPr/>
          </p:nvSpPr>
          <p:spPr>
            <a:xfrm>
              <a:off x="4643719" y="2924647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10" name="Rectangle 309">
              <a:extLst>
                <a:ext uri="{FF2B5EF4-FFF2-40B4-BE49-F238E27FC236}">
                  <a16:creationId xmlns:a16="http://schemas.microsoft.com/office/drawing/2014/main" id="{B518080A-9F0A-4254-8610-5EAAE3319612}"/>
                </a:ext>
              </a:extLst>
            </p:cNvPr>
            <p:cNvSpPr/>
            <p:nvPr/>
          </p:nvSpPr>
          <p:spPr>
            <a:xfrm>
              <a:off x="4932617" y="2924647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11" name="Rectangle 310">
              <a:extLst>
                <a:ext uri="{FF2B5EF4-FFF2-40B4-BE49-F238E27FC236}">
                  <a16:creationId xmlns:a16="http://schemas.microsoft.com/office/drawing/2014/main" id="{7F4BA5EF-E323-448C-9378-98A194606FA3}"/>
                </a:ext>
              </a:extLst>
            </p:cNvPr>
            <p:cNvSpPr/>
            <p:nvPr/>
          </p:nvSpPr>
          <p:spPr>
            <a:xfrm>
              <a:off x="5219927" y="2924647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12" name="Rectangle 311">
              <a:extLst>
                <a:ext uri="{FF2B5EF4-FFF2-40B4-BE49-F238E27FC236}">
                  <a16:creationId xmlns:a16="http://schemas.microsoft.com/office/drawing/2014/main" id="{BB792B4D-D530-4E50-8DC1-A570111A2004}"/>
                </a:ext>
              </a:extLst>
            </p:cNvPr>
            <p:cNvSpPr/>
            <p:nvPr/>
          </p:nvSpPr>
          <p:spPr>
            <a:xfrm>
              <a:off x="5508825" y="2924647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13" name="Rectangle 312">
              <a:extLst>
                <a:ext uri="{FF2B5EF4-FFF2-40B4-BE49-F238E27FC236}">
                  <a16:creationId xmlns:a16="http://schemas.microsoft.com/office/drawing/2014/main" id="{AC54D1EE-938C-4982-BBA9-E4C502D45DCD}"/>
                </a:ext>
              </a:extLst>
            </p:cNvPr>
            <p:cNvSpPr/>
            <p:nvPr/>
          </p:nvSpPr>
          <p:spPr>
            <a:xfrm>
              <a:off x="5796136" y="2924647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14" name="Rectangle 313">
              <a:extLst>
                <a:ext uri="{FF2B5EF4-FFF2-40B4-BE49-F238E27FC236}">
                  <a16:creationId xmlns:a16="http://schemas.microsoft.com/office/drawing/2014/main" id="{998C3B1D-543E-4C01-AACC-332D3398998C}"/>
                </a:ext>
              </a:extLst>
            </p:cNvPr>
            <p:cNvSpPr/>
            <p:nvPr/>
          </p:nvSpPr>
          <p:spPr>
            <a:xfrm>
              <a:off x="6083446" y="2924647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15" name="Rectangle 314">
              <a:extLst>
                <a:ext uri="{FF2B5EF4-FFF2-40B4-BE49-F238E27FC236}">
                  <a16:creationId xmlns:a16="http://schemas.microsoft.com/office/drawing/2014/main" id="{66931096-29BA-442C-B583-18530B91808F}"/>
                </a:ext>
              </a:extLst>
            </p:cNvPr>
            <p:cNvSpPr/>
            <p:nvPr/>
          </p:nvSpPr>
          <p:spPr>
            <a:xfrm>
              <a:off x="6372344" y="2924647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16" name="Rectangle 315">
              <a:extLst>
                <a:ext uri="{FF2B5EF4-FFF2-40B4-BE49-F238E27FC236}">
                  <a16:creationId xmlns:a16="http://schemas.microsoft.com/office/drawing/2014/main" id="{059CF90E-F41F-4410-9773-D77196ABDB22}"/>
                </a:ext>
              </a:extLst>
            </p:cNvPr>
            <p:cNvSpPr/>
            <p:nvPr/>
          </p:nvSpPr>
          <p:spPr>
            <a:xfrm>
              <a:off x="6659655" y="2924647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17" name="Rectangle 316">
              <a:extLst>
                <a:ext uri="{FF2B5EF4-FFF2-40B4-BE49-F238E27FC236}">
                  <a16:creationId xmlns:a16="http://schemas.microsoft.com/office/drawing/2014/main" id="{32366E28-B742-4ED8-B48E-218A471F061C}"/>
                </a:ext>
              </a:extLst>
            </p:cNvPr>
            <p:cNvSpPr/>
            <p:nvPr/>
          </p:nvSpPr>
          <p:spPr>
            <a:xfrm>
              <a:off x="6948553" y="2924647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18" name="Rectangle 317">
              <a:extLst>
                <a:ext uri="{FF2B5EF4-FFF2-40B4-BE49-F238E27FC236}">
                  <a16:creationId xmlns:a16="http://schemas.microsoft.com/office/drawing/2014/main" id="{C71776DC-6348-498C-9BAC-8D7C597B1C9E}"/>
                </a:ext>
              </a:extLst>
            </p:cNvPr>
            <p:cNvSpPr/>
            <p:nvPr/>
          </p:nvSpPr>
          <p:spPr>
            <a:xfrm>
              <a:off x="7235863" y="2924647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2AD2E078-E790-4E6B-835B-DC02E6A23A32}"/>
                </a:ext>
              </a:extLst>
            </p:cNvPr>
            <p:cNvSpPr/>
            <p:nvPr/>
          </p:nvSpPr>
          <p:spPr>
            <a:xfrm>
              <a:off x="7524760" y="2924647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20" name="Rectangle 319">
              <a:extLst>
                <a:ext uri="{FF2B5EF4-FFF2-40B4-BE49-F238E27FC236}">
                  <a16:creationId xmlns:a16="http://schemas.microsoft.com/office/drawing/2014/main" id="{137601D5-CAD6-4C9D-ACBF-16A54C7AD84D}"/>
                </a:ext>
              </a:extLst>
            </p:cNvPr>
            <p:cNvSpPr/>
            <p:nvPr/>
          </p:nvSpPr>
          <p:spPr>
            <a:xfrm>
              <a:off x="7812071" y="2924647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21" name="Rectangle 320">
              <a:extLst>
                <a:ext uri="{FF2B5EF4-FFF2-40B4-BE49-F238E27FC236}">
                  <a16:creationId xmlns:a16="http://schemas.microsoft.com/office/drawing/2014/main" id="{4328857D-436B-4CB1-96F6-E60E7EBF7954}"/>
                </a:ext>
              </a:extLst>
            </p:cNvPr>
            <p:cNvSpPr/>
            <p:nvPr/>
          </p:nvSpPr>
          <p:spPr>
            <a:xfrm>
              <a:off x="8100969" y="2924647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22" name="Rectangle 321">
              <a:extLst>
                <a:ext uri="{FF2B5EF4-FFF2-40B4-BE49-F238E27FC236}">
                  <a16:creationId xmlns:a16="http://schemas.microsoft.com/office/drawing/2014/main" id="{219019E6-7352-439E-AE95-22633A7F95B4}"/>
                </a:ext>
              </a:extLst>
            </p:cNvPr>
            <p:cNvSpPr/>
            <p:nvPr/>
          </p:nvSpPr>
          <p:spPr>
            <a:xfrm>
              <a:off x="8388279" y="2924647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745E69E1-120B-48A8-99B0-B679BAA7DB95}"/>
                </a:ext>
              </a:extLst>
            </p:cNvPr>
            <p:cNvSpPr/>
            <p:nvPr/>
          </p:nvSpPr>
          <p:spPr>
            <a:xfrm>
              <a:off x="8677177" y="2924647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id="{497BFA83-7915-4A2D-BADE-2652464EC0DD}"/>
                </a:ext>
              </a:extLst>
            </p:cNvPr>
            <p:cNvSpPr/>
            <p:nvPr/>
          </p:nvSpPr>
          <p:spPr>
            <a:xfrm>
              <a:off x="2915094" y="2924647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922C9D5A-EF27-4724-B055-8E72989278A1}"/>
                </a:ext>
              </a:extLst>
            </p:cNvPr>
            <p:cNvSpPr/>
            <p:nvPr/>
          </p:nvSpPr>
          <p:spPr>
            <a:xfrm>
              <a:off x="3203992" y="2924647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F3162106-DDDC-4F1E-98F5-420F374544AD}"/>
                </a:ext>
              </a:extLst>
            </p:cNvPr>
            <p:cNvSpPr/>
            <p:nvPr/>
          </p:nvSpPr>
          <p:spPr>
            <a:xfrm>
              <a:off x="2627784" y="2924647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id="{3841C313-B197-4FF5-8B58-81AFA7CF1346}"/>
                </a:ext>
              </a:extLst>
            </p:cNvPr>
            <p:cNvSpPr/>
            <p:nvPr/>
          </p:nvSpPr>
          <p:spPr>
            <a:xfrm>
              <a:off x="3491303" y="2637309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A132F1FD-8DA2-4CD1-87EA-6FB8AD1FE561}"/>
                </a:ext>
              </a:extLst>
            </p:cNvPr>
            <p:cNvSpPr/>
            <p:nvPr/>
          </p:nvSpPr>
          <p:spPr>
            <a:xfrm>
              <a:off x="3780201" y="2637309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C7A3202D-A96B-4255-9D67-4E3500BBD633}"/>
                </a:ext>
              </a:extLst>
            </p:cNvPr>
            <p:cNvSpPr/>
            <p:nvPr/>
          </p:nvSpPr>
          <p:spPr>
            <a:xfrm>
              <a:off x="4067511" y="2637309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7D17893C-A76D-48A4-B5AF-800783896927}"/>
                </a:ext>
              </a:extLst>
            </p:cNvPr>
            <p:cNvSpPr/>
            <p:nvPr/>
          </p:nvSpPr>
          <p:spPr>
            <a:xfrm>
              <a:off x="4356408" y="2637309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31" name="Rectangle 330">
              <a:extLst>
                <a:ext uri="{FF2B5EF4-FFF2-40B4-BE49-F238E27FC236}">
                  <a16:creationId xmlns:a16="http://schemas.microsoft.com/office/drawing/2014/main" id="{C834CC9C-23FB-41AB-AB2C-73D9DC3C63AC}"/>
                </a:ext>
              </a:extLst>
            </p:cNvPr>
            <p:cNvSpPr/>
            <p:nvPr/>
          </p:nvSpPr>
          <p:spPr>
            <a:xfrm>
              <a:off x="4643719" y="2637309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4BCC3942-30C0-47CA-BD24-80F7BD6A4489}"/>
                </a:ext>
              </a:extLst>
            </p:cNvPr>
            <p:cNvSpPr/>
            <p:nvPr/>
          </p:nvSpPr>
          <p:spPr>
            <a:xfrm>
              <a:off x="4932617" y="2637309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33" name="Rectangle 332">
              <a:extLst>
                <a:ext uri="{FF2B5EF4-FFF2-40B4-BE49-F238E27FC236}">
                  <a16:creationId xmlns:a16="http://schemas.microsoft.com/office/drawing/2014/main" id="{4E390CDB-915E-41A1-BD5F-312AE4FE7298}"/>
                </a:ext>
              </a:extLst>
            </p:cNvPr>
            <p:cNvSpPr/>
            <p:nvPr/>
          </p:nvSpPr>
          <p:spPr>
            <a:xfrm>
              <a:off x="5219927" y="2637309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id="{23A6DB5F-5F28-45C2-AB0B-0893288CE54B}"/>
                </a:ext>
              </a:extLst>
            </p:cNvPr>
            <p:cNvSpPr/>
            <p:nvPr/>
          </p:nvSpPr>
          <p:spPr>
            <a:xfrm>
              <a:off x="5508825" y="2637309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7DB0C914-0AFD-4895-A96B-DF8B4361F7EA}"/>
                </a:ext>
              </a:extLst>
            </p:cNvPr>
            <p:cNvSpPr/>
            <p:nvPr/>
          </p:nvSpPr>
          <p:spPr>
            <a:xfrm>
              <a:off x="5796136" y="2637309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E9BED1C1-A368-4ADD-B791-0BEA61E4A016}"/>
                </a:ext>
              </a:extLst>
            </p:cNvPr>
            <p:cNvSpPr/>
            <p:nvPr/>
          </p:nvSpPr>
          <p:spPr>
            <a:xfrm>
              <a:off x="6083446" y="2637309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D17C7818-5677-451D-8CEC-5DB96EBAC320}"/>
                </a:ext>
              </a:extLst>
            </p:cNvPr>
            <p:cNvSpPr/>
            <p:nvPr/>
          </p:nvSpPr>
          <p:spPr>
            <a:xfrm>
              <a:off x="6372344" y="2637309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9044010D-2289-409C-A80A-46BB1437A4E0}"/>
                </a:ext>
              </a:extLst>
            </p:cNvPr>
            <p:cNvSpPr/>
            <p:nvPr/>
          </p:nvSpPr>
          <p:spPr>
            <a:xfrm>
              <a:off x="6659655" y="2637309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1B2B99D0-3938-4855-9B2C-4FD0DC7ACA02}"/>
                </a:ext>
              </a:extLst>
            </p:cNvPr>
            <p:cNvSpPr/>
            <p:nvPr/>
          </p:nvSpPr>
          <p:spPr>
            <a:xfrm>
              <a:off x="6948553" y="2637309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0FBB9C45-ACD9-4AF4-9B15-A6C722A35B43}"/>
                </a:ext>
              </a:extLst>
            </p:cNvPr>
            <p:cNvSpPr/>
            <p:nvPr/>
          </p:nvSpPr>
          <p:spPr>
            <a:xfrm>
              <a:off x="7235863" y="2637309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60F20155-A653-4A64-8BE7-9C7AA8C69720}"/>
                </a:ext>
              </a:extLst>
            </p:cNvPr>
            <p:cNvSpPr/>
            <p:nvPr/>
          </p:nvSpPr>
          <p:spPr>
            <a:xfrm>
              <a:off x="7524760" y="2637309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42" name="Rectangle 341">
              <a:extLst>
                <a:ext uri="{FF2B5EF4-FFF2-40B4-BE49-F238E27FC236}">
                  <a16:creationId xmlns:a16="http://schemas.microsoft.com/office/drawing/2014/main" id="{DC93F574-30CD-458C-894A-B6735A3FA354}"/>
                </a:ext>
              </a:extLst>
            </p:cNvPr>
            <p:cNvSpPr/>
            <p:nvPr/>
          </p:nvSpPr>
          <p:spPr>
            <a:xfrm>
              <a:off x="7812071" y="2637309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43" name="Rectangle 342">
              <a:extLst>
                <a:ext uri="{FF2B5EF4-FFF2-40B4-BE49-F238E27FC236}">
                  <a16:creationId xmlns:a16="http://schemas.microsoft.com/office/drawing/2014/main" id="{A862BEF2-3D95-4182-B8F5-99219A4BFEBD}"/>
                </a:ext>
              </a:extLst>
            </p:cNvPr>
            <p:cNvSpPr/>
            <p:nvPr/>
          </p:nvSpPr>
          <p:spPr>
            <a:xfrm>
              <a:off x="8100969" y="2637309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D66C6FE5-D38E-41EE-8053-62C9F3B06172}"/>
                </a:ext>
              </a:extLst>
            </p:cNvPr>
            <p:cNvSpPr/>
            <p:nvPr/>
          </p:nvSpPr>
          <p:spPr>
            <a:xfrm>
              <a:off x="8388279" y="2637309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45" name="Rectangle 344">
              <a:extLst>
                <a:ext uri="{FF2B5EF4-FFF2-40B4-BE49-F238E27FC236}">
                  <a16:creationId xmlns:a16="http://schemas.microsoft.com/office/drawing/2014/main" id="{B6949385-9E9F-4844-AEC3-8F2405BF783B}"/>
                </a:ext>
              </a:extLst>
            </p:cNvPr>
            <p:cNvSpPr/>
            <p:nvPr/>
          </p:nvSpPr>
          <p:spPr>
            <a:xfrm>
              <a:off x="8677177" y="2637309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46" name="Rectangle 345">
              <a:extLst>
                <a:ext uri="{FF2B5EF4-FFF2-40B4-BE49-F238E27FC236}">
                  <a16:creationId xmlns:a16="http://schemas.microsoft.com/office/drawing/2014/main" id="{0066DEA7-84A7-44D6-82DA-8D228F207B28}"/>
                </a:ext>
              </a:extLst>
            </p:cNvPr>
            <p:cNvSpPr/>
            <p:nvPr/>
          </p:nvSpPr>
          <p:spPr>
            <a:xfrm>
              <a:off x="2915094" y="2637309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2823B091-C692-439E-AFE3-A6F70E930E00}"/>
                </a:ext>
              </a:extLst>
            </p:cNvPr>
            <p:cNvSpPr/>
            <p:nvPr/>
          </p:nvSpPr>
          <p:spPr>
            <a:xfrm>
              <a:off x="3203992" y="2637309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48" name="Rectangle 347">
              <a:extLst>
                <a:ext uri="{FF2B5EF4-FFF2-40B4-BE49-F238E27FC236}">
                  <a16:creationId xmlns:a16="http://schemas.microsoft.com/office/drawing/2014/main" id="{5828FFA7-5E14-4639-9ACE-2463AD0CDA9C}"/>
                </a:ext>
              </a:extLst>
            </p:cNvPr>
            <p:cNvSpPr/>
            <p:nvPr/>
          </p:nvSpPr>
          <p:spPr>
            <a:xfrm>
              <a:off x="2627784" y="2637309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49" name="Rectangle 348">
              <a:extLst>
                <a:ext uri="{FF2B5EF4-FFF2-40B4-BE49-F238E27FC236}">
                  <a16:creationId xmlns:a16="http://schemas.microsoft.com/office/drawing/2014/main" id="{562E1D15-825B-4CA3-A38C-FE59BAD677B7}"/>
                </a:ext>
              </a:extLst>
            </p:cNvPr>
            <p:cNvSpPr/>
            <p:nvPr/>
          </p:nvSpPr>
          <p:spPr>
            <a:xfrm>
              <a:off x="3491303" y="2348384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E483A465-2C00-4A02-B3D7-F9C7F471DDF6}"/>
                </a:ext>
              </a:extLst>
            </p:cNvPr>
            <p:cNvSpPr/>
            <p:nvPr/>
          </p:nvSpPr>
          <p:spPr>
            <a:xfrm>
              <a:off x="3780201" y="2348384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51" name="Rectangle 350">
              <a:extLst>
                <a:ext uri="{FF2B5EF4-FFF2-40B4-BE49-F238E27FC236}">
                  <a16:creationId xmlns:a16="http://schemas.microsoft.com/office/drawing/2014/main" id="{0A8599E1-182C-4A5A-8CE4-66AEA060DDFD}"/>
                </a:ext>
              </a:extLst>
            </p:cNvPr>
            <p:cNvSpPr/>
            <p:nvPr/>
          </p:nvSpPr>
          <p:spPr>
            <a:xfrm>
              <a:off x="4067511" y="2348384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52" name="Rectangle 351">
              <a:extLst>
                <a:ext uri="{FF2B5EF4-FFF2-40B4-BE49-F238E27FC236}">
                  <a16:creationId xmlns:a16="http://schemas.microsoft.com/office/drawing/2014/main" id="{1F2518F8-AF00-4611-8C00-DDD6546C6E1E}"/>
                </a:ext>
              </a:extLst>
            </p:cNvPr>
            <p:cNvSpPr/>
            <p:nvPr/>
          </p:nvSpPr>
          <p:spPr>
            <a:xfrm>
              <a:off x="4356408" y="2348384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53" name="Rectangle 352">
              <a:extLst>
                <a:ext uri="{FF2B5EF4-FFF2-40B4-BE49-F238E27FC236}">
                  <a16:creationId xmlns:a16="http://schemas.microsoft.com/office/drawing/2014/main" id="{41F0FD7D-1217-4CF2-81BB-62795E01E7B1}"/>
                </a:ext>
              </a:extLst>
            </p:cNvPr>
            <p:cNvSpPr/>
            <p:nvPr/>
          </p:nvSpPr>
          <p:spPr>
            <a:xfrm>
              <a:off x="4643719" y="2348384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54" name="Rectangle 353">
              <a:extLst>
                <a:ext uri="{FF2B5EF4-FFF2-40B4-BE49-F238E27FC236}">
                  <a16:creationId xmlns:a16="http://schemas.microsoft.com/office/drawing/2014/main" id="{B0FE1018-68A0-4003-8AED-81C5B4B43050}"/>
                </a:ext>
              </a:extLst>
            </p:cNvPr>
            <p:cNvSpPr/>
            <p:nvPr/>
          </p:nvSpPr>
          <p:spPr>
            <a:xfrm>
              <a:off x="4932617" y="2348384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55" name="Rectangle 354">
              <a:extLst>
                <a:ext uri="{FF2B5EF4-FFF2-40B4-BE49-F238E27FC236}">
                  <a16:creationId xmlns:a16="http://schemas.microsoft.com/office/drawing/2014/main" id="{68B3AD39-E7E0-4E46-BAD6-4F1674FF2E73}"/>
                </a:ext>
              </a:extLst>
            </p:cNvPr>
            <p:cNvSpPr/>
            <p:nvPr/>
          </p:nvSpPr>
          <p:spPr>
            <a:xfrm>
              <a:off x="5219927" y="2348384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56" name="Rectangle 355">
              <a:extLst>
                <a:ext uri="{FF2B5EF4-FFF2-40B4-BE49-F238E27FC236}">
                  <a16:creationId xmlns:a16="http://schemas.microsoft.com/office/drawing/2014/main" id="{903D257C-FD76-4109-A731-C807107F3E1B}"/>
                </a:ext>
              </a:extLst>
            </p:cNvPr>
            <p:cNvSpPr/>
            <p:nvPr/>
          </p:nvSpPr>
          <p:spPr>
            <a:xfrm>
              <a:off x="5508825" y="2348384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57" name="Rectangle 356">
              <a:extLst>
                <a:ext uri="{FF2B5EF4-FFF2-40B4-BE49-F238E27FC236}">
                  <a16:creationId xmlns:a16="http://schemas.microsoft.com/office/drawing/2014/main" id="{F439B399-5A57-4AF0-A8BF-A289400D744C}"/>
                </a:ext>
              </a:extLst>
            </p:cNvPr>
            <p:cNvSpPr/>
            <p:nvPr/>
          </p:nvSpPr>
          <p:spPr>
            <a:xfrm>
              <a:off x="5796136" y="2348384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58" name="Rectangle 357">
              <a:extLst>
                <a:ext uri="{FF2B5EF4-FFF2-40B4-BE49-F238E27FC236}">
                  <a16:creationId xmlns:a16="http://schemas.microsoft.com/office/drawing/2014/main" id="{E7CCC57D-A7D0-4ADA-A763-A1DAF2990D09}"/>
                </a:ext>
              </a:extLst>
            </p:cNvPr>
            <p:cNvSpPr/>
            <p:nvPr/>
          </p:nvSpPr>
          <p:spPr>
            <a:xfrm>
              <a:off x="6083446" y="2348384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59" name="Rectangle 358">
              <a:extLst>
                <a:ext uri="{FF2B5EF4-FFF2-40B4-BE49-F238E27FC236}">
                  <a16:creationId xmlns:a16="http://schemas.microsoft.com/office/drawing/2014/main" id="{5A82D1AD-246F-4026-A7BE-C05150415889}"/>
                </a:ext>
              </a:extLst>
            </p:cNvPr>
            <p:cNvSpPr/>
            <p:nvPr/>
          </p:nvSpPr>
          <p:spPr>
            <a:xfrm>
              <a:off x="6372344" y="2348384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60" name="Rectangle 359">
              <a:extLst>
                <a:ext uri="{FF2B5EF4-FFF2-40B4-BE49-F238E27FC236}">
                  <a16:creationId xmlns:a16="http://schemas.microsoft.com/office/drawing/2014/main" id="{0D1DA23B-4BDA-401B-B62B-98798696FAAA}"/>
                </a:ext>
              </a:extLst>
            </p:cNvPr>
            <p:cNvSpPr/>
            <p:nvPr/>
          </p:nvSpPr>
          <p:spPr>
            <a:xfrm>
              <a:off x="6659655" y="2348384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61" name="Rectangle 360">
              <a:extLst>
                <a:ext uri="{FF2B5EF4-FFF2-40B4-BE49-F238E27FC236}">
                  <a16:creationId xmlns:a16="http://schemas.microsoft.com/office/drawing/2014/main" id="{B63E729F-E062-41E9-B263-236F83F4D642}"/>
                </a:ext>
              </a:extLst>
            </p:cNvPr>
            <p:cNvSpPr/>
            <p:nvPr/>
          </p:nvSpPr>
          <p:spPr>
            <a:xfrm>
              <a:off x="6948553" y="2348384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62" name="Rectangle 361">
              <a:extLst>
                <a:ext uri="{FF2B5EF4-FFF2-40B4-BE49-F238E27FC236}">
                  <a16:creationId xmlns:a16="http://schemas.microsoft.com/office/drawing/2014/main" id="{DADB3322-119C-4CCE-979A-268B85D70E89}"/>
                </a:ext>
              </a:extLst>
            </p:cNvPr>
            <p:cNvSpPr/>
            <p:nvPr/>
          </p:nvSpPr>
          <p:spPr>
            <a:xfrm>
              <a:off x="7235863" y="2348384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63" name="Rectangle 362">
              <a:extLst>
                <a:ext uri="{FF2B5EF4-FFF2-40B4-BE49-F238E27FC236}">
                  <a16:creationId xmlns:a16="http://schemas.microsoft.com/office/drawing/2014/main" id="{2C504E7E-7633-4A65-9FB0-DE990D9209D7}"/>
                </a:ext>
              </a:extLst>
            </p:cNvPr>
            <p:cNvSpPr/>
            <p:nvPr/>
          </p:nvSpPr>
          <p:spPr>
            <a:xfrm>
              <a:off x="7524760" y="2348384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64" name="Rectangle 363">
              <a:extLst>
                <a:ext uri="{FF2B5EF4-FFF2-40B4-BE49-F238E27FC236}">
                  <a16:creationId xmlns:a16="http://schemas.microsoft.com/office/drawing/2014/main" id="{34FAEC35-48A5-4FD0-8F3D-CA86AA63EC74}"/>
                </a:ext>
              </a:extLst>
            </p:cNvPr>
            <p:cNvSpPr/>
            <p:nvPr/>
          </p:nvSpPr>
          <p:spPr>
            <a:xfrm>
              <a:off x="7812071" y="2348384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65" name="Rectangle 364">
              <a:extLst>
                <a:ext uri="{FF2B5EF4-FFF2-40B4-BE49-F238E27FC236}">
                  <a16:creationId xmlns:a16="http://schemas.microsoft.com/office/drawing/2014/main" id="{38BD20CE-29EF-4EE6-A626-9FFC774C1E17}"/>
                </a:ext>
              </a:extLst>
            </p:cNvPr>
            <p:cNvSpPr/>
            <p:nvPr/>
          </p:nvSpPr>
          <p:spPr>
            <a:xfrm>
              <a:off x="8100969" y="2348384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66" name="Rectangle 365">
              <a:extLst>
                <a:ext uri="{FF2B5EF4-FFF2-40B4-BE49-F238E27FC236}">
                  <a16:creationId xmlns:a16="http://schemas.microsoft.com/office/drawing/2014/main" id="{99C83420-A0E7-4E39-91DA-6D00379ADB2D}"/>
                </a:ext>
              </a:extLst>
            </p:cNvPr>
            <p:cNvSpPr/>
            <p:nvPr/>
          </p:nvSpPr>
          <p:spPr>
            <a:xfrm>
              <a:off x="8388279" y="2348384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67" name="Rectangle 366">
              <a:extLst>
                <a:ext uri="{FF2B5EF4-FFF2-40B4-BE49-F238E27FC236}">
                  <a16:creationId xmlns:a16="http://schemas.microsoft.com/office/drawing/2014/main" id="{DB1F4E72-0E34-4B58-8260-01E92E21C32D}"/>
                </a:ext>
              </a:extLst>
            </p:cNvPr>
            <p:cNvSpPr/>
            <p:nvPr/>
          </p:nvSpPr>
          <p:spPr>
            <a:xfrm>
              <a:off x="8677177" y="2348384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68" name="Rectangle 367">
              <a:extLst>
                <a:ext uri="{FF2B5EF4-FFF2-40B4-BE49-F238E27FC236}">
                  <a16:creationId xmlns:a16="http://schemas.microsoft.com/office/drawing/2014/main" id="{0BC0199C-B19F-428D-904E-8E6A77F07407}"/>
                </a:ext>
              </a:extLst>
            </p:cNvPr>
            <p:cNvSpPr/>
            <p:nvPr/>
          </p:nvSpPr>
          <p:spPr>
            <a:xfrm>
              <a:off x="2915094" y="2348384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69" name="Rectangle 368">
              <a:extLst>
                <a:ext uri="{FF2B5EF4-FFF2-40B4-BE49-F238E27FC236}">
                  <a16:creationId xmlns:a16="http://schemas.microsoft.com/office/drawing/2014/main" id="{A60AF533-85ED-4162-8921-031B512E9AC1}"/>
                </a:ext>
              </a:extLst>
            </p:cNvPr>
            <p:cNvSpPr/>
            <p:nvPr/>
          </p:nvSpPr>
          <p:spPr>
            <a:xfrm>
              <a:off x="3203992" y="2348384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70" name="Rectangle 369">
              <a:extLst>
                <a:ext uri="{FF2B5EF4-FFF2-40B4-BE49-F238E27FC236}">
                  <a16:creationId xmlns:a16="http://schemas.microsoft.com/office/drawing/2014/main" id="{8DB70792-F560-4859-B959-3E1B8AFC1A6A}"/>
                </a:ext>
              </a:extLst>
            </p:cNvPr>
            <p:cNvSpPr/>
            <p:nvPr/>
          </p:nvSpPr>
          <p:spPr>
            <a:xfrm>
              <a:off x="2627784" y="2348384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71" name="Rectangle 370">
              <a:extLst>
                <a:ext uri="{FF2B5EF4-FFF2-40B4-BE49-F238E27FC236}">
                  <a16:creationId xmlns:a16="http://schemas.microsoft.com/office/drawing/2014/main" id="{06CF8ED6-400A-4FFA-8C2D-6A7953C839B5}"/>
                </a:ext>
              </a:extLst>
            </p:cNvPr>
            <p:cNvSpPr/>
            <p:nvPr/>
          </p:nvSpPr>
          <p:spPr>
            <a:xfrm>
              <a:off x="3491303" y="2061047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72" name="Rectangle 371">
              <a:extLst>
                <a:ext uri="{FF2B5EF4-FFF2-40B4-BE49-F238E27FC236}">
                  <a16:creationId xmlns:a16="http://schemas.microsoft.com/office/drawing/2014/main" id="{ECB4F49A-1C3C-4A2E-BD2D-0470686863AB}"/>
                </a:ext>
              </a:extLst>
            </p:cNvPr>
            <p:cNvSpPr/>
            <p:nvPr/>
          </p:nvSpPr>
          <p:spPr>
            <a:xfrm>
              <a:off x="3780201" y="2061047"/>
              <a:ext cx="287310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73" name="Rectangle 372">
              <a:extLst>
                <a:ext uri="{FF2B5EF4-FFF2-40B4-BE49-F238E27FC236}">
                  <a16:creationId xmlns:a16="http://schemas.microsoft.com/office/drawing/2014/main" id="{FB3CFDED-9022-44E4-A529-61D35649B459}"/>
                </a:ext>
              </a:extLst>
            </p:cNvPr>
            <p:cNvSpPr/>
            <p:nvPr/>
          </p:nvSpPr>
          <p:spPr>
            <a:xfrm>
              <a:off x="4067511" y="2061047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A37C04DD-FD04-4C8C-A87F-1F0156FEF965}"/>
                </a:ext>
              </a:extLst>
            </p:cNvPr>
            <p:cNvSpPr/>
            <p:nvPr/>
          </p:nvSpPr>
          <p:spPr>
            <a:xfrm>
              <a:off x="4356408" y="2061047"/>
              <a:ext cx="287311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75" name="Rectangle 374">
              <a:extLst>
                <a:ext uri="{FF2B5EF4-FFF2-40B4-BE49-F238E27FC236}">
                  <a16:creationId xmlns:a16="http://schemas.microsoft.com/office/drawing/2014/main" id="{B26CC614-0AA0-4F7A-840C-5DE696E23F07}"/>
                </a:ext>
              </a:extLst>
            </p:cNvPr>
            <p:cNvSpPr/>
            <p:nvPr/>
          </p:nvSpPr>
          <p:spPr>
            <a:xfrm>
              <a:off x="4643719" y="2061047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76" name="Rectangle 375">
              <a:extLst>
                <a:ext uri="{FF2B5EF4-FFF2-40B4-BE49-F238E27FC236}">
                  <a16:creationId xmlns:a16="http://schemas.microsoft.com/office/drawing/2014/main" id="{5B32C16F-4709-4C8A-A7E7-28A2259E4FB0}"/>
                </a:ext>
              </a:extLst>
            </p:cNvPr>
            <p:cNvSpPr/>
            <p:nvPr/>
          </p:nvSpPr>
          <p:spPr>
            <a:xfrm>
              <a:off x="4932617" y="2061047"/>
              <a:ext cx="287310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77" name="Rectangle 376">
              <a:extLst>
                <a:ext uri="{FF2B5EF4-FFF2-40B4-BE49-F238E27FC236}">
                  <a16:creationId xmlns:a16="http://schemas.microsoft.com/office/drawing/2014/main" id="{DD699D42-1784-44A8-AAF8-0163F95372C3}"/>
                </a:ext>
              </a:extLst>
            </p:cNvPr>
            <p:cNvSpPr/>
            <p:nvPr/>
          </p:nvSpPr>
          <p:spPr>
            <a:xfrm>
              <a:off x="5219927" y="2061047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78" name="Rectangle 377">
              <a:extLst>
                <a:ext uri="{FF2B5EF4-FFF2-40B4-BE49-F238E27FC236}">
                  <a16:creationId xmlns:a16="http://schemas.microsoft.com/office/drawing/2014/main" id="{057FBDF1-8B86-43D8-8F29-E0CB41E998D7}"/>
                </a:ext>
              </a:extLst>
            </p:cNvPr>
            <p:cNvSpPr/>
            <p:nvPr/>
          </p:nvSpPr>
          <p:spPr>
            <a:xfrm>
              <a:off x="5508825" y="2061047"/>
              <a:ext cx="287311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79" name="Rectangle 378">
              <a:extLst>
                <a:ext uri="{FF2B5EF4-FFF2-40B4-BE49-F238E27FC236}">
                  <a16:creationId xmlns:a16="http://schemas.microsoft.com/office/drawing/2014/main" id="{C594FCF9-691B-4705-9A82-45F1EAA55F4D}"/>
                </a:ext>
              </a:extLst>
            </p:cNvPr>
            <p:cNvSpPr/>
            <p:nvPr/>
          </p:nvSpPr>
          <p:spPr>
            <a:xfrm>
              <a:off x="5796136" y="2061047"/>
              <a:ext cx="287310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80" name="Rectangle 379">
              <a:extLst>
                <a:ext uri="{FF2B5EF4-FFF2-40B4-BE49-F238E27FC236}">
                  <a16:creationId xmlns:a16="http://schemas.microsoft.com/office/drawing/2014/main" id="{44C3D5A3-4BF4-499E-B331-9C0BB6BA31FD}"/>
                </a:ext>
              </a:extLst>
            </p:cNvPr>
            <p:cNvSpPr/>
            <p:nvPr/>
          </p:nvSpPr>
          <p:spPr>
            <a:xfrm>
              <a:off x="6083446" y="2061047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81" name="Rectangle 380">
              <a:extLst>
                <a:ext uri="{FF2B5EF4-FFF2-40B4-BE49-F238E27FC236}">
                  <a16:creationId xmlns:a16="http://schemas.microsoft.com/office/drawing/2014/main" id="{914F442D-9FCE-4DDA-9834-1F6C8773A3A7}"/>
                </a:ext>
              </a:extLst>
            </p:cNvPr>
            <p:cNvSpPr/>
            <p:nvPr/>
          </p:nvSpPr>
          <p:spPr>
            <a:xfrm>
              <a:off x="6372344" y="2061047"/>
              <a:ext cx="287311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82" name="Rectangle 381">
              <a:extLst>
                <a:ext uri="{FF2B5EF4-FFF2-40B4-BE49-F238E27FC236}">
                  <a16:creationId xmlns:a16="http://schemas.microsoft.com/office/drawing/2014/main" id="{8F21AEF0-5D00-421F-BB08-E9C745EA7B3A}"/>
                </a:ext>
              </a:extLst>
            </p:cNvPr>
            <p:cNvSpPr/>
            <p:nvPr/>
          </p:nvSpPr>
          <p:spPr>
            <a:xfrm>
              <a:off x="6659655" y="2061047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83" name="Rectangle 382">
              <a:extLst>
                <a:ext uri="{FF2B5EF4-FFF2-40B4-BE49-F238E27FC236}">
                  <a16:creationId xmlns:a16="http://schemas.microsoft.com/office/drawing/2014/main" id="{5D9FC331-24B9-421A-9FB3-E65BB458ED4A}"/>
                </a:ext>
              </a:extLst>
            </p:cNvPr>
            <p:cNvSpPr/>
            <p:nvPr/>
          </p:nvSpPr>
          <p:spPr>
            <a:xfrm>
              <a:off x="6948553" y="2061047"/>
              <a:ext cx="287310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84" name="Rectangle 383">
              <a:extLst>
                <a:ext uri="{FF2B5EF4-FFF2-40B4-BE49-F238E27FC236}">
                  <a16:creationId xmlns:a16="http://schemas.microsoft.com/office/drawing/2014/main" id="{4BA0B749-7946-4C33-A0F7-75E44F4E2A00}"/>
                </a:ext>
              </a:extLst>
            </p:cNvPr>
            <p:cNvSpPr/>
            <p:nvPr/>
          </p:nvSpPr>
          <p:spPr>
            <a:xfrm>
              <a:off x="7235863" y="2061047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85" name="Rectangle 384">
              <a:extLst>
                <a:ext uri="{FF2B5EF4-FFF2-40B4-BE49-F238E27FC236}">
                  <a16:creationId xmlns:a16="http://schemas.microsoft.com/office/drawing/2014/main" id="{44F0FDF2-F412-44EB-B92B-75528B06F4A7}"/>
                </a:ext>
              </a:extLst>
            </p:cNvPr>
            <p:cNvSpPr/>
            <p:nvPr/>
          </p:nvSpPr>
          <p:spPr>
            <a:xfrm>
              <a:off x="7524760" y="2061047"/>
              <a:ext cx="287311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86" name="Rectangle 385">
              <a:extLst>
                <a:ext uri="{FF2B5EF4-FFF2-40B4-BE49-F238E27FC236}">
                  <a16:creationId xmlns:a16="http://schemas.microsoft.com/office/drawing/2014/main" id="{EE22E7E2-9DCC-4FB2-BD79-467587B156D8}"/>
                </a:ext>
              </a:extLst>
            </p:cNvPr>
            <p:cNvSpPr/>
            <p:nvPr/>
          </p:nvSpPr>
          <p:spPr>
            <a:xfrm>
              <a:off x="7812071" y="2061047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87" name="Rectangle 386">
              <a:extLst>
                <a:ext uri="{FF2B5EF4-FFF2-40B4-BE49-F238E27FC236}">
                  <a16:creationId xmlns:a16="http://schemas.microsoft.com/office/drawing/2014/main" id="{AB99930F-288A-4597-9E52-64EC36ABE60B}"/>
                </a:ext>
              </a:extLst>
            </p:cNvPr>
            <p:cNvSpPr/>
            <p:nvPr/>
          </p:nvSpPr>
          <p:spPr>
            <a:xfrm>
              <a:off x="8100969" y="2061047"/>
              <a:ext cx="287310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88" name="Rectangle 387">
              <a:extLst>
                <a:ext uri="{FF2B5EF4-FFF2-40B4-BE49-F238E27FC236}">
                  <a16:creationId xmlns:a16="http://schemas.microsoft.com/office/drawing/2014/main" id="{1E25F701-E599-45B6-8DCC-7603963AA836}"/>
                </a:ext>
              </a:extLst>
            </p:cNvPr>
            <p:cNvSpPr/>
            <p:nvPr/>
          </p:nvSpPr>
          <p:spPr>
            <a:xfrm>
              <a:off x="8388279" y="2061047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89" name="Rectangle 388">
              <a:extLst>
                <a:ext uri="{FF2B5EF4-FFF2-40B4-BE49-F238E27FC236}">
                  <a16:creationId xmlns:a16="http://schemas.microsoft.com/office/drawing/2014/main" id="{ABEBAD5B-96FE-4DBC-BBF6-B215DA1FA924}"/>
                </a:ext>
              </a:extLst>
            </p:cNvPr>
            <p:cNvSpPr/>
            <p:nvPr/>
          </p:nvSpPr>
          <p:spPr>
            <a:xfrm>
              <a:off x="8677177" y="2061047"/>
              <a:ext cx="287311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90" name="Rectangle 389">
              <a:extLst>
                <a:ext uri="{FF2B5EF4-FFF2-40B4-BE49-F238E27FC236}">
                  <a16:creationId xmlns:a16="http://schemas.microsoft.com/office/drawing/2014/main" id="{8063BB74-D965-4C2F-B51A-E84FBDF1F762}"/>
                </a:ext>
              </a:extLst>
            </p:cNvPr>
            <p:cNvSpPr/>
            <p:nvPr/>
          </p:nvSpPr>
          <p:spPr>
            <a:xfrm>
              <a:off x="2915094" y="2061047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91" name="Rectangle 390">
              <a:extLst>
                <a:ext uri="{FF2B5EF4-FFF2-40B4-BE49-F238E27FC236}">
                  <a16:creationId xmlns:a16="http://schemas.microsoft.com/office/drawing/2014/main" id="{42D2F51B-C9E3-4292-8D62-183D7FB18717}"/>
                </a:ext>
              </a:extLst>
            </p:cNvPr>
            <p:cNvSpPr/>
            <p:nvPr/>
          </p:nvSpPr>
          <p:spPr>
            <a:xfrm>
              <a:off x="3203992" y="2061047"/>
              <a:ext cx="287311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92" name="Rectangle 391">
              <a:extLst>
                <a:ext uri="{FF2B5EF4-FFF2-40B4-BE49-F238E27FC236}">
                  <a16:creationId xmlns:a16="http://schemas.microsoft.com/office/drawing/2014/main" id="{23FD7F14-E8CA-44BB-B3B0-11A9589A7670}"/>
                </a:ext>
              </a:extLst>
            </p:cNvPr>
            <p:cNvSpPr/>
            <p:nvPr/>
          </p:nvSpPr>
          <p:spPr>
            <a:xfrm>
              <a:off x="2627784" y="2061047"/>
              <a:ext cx="287310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93" name="Rectangle 392">
              <a:extLst>
                <a:ext uri="{FF2B5EF4-FFF2-40B4-BE49-F238E27FC236}">
                  <a16:creationId xmlns:a16="http://schemas.microsoft.com/office/drawing/2014/main" id="{22A6497F-A49D-4918-BBF2-D607207160EA}"/>
                </a:ext>
              </a:extLst>
            </p:cNvPr>
            <p:cNvSpPr/>
            <p:nvPr/>
          </p:nvSpPr>
          <p:spPr>
            <a:xfrm>
              <a:off x="3491303" y="1772122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94" name="Rectangle 393">
              <a:extLst>
                <a:ext uri="{FF2B5EF4-FFF2-40B4-BE49-F238E27FC236}">
                  <a16:creationId xmlns:a16="http://schemas.microsoft.com/office/drawing/2014/main" id="{D33E4699-952C-4B8B-868C-548CE4B9D209}"/>
                </a:ext>
              </a:extLst>
            </p:cNvPr>
            <p:cNvSpPr/>
            <p:nvPr/>
          </p:nvSpPr>
          <p:spPr>
            <a:xfrm>
              <a:off x="3780201" y="1772122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95" name="Rectangle 394">
              <a:extLst>
                <a:ext uri="{FF2B5EF4-FFF2-40B4-BE49-F238E27FC236}">
                  <a16:creationId xmlns:a16="http://schemas.microsoft.com/office/drawing/2014/main" id="{9103E314-F58C-475E-9270-DA2E58A4BCF8}"/>
                </a:ext>
              </a:extLst>
            </p:cNvPr>
            <p:cNvSpPr/>
            <p:nvPr/>
          </p:nvSpPr>
          <p:spPr>
            <a:xfrm>
              <a:off x="4067511" y="1772122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96" name="Rectangle 395">
              <a:extLst>
                <a:ext uri="{FF2B5EF4-FFF2-40B4-BE49-F238E27FC236}">
                  <a16:creationId xmlns:a16="http://schemas.microsoft.com/office/drawing/2014/main" id="{72B6A6EC-EF9D-497E-B996-66A0E96734CF}"/>
                </a:ext>
              </a:extLst>
            </p:cNvPr>
            <p:cNvSpPr/>
            <p:nvPr/>
          </p:nvSpPr>
          <p:spPr>
            <a:xfrm>
              <a:off x="4356408" y="1772122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97" name="Rectangle 396">
              <a:extLst>
                <a:ext uri="{FF2B5EF4-FFF2-40B4-BE49-F238E27FC236}">
                  <a16:creationId xmlns:a16="http://schemas.microsoft.com/office/drawing/2014/main" id="{155F5A62-6ED0-4F1C-849A-17A9C59594F8}"/>
                </a:ext>
              </a:extLst>
            </p:cNvPr>
            <p:cNvSpPr/>
            <p:nvPr/>
          </p:nvSpPr>
          <p:spPr>
            <a:xfrm>
              <a:off x="4643719" y="1772122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id="{2E61F50F-2419-442D-8FEB-D7DC51D7A04D}"/>
                </a:ext>
              </a:extLst>
            </p:cNvPr>
            <p:cNvSpPr/>
            <p:nvPr/>
          </p:nvSpPr>
          <p:spPr>
            <a:xfrm>
              <a:off x="4932617" y="1772122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99" name="Rectangle 398">
              <a:extLst>
                <a:ext uri="{FF2B5EF4-FFF2-40B4-BE49-F238E27FC236}">
                  <a16:creationId xmlns:a16="http://schemas.microsoft.com/office/drawing/2014/main" id="{2D3CCE5D-C7CD-44E7-95A3-9AD9053FBC5D}"/>
                </a:ext>
              </a:extLst>
            </p:cNvPr>
            <p:cNvSpPr/>
            <p:nvPr/>
          </p:nvSpPr>
          <p:spPr>
            <a:xfrm>
              <a:off x="5219927" y="1772122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00" name="Rectangle 399">
              <a:extLst>
                <a:ext uri="{FF2B5EF4-FFF2-40B4-BE49-F238E27FC236}">
                  <a16:creationId xmlns:a16="http://schemas.microsoft.com/office/drawing/2014/main" id="{661081DA-63C6-4647-AB84-6AF8A91BB9E2}"/>
                </a:ext>
              </a:extLst>
            </p:cNvPr>
            <p:cNvSpPr/>
            <p:nvPr/>
          </p:nvSpPr>
          <p:spPr>
            <a:xfrm>
              <a:off x="5508825" y="1772122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id="{EBD229DD-788D-4965-BE12-C63A574F98BA}"/>
                </a:ext>
              </a:extLst>
            </p:cNvPr>
            <p:cNvSpPr/>
            <p:nvPr/>
          </p:nvSpPr>
          <p:spPr>
            <a:xfrm>
              <a:off x="5796136" y="1772122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02" name="Rectangle 401">
              <a:extLst>
                <a:ext uri="{FF2B5EF4-FFF2-40B4-BE49-F238E27FC236}">
                  <a16:creationId xmlns:a16="http://schemas.microsoft.com/office/drawing/2014/main" id="{75F4AA2B-7F7F-4F14-ADDE-57DF43238880}"/>
                </a:ext>
              </a:extLst>
            </p:cNvPr>
            <p:cNvSpPr/>
            <p:nvPr/>
          </p:nvSpPr>
          <p:spPr>
            <a:xfrm>
              <a:off x="6083446" y="1772122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03" name="Rectangle 402">
              <a:extLst>
                <a:ext uri="{FF2B5EF4-FFF2-40B4-BE49-F238E27FC236}">
                  <a16:creationId xmlns:a16="http://schemas.microsoft.com/office/drawing/2014/main" id="{2F39C0C5-5123-49DF-8398-4709A7D46E46}"/>
                </a:ext>
              </a:extLst>
            </p:cNvPr>
            <p:cNvSpPr/>
            <p:nvPr/>
          </p:nvSpPr>
          <p:spPr>
            <a:xfrm>
              <a:off x="6372344" y="1772122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8A6AABA3-8BAB-45D0-A8C1-6F4830E38EC7}"/>
                </a:ext>
              </a:extLst>
            </p:cNvPr>
            <p:cNvSpPr/>
            <p:nvPr/>
          </p:nvSpPr>
          <p:spPr>
            <a:xfrm>
              <a:off x="6659655" y="1772122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id="{0B6B1A6D-2E5E-41FD-8ABD-1A26E06AD258}"/>
                </a:ext>
              </a:extLst>
            </p:cNvPr>
            <p:cNvSpPr/>
            <p:nvPr/>
          </p:nvSpPr>
          <p:spPr>
            <a:xfrm>
              <a:off x="6948553" y="1772122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06" name="Rectangle 405">
              <a:extLst>
                <a:ext uri="{FF2B5EF4-FFF2-40B4-BE49-F238E27FC236}">
                  <a16:creationId xmlns:a16="http://schemas.microsoft.com/office/drawing/2014/main" id="{24C3FBEF-AEF4-4B5F-A455-0A5D7734A4D5}"/>
                </a:ext>
              </a:extLst>
            </p:cNvPr>
            <p:cNvSpPr/>
            <p:nvPr/>
          </p:nvSpPr>
          <p:spPr>
            <a:xfrm>
              <a:off x="7235863" y="1772122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07" name="Rectangle 406">
              <a:extLst>
                <a:ext uri="{FF2B5EF4-FFF2-40B4-BE49-F238E27FC236}">
                  <a16:creationId xmlns:a16="http://schemas.microsoft.com/office/drawing/2014/main" id="{1385E806-BFAA-4B54-8728-8EBDF99F25C7}"/>
                </a:ext>
              </a:extLst>
            </p:cNvPr>
            <p:cNvSpPr/>
            <p:nvPr/>
          </p:nvSpPr>
          <p:spPr>
            <a:xfrm>
              <a:off x="7524760" y="1772122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08" name="Rectangle 407">
              <a:extLst>
                <a:ext uri="{FF2B5EF4-FFF2-40B4-BE49-F238E27FC236}">
                  <a16:creationId xmlns:a16="http://schemas.microsoft.com/office/drawing/2014/main" id="{2AB5C8FD-4C00-4382-9A30-C89623ABE8CD}"/>
                </a:ext>
              </a:extLst>
            </p:cNvPr>
            <p:cNvSpPr/>
            <p:nvPr/>
          </p:nvSpPr>
          <p:spPr>
            <a:xfrm>
              <a:off x="7812071" y="1772122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09" name="Rectangle 408">
              <a:extLst>
                <a:ext uri="{FF2B5EF4-FFF2-40B4-BE49-F238E27FC236}">
                  <a16:creationId xmlns:a16="http://schemas.microsoft.com/office/drawing/2014/main" id="{E4F39236-E4E0-46F9-BDB4-28282D87A706}"/>
                </a:ext>
              </a:extLst>
            </p:cNvPr>
            <p:cNvSpPr/>
            <p:nvPr/>
          </p:nvSpPr>
          <p:spPr>
            <a:xfrm>
              <a:off x="8100969" y="1772122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E577E673-2614-431A-B46F-3522268E8C6E}"/>
                </a:ext>
              </a:extLst>
            </p:cNvPr>
            <p:cNvSpPr/>
            <p:nvPr/>
          </p:nvSpPr>
          <p:spPr>
            <a:xfrm>
              <a:off x="8388279" y="1772122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11" name="Rectangle 410">
              <a:extLst>
                <a:ext uri="{FF2B5EF4-FFF2-40B4-BE49-F238E27FC236}">
                  <a16:creationId xmlns:a16="http://schemas.microsoft.com/office/drawing/2014/main" id="{6D178586-1499-4987-BCC9-0278E4930BB6}"/>
                </a:ext>
              </a:extLst>
            </p:cNvPr>
            <p:cNvSpPr/>
            <p:nvPr/>
          </p:nvSpPr>
          <p:spPr>
            <a:xfrm>
              <a:off x="8677177" y="1772122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12" name="Rectangle 411">
              <a:extLst>
                <a:ext uri="{FF2B5EF4-FFF2-40B4-BE49-F238E27FC236}">
                  <a16:creationId xmlns:a16="http://schemas.microsoft.com/office/drawing/2014/main" id="{579E2E4C-89C9-4B1D-AC81-CB4A3A697FFD}"/>
                </a:ext>
              </a:extLst>
            </p:cNvPr>
            <p:cNvSpPr/>
            <p:nvPr/>
          </p:nvSpPr>
          <p:spPr>
            <a:xfrm>
              <a:off x="2915094" y="1772122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13" name="Rectangle 412">
              <a:extLst>
                <a:ext uri="{FF2B5EF4-FFF2-40B4-BE49-F238E27FC236}">
                  <a16:creationId xmlns:a16="http://schemas.microsoft.com/office/drawing/2014/main" id="{AEC6E67C-ADED-40BF-9E93-F502E9EA5BB3}"/>
                </a:ext>
              </a:extLst>
            </p:cNvPr>
            <p:cNvSpPr/>
            <p:nvPr/>
          </p:nvSpPr>
          <p:spPr>
            <a:xfrm>
              <a:off x="3203992" y="1772122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14" name="Rectangle 413">
              <a:extLst>
                <a:ext uri="{FF2B5EF4-FFF2-40B4-BE49-F238E27FC236}">
                  <a16:creationId xmlns:a16="http://schemas.microsoft.com/office/drawing/2014/main" id="{871CDC0D-6415-40DF-A7D5-981E0E7749BD}"/>
                </a:ext>
              </a:extLst>
            </p:cNvPr>
            <p:cNvSpPr/>
            <p:nvPr/>
          </p:nvSpPr>
          <p:spPr>
            <a:xfrm>
              <a:off x="2627784" y="1772122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15" name="Rectangle 414">
              <a:extLst>
                <a:ext uri="{FF2B5EF4-FFF2-40B4-BE49-F238E27FC236}">
                  <a16:creationId xmlns:a16="http://schemas.microsoft.com/office/drawing/2014/main" id="{844AFAE1-DE55-4D8C-A41B-E7B2725DD602}"/>
                </a:ext>
              </a:extLst>
            </p:cNvPr>
            <p:cNvSpPr/>
            <p:nvPr/>
          </p:nvSpPr>
          <p:spPr>
            <a:xfrm>
              <a:off x="3491303" y="1484784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16" name="Rectangle 415">
              <a:extLst>
                <a:ext uri="{FF2B5EF4-FFF2-40B4-BE49-F238E27FC236}">
                  <a16:creationId xmlns:a16="http://schemas.microsoft.com/office/drawing/2014/main" id="{DC66B63D-C832-4596-8A1E-7420B1A014C3}"/>
                </a:ext>
              </a:extLst>
            </p:cNvPr>
            <p:cNvSpPr/>
            <p:nvPr/>
          </p:nvSpPr>
          <p:spPr>
            <a:xfrm>
              <a:off x="3780201" y="1484784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17" name="Rectangle 416">
              <a:extLst>
                <a:ext uri="{FF2B5EF4-FFF2-40B4-BE49-F238E27FC236}">
                  <a16:creationId xmlns:a16="http://schemas.microsoft.com/office/drawing/2014/main" id="{78031DB6-F338-4858-AECC-150240D399B8}"/>
                </a:ext>
              </a:extLst>
            </p:cNvPr>
            <p:cNvSpPr/>
            <p:nvPr/>
          </p:nvSpPr>
          <p:spPr>
            <a:xfrm>
              <a:off x="4067511" y="1484784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18" name="Rectangle 417">
              <a:extLst>
                <a:ext uri="{FF2B5EF4-FFF2-40B4-BE49-F238E27FC236}">
                  <a16:creationId xmlns:a16="http://schemas.microsoft.com/office/drawing/2014/main" id="{E915A7AB-8F14-4E20-9831-2A11A4D9D811}"/>
                </a:ext>
              </a:extLst>
            </p:cNvPr>
            <p:cNvSpPr/>
            <p:nvPr/>
          </p:nvSpPr>
          <p:spPr>
            <a:xfrm>
              <a:off x="4356408" y="1484784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19" name="Rectangle 418">
              <a:extLst>
                <a:ext uri="{FF2B5EF4-FFF2-40B4-BE49-F238E27FC236}">
                  <a16:creationId xmlns:a16="http://schemas.microsoft.com/office/drawing/2014/main" id="{58A75B7A-A395-485E-BC5A-27C12676F764}"/>
                </a:ext>
              </a:extLst>
            </p:cNvPr>
            <p:cNvSpPr/>
            <p:nvPr/>
          </p:nvSpPr>
          <p:spPr>
            <a:xfrm>
              <a:off x="4643719" y="1484784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20" name="Rectangle 419">
              <a:extLst>
                <a:ext uri="{FF2B5EF4-FFF2-40B4-BE49-F238E27FC236}">
                  <a16:creationId xmlns:a16="http://schemas.microsoft.com/office/drawing/2014/main" id="{88830A96-3208-43AE-AB3D-73C5004FB1B1}"/>
                </a:ext>
              </a:extLst>
            </p:cNvPr>
            <p:cNvSpPr/>
            <p:nvPr/>
          </p:nvSpPr>
          <p:spPr>
            <a:xfrm>
              <a:off x="4932617" y="1484784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21" name="Rectangle 420">
              <a:extLst>
                <a:ext uri="{FF2B5EF4-FFF2-40B4-BE49-F238E27FC236}">
                  <a16:creationId xmlns:a16="http://schemas.microsoft.com/office/drawing/2014/main" id="{244683B3-D7EA-474F-9364-23D638B7115F}"/>
                </a:ext>
              </a:extLst>
            </p:cNvPr>
            <p:cNvSpPr/>
            <p:nvPr/>
          </p:nvSpPr>
          <p:spPr>
            <a:xfrm>
              <a:off x="5219927" y="1484784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22" name="Rectangle 421">
              <a:extLst>
                <a:ext uri="{FF2B5EF4-FFF2-40B4-BE49-F238E27FC236}">
                  <a16:creationId xmlns:a16="http://schemas.microsoft.com/office/drawing/2014/main" id="{46C19087-8A1B-4795-8E5E-54B93ACE2C06}"/>
                </a:ext>
              </a:extLst>
            </p:cNvPr>
            <p:cNvSpPr/>
            <p:nvPr/>
          </p:nvSpPr>
          <p:spPr>
            <a:xfrm>
              <a:off x="5508825" y="1484784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23" name="Rectangle 422">
              <a:extLst>
                <a:ext uri="{FF2B5EF4-FFF2-40B4-BE49-F238E27FC236}">
                  <a16:creationId xmlns:a16="http://schemas.microsoft.com/office/drawing/2014/main" id="{FD9D6FAD-049A-4B93-A52F-EC2BA26D8CF8}"/>
                </a:ext>
              </a:extLst>
            </p:cNvPr>
            <p:cNvSpPr/>
            <p:nvPr/>
          </p:nvSpPr>
          <p:spPr>
            <a:xfrm>
              <a:off x="5796136" y="1484784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24" name="Rectangle 423">
              <a:extLst>
                <a:ext uri="{FF2B5EF4-FFF2-40B4-BE49-F238E27FC236}">
                  <a16:creationId xmlns:a16="http://schemas.microsoft.com/office/drawing/2014/main" id="{8252ED73-EB70-4500-9D08-01C2758CFA3D}"/>
                </a:ext>
              </a:extLst>
            </p:cNvPr>
            <p:cNvSpPr/>
            <p:nvPr/>
          </p:nvSpPr>
          <p:spPr>
            <a:xfrm>
              <a:off x="6083446" y="1484784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25" name="Rectangle 424">
              <a:extLst>
                <a:ext uri="{FF2B5EF4-FFF2-40B4-BE49-F238E27FC236}">
                  <a16:creationId xmlns:a16="http://schemas.microsoft.com/office/drawing/2014/main" id="{56D77D2C-994C-4F5B-92F1-4BDECF9CAD2F}"/>
                </a:ext>
              </a:extLst>
            </p:cNvPr>
            <p:cNvSpPr/>
            <p:nvPr/>
          </p:nvSpPr>
          <p:spPr>
            <a:xfrm>
              <a:off x="6372344" y="1484784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26" name="Rectangle 425">
              <a:extLst>
                <a:ext uri="{FF2B5EF4-FFF2-40B4-BE49-F238E27FC236}">
                  <a16:creationId xmlns:a16="http://schemas.microsoft.com/office/drawing/2014/main" id="{BCE1ADC3-5BC3-48F6-9A29-4E4F15EB75B8}"/>
                </a:ext>
              </a:extLst>
            </p:cNvPr>
            <p:cNvSpPr/>
            <p:nvPr/>
          </p:nvSpPr>
          <p:spPr>
            <a:xfrm>
              <a:off x="6659655" y="1484784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27" name="Rectangle 426">
              <a:extLst>
                <a:ext uri="{FF2B5EF4-FFF2-40B4-BE49-F238E27FC236}">
                  <a16:creationId xmlns:a16="http://schemas.microsoft.com/office/drawing/2014/main" id="{513DB3EE-E674-4C2A-BEA3-912F5E8BE771}"/>
                </a:ext>
              </a:extLst>
            </p:cNvPr>
            <p:cNvSpPr/>
            <p:nvPr/>
          </p:nvSpPr>
          <p:spPr>
            <a:xfrm>
              <a:off x="6948553" y="1484784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28" name="Rectangle 427">
              <a:extLst>
                <a:ext uri="{FF2B5EF4-FFF2-40B4-BE49-F238E27FC236}">
                  <a16:creationId xmlns:a16="http://schemas.microsoft.com/office/drawing/2014/main" id="{F74A2D8E-C24D-4B3F-A420-F3BDBFC3FC20}"/>
                </a:ext>
              </a:extLst>
            </p:cNvPr>
            <p:cNvSpPr/>
            <p:nvPr/>
          </p:nvSpPr>
          <p:spPr>
            <a:xfrm>
              <a:off x="7235863" y="1484784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29" name="Rectangle 428">
              <a:extLst>
                <a:ext uri="{FF2B5EF4-FFF2-40B4-BE49-F238E27FC236}">
                  <a16:creationId xmlns:a16="http://schemas.microsoft.com/office/drawing/2014/main" id="{4F044063-C06A-4B33-BCDD-567F97970677}"/>
                </a:ext>
              </a:extLst>
            </p:cNvPr>
            <p:cNvSpPr/>
            <p:nvPr/>
          </p:nvSpPr>
          <p:spPr>
            <a:xfrm>
              <a:off x="7524760" y="1484784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30" name="Rectangle 429">
              <a:extLst>
                <a:ext uri="{FF2B5EF4-FFF2-40B4-BE49-F238E27FC236}">
                  <a16:creationId xmlns:a16="http://schemas.microsoft.com/office/drawing/2014/main" id="{C37B553F-C117-4523-B1C5-65A0B9197C55}"/>
                </a:ext>
              </a:extLst>
            </p:cNvPr>
            <p:cNvSpPr/>
            <p:nvPr/>
          </p:nvSpPr>
          <p:spPr>
            <a:xfrm>
              <a:off x="7812071" y="1484784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31" name="Rectangle 430">
              <a:extLst>
                <a:ext uri="{FF2B5EF4-FFF2-40B4-BE49-F238E27FC236}">
                  <a16:creationId xmlns:a16="http://schemas.microsoft.com/office/drawing/2014/main" id="{2F66DEF8-E0AA-44A0-8E6C-1DFC5CA8D324}"/>
                </a:ext>
              </a:extLst>
            </p:cNvPr>
            <p:cNvSpPr/>
            <p:nvPr/>
          </p:nvSpPr>
          <p:spPr>
            <a:xfrm>
              <a:off x="8100969" y="1484784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32" name="Rectangle 431">
              <a:extLst>
                <a:ext uri="{FF2B5EF4-FFF2-40B4-BE49-F238E27FC236}">
                  <a16:creationId xmlns:a16="http://schemas.microsoft.com/office/drawing/2014/main" id="{9FFCE5AA-54E2-4035-BF4A-EDF9C78A0683}"/>
                </a:ext>
              </a:extLst>
            </p:cNvPr>
            <p:cNvSpPr/>
            <p:nvPr/>
          </p:nvSpPr>
          <p:spPr>
            <a:xfrm>
              <a:off x="8388279" y="1484784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33" name="Rectangle 432">
              <a:extLst>
                <a:ext uri="{FF2B5EF4-FFF2-40B4-BE49-F238E27FC236}">
                  <a16:creationId xmlns:a16="http://schemas.microsoft.com/office/drawing/2014/main" id="{36B3699A-6C34-4F53-96E7-EED1AF23995E}"/>
                </a:ext>
              </a:extLst>
            </p:cNvPr>
            <p:cNvSpPr/>
            <p:nvPr/>
          </p:nvSpPr>
          <p:spPr>
            <a:xfrm>
              <a:off x="8677177" y="1484784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34" name="Rectangle 433">
              <a:extLst>
                <a:ext uri="{FF2B5EF4-FFF2-40B4-BE49-F238E27FC236}">
                  <a16:creationId xmlns:a16="http://schemas.microsoft.com/office/drawing/2014/main" id="{191DAC8A-9317-4DE6-B620-2D540E720092}"/>
                </a:ext>
              </a:extLst>
            </p:cNvPr>
            <p:cNvSpPr/>
            <p:nvPr/>
          </p:nvSpPr>
          <p:spPr>
            <a:xfrm>
              <a:off x="2915094" y="1484784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35" name="Rectangle 434">
              <a:extLst>
                <a:ext uri="{FF2B5EF4-FFF2-40B4-BE49-F238E27FC236}">
                  <a16:creationId xmlns:a16="http://schemas.microsoft.com/office/drawing/2014/main" id="{01BE44F6-B496-4B1B-809F-72E3A915AEE9}"/>
                </a:ext>
              </a:extLst>
            </p:cNvPr>
            <p:cNvSpPr/>
            <p:nvPr/>
          </p:nvSpPr>
          <p:spPr>
            <a:xfrm>
              <a:off x="3203992" y="1484784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36" name="Rectangle 435">
              <a:extLst>
                <a:ext uri="{FF2B5EF4-FFF2-40B4-BE49-F238E27FC236}">
                  <a16:creationId xmlns:a16="http://schemas.microsoft.com/office/drawing/2014/main" id="{DABACAEA-3082-4472-A226-3EF489BB46A3}"/>
                </a:ext>
              </a:extLst>
            </p:cNvPr>
            <p:cNvSpPr/>
            <p:nvPr/>
          </p:nvSpPr>
          <p:spPr>
            <a:xfrm>
              <a:off x="2627784" y="1484784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3" name="Group 459">
            <a:extLst>
              <a:ext uri="{FF2B5EF4-FFF2-40B4-BE49-F238E27FC236}">
                <a16:creationId xmlns:a16="http://schemas.microsoft.com/office/drawing/2014/main" id="{1ABEFAC6-4A4A-4A70-98C1-14B9781694D2}"/>
              </a:ext>
            </a:extLst>
          </p:cNvPr>
          <p:cNvGrpSpPr>
            <a:grpSpLocks/>
          </p:cNvGrpSpPr>
          <p:nvPr/>
        </p:nvGrpSpPr>
        <p:grpSpPr bwMode="auto">
          <a:xfrm>
            <a:off x="5356755" y="5768974"/>
            <a:ext cx="4813382" cy="1313890"/>
            <a:chOff x="3833327" y="6273095"/>
            <a:chExt cx="4813011" cy="1313035"/>
          </a:xfrm>
        </p:grpSpPr>
        <p:sp>
          <p:nvSpPr>
            <p:cNvPr id="454" name="TextBox 453">
              <a:extLst>
                <a:ext uri="{FF2B5EF4-FFF2-40B4-BE49-F238E27FC236}">
                  <a16:creationId xmlns:a16="http://schemas.microsoft.com/office/drawing/2014/main" id="{65761D6C-FAFE-43B0-94BC-905E7102FE6B}"/>
                </a:ext>
              </a:extLst>
            </p:cNvPr>
            <p:cNvSpPr txBox="1"/>
            <p:nvPr/>
          </p:nvSpPr>
          <p:spPr>
            <a:xfrm>
              <a:off x="3833327" y="6296867"/>
              <a:ext cx="492405" cy="832896"/>
            </a:xfrm>
            <a:prstGeom prst="rect">
              <a:avLst/>
            </a:prstGeom>
            <a:noFill/>
          </p:spPr>
          <p:txBody>
            <a:bodyPr vert="vert">
              <a:spAutoFit/>
            </a:bodyPr>
            <a:lstStyle/>
            <a:p>
              <a:pPr>
                <a:defRPr/>
              </a:pPr>
              <a:r>
                <a:rPr lang="en-GB" sz="2000" b="1" dirty="0">
                  <a:latin typeface="Arial" charset="0"/>
                  <a:cs typeface="Arial" charset="0"/>
                </a:rPr>
                <a:t>Maths</a:t>
              </a:r>
            </a:p>
          </p:txBody>
        </p:sp>
        <p:sp>
          <p:nvSpPr>
            <p:cNvPr id="455" name="TextBox 454">
              <a:extLst>
                <a:ext uri="{FF2B5EF4-FFF2-40B4-BE49-F238E27FC236}">
                  <a16:creationId xmlns:a16="http://schemas.microsoft.com/office/drawing/2014/main" id="{6CD5180E-B558-4974-A944-CDCE65DD9ED5}"/>
                </a:ext>
              </a:extLst>
            </p:cNvPr>
            <p:cNvSpPr txBox="1"/>
            <p:nvPr/>
          </p:nvSpPr>
          <p:spPr>
            <a:xfrm>
              <a:off x="4691523" y="6289986"/>
              <a:ext cx="492405" cy="1296144"/>
            </a:xfrm>
            <a:prstGeom prst="rect">
              <a:avLst/>
            </a:prstGeom>
            <a:noFill/>
          </p:spPr>
          <p:txBody>
            <a:bodyPr vert="vert">
              <a:spAutoFit/>
            </a:bodyPr>
            <a:lstStyle/>
            <a:p>
              <a:pPr>
                <a:defRPr/>
              </a:pPr>
              <a:r>
                <a:rPr lang="en-GB" sz="2000" b="1" dirty="0">
                  <a:latin typeface="Arial" charset="0"/>
                  <a:cs typeface="Arial" charset="0"/>
                </a:rPr>
                <a:t>English</a:t>
              </a:r>
            </a:p>
          </p:txBody>
        </p:sp>
        <p:sp>
          <p:nvSpPr>
            <p:cNvPr id="456" name="TextBox 455">
              <a:extLst>
                <a:ext uri="{FF2B5EF4-FFF2-40B4-BE49-F238E27FC236}">
                  <a16:creationId xmlns:a16="http://schemas.microsoft.com/office/drawing/2014/main" id="{D12CF0CA-6E22-4EE9-B76E-2DB02DFCA71C}"/>
                </a:ext>
              </a:extLst>
            </p:cNvPr>
            <p:cNvSpPr txBox="1"/>
            <p:nvPr/>
          </p:nvSpPr>
          <p:spPr>
            <a:xfrm>
              <a:off x="5560339" y="6273095"/>
              <a:ext cx="492405" cy="1296144"/>
            </a:xfrm>
            <a:prstGeom prst="rect">
              <a:avLst/>
            </a:prstGeom>
            <a:noFill/>
          </p:spPr>
          <p:txBody>
            <a:bodyPr vert="vert">
              <a:spAutoFit/>
            </a:bodyPr>
            <a:lstStyle/>
            <a:p>
              <a:pPr>
                <a:defRPr/>
              </a:pPr>
              <a:r>
                <a:rPr lang="en-GB" sz="2000" b="1" dirty="0">
                  <a:latin typeface="Arial" charset="0"/>
                  <a:cs typeface="Arial" charset="0"/>
                </a:rPr>
                <a:t>Science</a:t>
              </a:r>
            </a:p>
          </p:txBody>
        </p:sp>
        <p:sp>
          <p:nvSpPr>
            <p:cNvPr id="457" name="TextBox 456">
              <a:extLst>
                <a:ext uri="{FF2B5EF4-FFF2-40B4-BE49-F238E27FC236}">
                  <a16:creationId xmlns:a16="http://schemas.microsoft.com/office/drawing/2014/main" id="{14DFA3DD-97BA-4E21-AF7D-46CF29B19C39}"/>
                </a:ext>
              </a:extLst>
            </p:cNvPr>
            <p:cNvSpPr txBox="1"/>
            <p:nvPr/>
          </p:nvSpPr>
          <p:spPr>
            <a:xfrm>
              <a:off x="6432528" y="6318746"/>
              <a:ext cx="492405" cy="832896"/>
            </a:xfrm>
            <a:prstGeom prst="rect">
              <a:avLst/>
            </a:prstGeom>
            <a:noFill/>
          </p:spPr>
          <p:txBody>
            <a:bodyPr vert="vert">
              <a:spAutoFit/>
            </a:bodyPr>
            <a:lstStyle/>
            <a:p>
              <a:pPr>
                <a:defRPr/>
              </a:pPr>
              <a:r>
                <a:rPr lang="en-GB" sz="2000" b="1" dirty="0">
                  <a:latin typeface="Arial" charset="0"/>
                  <a:cs typeface="Arial" charset="0"/>
                </a:rPr>
                <a:t>Art</a:t>
              </a:r>
            </a:p>
          </p:txBody>
        </p:sp>
        <p:sp>
          <p:nvSpPr>
            <p:cNvPr id="458" name="TextBox 457">
              <a:extLst>
                <a:ext uri="{FF2B5EF4-FFF2-40B4-BE49-F238E27FC236}">
                  <a16:creationId xmlns:a16="http://schemas.microsoft.com/office/drawing/2014/main" id="{040B05D1-DCB4-463C-8245-148DDED6EB92}"/>
                </a:ext>
              </a:extLst>
            </p:cNvPr>
            <p:cNvSpPr txBox="1"/>
            <p:nvPr/>
          </p:nvSpPr>
          <p:spPr>
            <a:xfrm>
              <a:off x="7278478" y="6325422"/>
              <a:ext cx="492405" cy="832896"/>
            </a:xfrm>
            <a:prstGeom prst="rect">
              <a:avLst/>
            </a:prstGeom>
            <a:noFill/>
          </p:spPr>
          <p:txBody>
            <a:bodyPr vert="vert">
              <a:spAutoFit/>
            </a:bodyPr>
            <a:lstStyle/>
            <a:p>
              <a:pPr>
                <a:defRPr/>
              </a:pPr>
              <a:r>
                <a:rPr lang="en-GB" sz="2000" b="1" dirty="0">
                  <a:latin typeface="Arial" charset="0"/>
                  <a:cs typeface="Arial" charset="0"/>
                </a:rPr>
                <a:t>PE</a:t>
              </a:r>
            </a:p>
          </p:txBody>
        </p:sp>
        <p:sp>
          <p:nvSpPr>
            <p:cNvPr id="459" name="TextBox 458">
              <a:extLst>
                <a:ext uri="{FF2B5EF4-FFF2-40B4-BE49-F238E27FC236}">
                  <a16:creationId xmlns:a16="http://schemas.microsoft.com/office/drawing/2014/main" id="{D062E259-0E29-42B3-8BC9-157B8516120C}"/>
                </a:ext>
              </a:extLst>
            </p:cNvPr>
            <p:cNvSpPr txBox="1"/>
            <p:nvPr/>
          </p:nvSpPr>
          <p:spPr>
            <a:xfrm>
              <a:off x="8153933" y="6289986"/>
              <a:ext cx="492405" cy="1080384"/>
            </a:xfrm>
            <a:prstGeom prst="rect">
              <a:avLst/>
            </a:prstGeom>
            <a:noFill/>
          </p:spPr>
          <p:txBody>
            <a:bodyPr vert="vert">
              <a:spAutoFit/>
            </a:bodyPr>
            <a:lstStyle/>
            <a:p>
              <a:pPr>
                <a:defRPr/>
              </a:pPr>
              <a:r>
                <a:rPr lang="en-GB" sz="2000" b="1" dirty="0">
                  <a:latin typeface="Arial" charset="0"/>
                  <a:cs typeface="Arial" charset="0"/>
                </a:rPr>
                <a:t>History</a:t>
              </a:r>
            </a:p>
          </p:txBody>
        </p:sp>
      </p:grpSp>
      <p:grpSp>
        <p:nvGrpSpPr>
          <p:cNvPr id="4" name="Group 499">
            <a:extLst>
              <a:ext uri="{FF2B5EF4-FFF2-40B4-BE49-F238E27FC236}">
                <a16:creationId xmlns:a16="http://schemas.microsoft.com/office/drawing/2014/main" id="{DB95A2C1-21F9-419B-B4E5-11F782E6C95B}"/>
              </a:ext>
            </a:extLst>
          </p:cNvPr>
          <p:cNvGrpSpPr>
            <a:grpSpLocks/>
          </p:cNvGrpSpPr>
          <p:nvPr/>
        </p:nvGrpSpPr>
        <p:grpSpPr bwMode="auto">
          <a:xfrm>
            <a:off x="4436219" y="1570165"/>
            <a:ext cx="720725" cy="4370388"/>
            <a:chOff x="2771800" y="1290246"/>
            <a:chExt cx="720080" cy="4371002"/>
          </a:xfrm>
        </p:grpSpPr>
        <p:cxnSp>
          <p:nvCxnSpPr>
            <p:cNvPr id="462" name="Straight Arrow Connector 461">
              <a:extLst>
                <a:ext uri="{FF2B5EF4-FFF2-40B4-BE49-F238E27FC236}">
                  <a16:creationId xmlns:a16="http://schemas.microsoft.com/office/drawing/2014/main" id="{3D0E2016-929F-4183-8F7C-58F582E91DAE}"/>
                </a:ext>
              </a:extLst>
            </p:cNvPr>
            <p:cNvCxnSpPr/>
            <p:nvPr/>
          </p:nvCxnSpPr>
          <p:spPr>
            <a:xfrm flipV="1">
              <a:off x="3491880" y="1341053"/>
              <a:ext cx="0" cy="417571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Straight Connector 465">
              <a:extLst>
                <a:ext uri="{FF2B5EF4-FFF2-40B4-BE49-F238E27FC236}">
                  <a16:creationId xmlns:a16="http://schemas.microsoft.com/office/drawing/2014/main" id="{E791BFB9-52C8-46C2-9AA8-60954DADAA8E}"/>
                </a:ext>
              </a:extLst>
            </p:cNvPr>
            <p:cNvCxnSpPr/>
            <p:nvPr/>
          </p:nvCxnSpPr>
          <p:spPr>
            <a:xfrm flipH="1" flipV="1">
              <a:off x="3347547" y="5516765"/>
              <a:ext cx="14433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7" name="Straight Connector 466">
              <a:extLst>
                <a:ext uri="{FF2B5EF4-FFF2-40B4-BE49-F238E27FC236}">
                  <a16:creationId xmlns:a16="http://schemas.microsoft.com/office/drawing/2014/main" id="{8F103196-AC73-4126-8FEE-044A2EFAF580}"/>
                </a:ext>
              </a:extLst>
            </p:cNvPr>
            <p:cNvCxnSpPr/>
            <p:nvPr/>
          </p:nvCxnSpPr>
          <p:spPr>
            <a:xfrm flipH="1" flipV="1">
              <a:off x="3347547" y="5229387"/>
              <a:ext cx="14433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8" name="Straight Connector 467">
              <a:extLst>
                <a:ext uri="{FF2B5EF4-FFF2-40B4-BE49-F238E27FC236}">
                  <a16:creationId xmlns:a16="http://schemas.microsoft.com/office/drawing/2014/main" id="{FEA9B56D-22B4-4548-A6F1-31F5DDBBEFE5}"/>
                </a:ext>
              </a:extLst>
            </p:cNvPr>
            <p:cNvCxnSpPr/>
            <p:nvPr/>
          </p:nvCxnSpPr>
          <p:spPr>
            <a:xfrm flipH="1" flipV="1">
              <a:off x="3347547" y="4940422"/>
              <a:ext cx="14433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9" name="Straight Connector 468">
              <a:extLst>
                <a:ext uri="{FF2B5EF4-FFF2-40B4-BE49-F238E27FC236}">
                  <a16:creationId xmlns:a16="http://schemas.microsoft.com/office/drawing/2014/main" id="{5FF357EE-773B-485C-B099-5F6B644BDDE3}"/>
                </a:ext>
              </a:extLst>
            </p:cNvPr>
            <p:cNvCxnSpPr/>
            <p:nvPr/>
          </p:nvCxnSpPr>
          <p:spPr>
            <a:xfrm flipH="1" flipV="1">
              <a:off x="3347547" y="4653043"/>
              <a:ext cx="14433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0" name="Straight Connector 469">
              <a:extLst>
                <a:ext uri="{FF2B5EF4-FFF2-40B4-BE49-F238E27FC236}">
                  <a16:creationId xmlns:a16="http://schemas.microsoft.com/office/drawing/2014/main" id="{50AACC9E-4270-4C23-A539-7C7F7EC4E90B}"/>
                </a:ext>
              </a:extLst>
            </p:cNvPr>
            <p:cNvCxnSpPr/>
            <p:nvPr/>
          </p:nvCxnSpPr>
          <p:spPr>
            <a:xfrm flipH="1" flipV="1">
              <a:off x="3347547" y="4365666"/>
              <a:ext cx="14433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1" name="Straight Connector 470">
              <a:extLst>
                <a:ext uri="{FF2B5EF4-FFF2-40B4-BE49-F238E27FC236}">
                  <a16:creationId xmlns:a16="http://schemas.microsoft.com/office/drawing/2014/main" id="{18D4AD74-78A5-42AF-AB0F-4ACE4A5DCF9B}"/>
                </a:ext>
              </a:extLst>
            </p:cNvPr>
            <p:cNvCxnSpPr/>
            <p:nvPr/>
          </p:nvCxnSpPr>
          <p:spPr>
            <a:xfrm flipH="1" flipV="1">
              <a:off x="3347547" y="4076700"/>
              <a:ext cx="14433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2" name="Straight Connector 471">
              <a:extLst>
                <a:ext uri="{FF2B5EF4-FFF2-40B4-BE49-F238E27FC236}">
                  <a16:creationId xmlns:a16="http://schemas.microsoft.com/office/drawing/2014/main" id="{091D7096-ABDB-4208-899A-C0086123FB4F}"/>
                </a:ext>
              </a:extLst>
            </p:cNvPr>
            <p:cNvCxnSpPr/>
            <p:nvPr/>
          </p:nvCxnSpPr>
          <p:spPr>
            <a:xfrm flipH="1" flipV="1">
              <a:off x="3347547" y="3789322"/>
              <a:ext cx="14433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3" name="Straight Connector 472">
              <a:extLst>
                <a:ext uri="{FF2B5EF4-FFF2-40B4-BE49-F238E27FC236}">
                  <a16:creationId xmlns:a16="http://schemas.microsoft.com/office/drawing/2014/main" id="{D8FADDD3-FBA6-4D38-B358-B7D7C7E0F2ED}"/>
                </a:ext>
              </a:extLst>
            </p:cNvPr>
            <p:cNvCxnSpPr/>
            <p:nvPr/>
          </p:nvCxnSpPr>
          <p:spPr>
            <a:xfrm flipH="1" flipV="1">
              <a:off x="3347547" y="3500356"/>
              <a:ext cx="14433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4" name="Straight Connector 473">
              <a:extLst>
                <a:ext uri="{FF2B5EF4-FFF2-40B4-BE49-F238E27FC236}">
                  <a16:creationId xmlns:a16="http://schemas.microsoft.com/office/drawing/2014/main" id="{1B4D1725-9DE5-4B01-B28B-B1AA6E3BC4F3}"/>
                </a:ext>
              </a:extLst>
            </p:cNvPr>
            <p:cNvCxnSpPr/>
            <p:nvPr/>
          </p:nvCxnSpPr>
          <p:spPr>
            <a:xfrm flipH="1" flipV="1">
              <a:off x="3347547" y="3212979"/>
              <a:ext cx="14433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5" name="Straight Connector 474">
              <a:extLst>
                <a:ext uri="{FF2B5EF4-FFF2-40B4-BE49-F238E27FC236}">
                  <a16:creationId xmlns:a16="http://schemas.microsoft.com/office/drawing/2014/main" id="{6B6FB658-4A6A-4848-8A17-0F1C115F3CC2}"/>
                </a:ext>
              </a:extLst>
            </p:cNvPr>
            <p:cNvCxnSpPr/>
            <p:nvPr/>
          </p:nvCxnSpPr>
          <p:spPr>
            <a:xfrm flipH="1" flipV="1">
              <a:off x="3347547" y="2925601"/>
              <a:ext cx="14433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6" name="Straight Connector 475">
              <a:extLst>
                <a:ext uri="{FF2B5EF4-FFF2-40B4-BE49-F238E27FC236}">
                  <a16:creationId xmlns:a16="http://schemas.microsoft.com/office/drawing/2014/main" id="{81302316-A889-45BA-8485-662AA53F49F6}"/>
                </a:ext>
              </a:extLst>
            </p:cNvPr>
            <p:cNvCxnSpPr/>
            <p:nvPr/>
          </p:nvCxnSpPr>
          <p:spPr>
            <a:xfrm flipH="1" flipV="1">
              <a:off x="3347547" y="2636635"/>
              <a:ext cx="14433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7" name="Straight Connector 476">
              <a:extLst>
                <a:ext uri="{FF2B5EF4-FFF2-40B4-BE49-F238E27FC236}">
                  <a16:creationId xmlns:a16="http://schemas.microsoft.com/office/drawing/2014/main" id="{1A84C8D2-35A3-4BB4-8A49-5D74ED7BD5EB}"/>
                </a:ext>
              </a:extLst>
            </p:cNvPr>
            <p:cNvCxnSpPr/>
            <p:nvPr/>
          </p:nvCxnSpPr>
          <p:spPr>
            <a:xfrm flipH="1" flipV="1">
              <a:off x="3347547" y="2349258"/>
              <a:ext cx="14433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8" name="Straight Connector 477">
              <a:extLst>
                <a:ext uri="{FF2B5EF4-FFF2-40B4-BE49-F238E27FC236}">
                  <a16:creationId xmlns:a16="http://schemas.microsoft.com/office/drawing/2014/main" id="{57582A4B-695F-4400-B697-735E7C529540}"/>
                </a:ext>
              </a:extLst>
            </p:cNvPr>
            <p:cNvCxnSpPr/>
            <p:nvPr/>
          </p:nvCxnSpPr>
          <p:spPr>
            <a:xfrm flipH="1" flipV="1">
              <a:off x="3347547" y="2060292"/>
              <a:ext cx="14433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9" name="Straight Connector 478">
              <a:extLst>
                <a:ext uri="{FF2B5EF4-FFF2-40B4-BE49-F238E27FC236}">
                  <a16:creationId xmlns:a16="http://schemas.microsoft.com/office/drawing/2014/main" id="{6521298F-D979-426B-91B2-E9976952BE2F}"/>
                </a:ext>
              </a:extLst>
            </p:cNvPr>
            <p:cNvCxnSpPr/>
            <p:nvPr/>
          </p:nvCxnSpPr>
          <p:spPr>
            <a:xfrm flipH="1" flipV="1">
              <a:off x="3347547" y="1772914"/>
              <a:ext cx="14433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0" name="Straight Connector 479">
              <a:extLst>
                <a:ext uri="{FF2B5EF4-FFF2-40B4-BE49-F238E27FC236}">
                  <a16:creationId xmlns:a16="http://schemas.microsoft.com/office/drawing/2014/main" id="{E1C82D6B-D557-40CA-92A4-6C6C9420C274}"/>
                </a:ext>
              </a:extLst>
            </p:cNvPr>
            <p:cNvCxnSpPr/>
            <p:nvPr/>
          </p:nvCxnSpPr>
          <p:spPr>
            <a:xfrm flipH="1" flipV="1">
              <a:off x="3347547" y="1485536"/>
              <a:ext cx="14433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207" name="TextBox 481">
              <a:extLst>
                <a:ext uri="{FF2B5EF4-FFF2-40B4-BE49-F238E27FC236}">
                  <a16:creationId xmlns:a16="http://schemas.microsoft.com/office/drawing/2014/main" id="{BFEADB7A-C029-46F2-B141-B12313DD16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1393" y="5322694"/>
              <a:ext cx="29847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GB" altLang="en-US" sz="1600"/>
                <a:t>0</a:t>
              </a:r>
            </a:p>
          </p:txBody>
        </p:sp>
        <p:sp>
          <p:nvSpPr>
            <p:cNvPr id="6208" name="TextBox 482">
              <a:extLst>
                <a:ext uri="{FF2B5EF4-FFF2-40B4-BE49-F238E27FC236}">
                  <a16:creationId xmlns:a16="http://schemas.microsoft.com/office/drawing/2014/main" id="{0AEAEA57-CC74-49B0-A117-B7AE730254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1393" y="5034662"/>
              <a:ext cx="29847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GB" altLang="en-US" sz="1600"/>
                <a:t>1</a:t>
              </a:r>
            </a:p>
          </p:txBody>
        </p:sp>
        <p:sp>
          <p:nvSpPr>
            <p:cNvPr id="6209" name="TextBox 483">
              <a:extLst>
                <a:ext uri="{FF2B5EF4-FFF2-40B4-BE49-F238E27FC236}">
                  <a16:creationId xmlns:a16="http://schemas.microsoft.com/office/drawing/2014/main" id="{594465A5-05BA-4398-AAA3-9381E5370A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1392" y="4746630"/>
              <a:ext cx="2984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GB" altLang="en-US" sz="1600"/>
                <a:t>2</a:t>
              </a:r>
            </a:p>
          </p:txBody>
        </p:sp>
        <p:sp>
          <p:nvSpPr>
            <p:cNvPr id="6210" name="TextBox 484">
              <a:extLst>
                <a:ext uri="{FF2B5EF4-FFF2-40B4-BE49-F238E27FC236}">
                  <a16:creationId xmlns:a16="http://schemas.microsoft.com/office/drawing/2014/main" id="{6010C132-CB55-4920-A31C-C4E7C64131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1393" y="4458598"/>
              <a:ext cx="29847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GB" altLang="en-US" sz="1600"/>
                <a:t>3</a:t>
              </a:r>
            </a:p>
          </p:txBody>
        </p:sp>
        <p:sp>
          <p:nvSpPr>
            <p:cNvPr id="6211" name="TextBox 487">
              <a:extLst>
                <a:ext uri="{FF2B5EF4-FFF2-40B4-BE49-F238E27FC236}">
                  <a16:creationId xmlns:a16="http://schemas.microsoft.com/office/drawing/2014/main" id="{7290465C-DCFC-4316-BAD5-673FE13CAC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1393" y="4170566"/>
              <a:ext cx="29847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GB" altLang="en-US" sz="1600"/>
                <a:t>4</a:t>
              </a:r>
            </a:p>
          </p:txBody>
        </p:sp>
        <p:sp>
          <p:nvSpPr>
            <p:cNvPr id="6212" name="TextBox 488">
              <a:extLst>
                <a:ext uri="{FF2B5EF4-FFF2-40B4-BE49-F238E27FC236}">
                  <a16:creationId xmlns:a16="http://schemas.microsoft.com/office/drawing/2014/main" id="{4C333731-15B2-40D3-A673-35DD9AFE5E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1393" y="3882534"/>
              <a:ext cx="29847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GB" altLang="en-US" sz="1600"/>
                <a:t>5</a:t>
              </a:r>
            </a:p>
          </p:txBody>
        </p:sp>
        <p:sp>
          <p:nvSpPr>
            <p:cNvPr id="6213" name="TextBox 489">
              <a:extLst>
                <a:ext uri="{FF2B5EF4-FFF2-40B4-BE49-F238E27FC236}">
                  <a16:creationId xmlns:a16="http://schemas.microsoft.com/office/drawing/2014/main" id="{6C1169E3-E93F-425E-929F-9882A12575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1392" y="3594502"/>
              <a:ext cx="2984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GB" altLang="en-US" sz="1600" dirty="0"/>
                <a:t>6</a:t>
              </a:r>
            </a:p>
          </p:txBody>
        </p:sp>
        <p:sp>
          <p:nvSpPr>
            <p:cNvPr id="6214" name="TextBox 490">
              <a:extLst>
                <a:ext uri="{FF2B5EF4-FFF2-40B4-BE49-F238E27FC236}">
                  <a16:creationId xmlns:a16="http://schemas.microsoft.com/office/drawing/2014/main" id="{A82F4E2A-540A-4A57-81EC-17A997D078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1393" y="3306470"/>
              <a:ext cx="29847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GB" altLang="en-US" sz="1600"/>
                <a:t>7</a:t>
              </a:r>
            </a:p>
          </p:txBody>
        </p:sp>
        <p:sp>
          <p:nvSpPr>
            <p:cNvPr id="6215" name="TextBox 491">
              <a:extLst>
                <a:ext uri="{FF2B5EF4-FFF2-40B4-BE49-F238E27FC236}">
                  <a16:creationId xmlns:a16="http://schemas.microsoft.com/office/drawing/2014/main" id="{325A8CCB-FDEE-4797-9864-9A19FF7208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1392" y="3018438"/>
              <a:ext cx="2984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GB" altLang="en-US" sz="1600"/>
                <a:t>8</a:t>
              </a:r>
            </a:p>
          </p:txBody>
        </p:sp>
        <p:sp>
          <p:nvSpPr>
            <p:cNvPr id="6216" name="TextBox 492">
              <a:extLst>
                <a:ext uri="{FF2B5EF4-FFF2-40B4-BE49-F238E27FC236}">
                  <a16:creationId xmlns:a16="http://schemas.microsoft.com/office/drawing/2014/main" id="{B407D7AA-8B37-45FB-9E0B-0BD39885C6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1393" y="2730406"/>
              <a:ext cx="29847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GB" altLang="en-US" sz="1600"/>
                <a:t>9</a:t>
              </a:r>
            </a:p>
          </p:txBody>
        </p:sp>
        <p:sp>
          <p:nvSpPr>
            <p:cNvPr id="6217" name="TextBox 493">
              <a:extLst>
                <a:ext uri="{FF2B5EF4-FFF2-40B4-BE49-F238E27FC236}">
                  <a16:creationId xmlns:a16="http://schemas.microsoft.com/office/drawing/2014/main" id="{342F2B3A-930B-41CC-896D-AB4444D5F0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7580" y="2442374"/>
              <a:ext cx="4122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GB" altLang="en-US" sz="1600"/>
                <a:t>10</a:t>
              </a:r>
            </a:p>
          </p:txBody>
        </p:sp>
        <p:sp>
          <p:nvSpPr>
            <p:cNvPr id="6218" name="TextBox 494">
              <a:extLst>
                <a:ext uri="{FF2B5EF4-FFF2-40B4-BE49-F238E27FC236}">
                  <a16:creationId xmlns:a16="http://schemas.microsoft.com/office/drawing/2014/main" id="{4D1AAD59-63E8-4D54-BA35-7E1A24F65E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2840" y="2154342"/>
              <a:ext cx="39703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GB" altLang="en-US" sz="1600"/>
                <a:t>11</a:t>
              </a:r>
            </a:p>
          </p:txBody>
        </p:sp>
        <p:sp>
          <p:nvSpPr>
            <p:cNvPr id="6219" name="TextBox 495">
              <a:extLst>
                <a:ext uri="{FF2B5EF4-FFF2-40B4-BE49-F238E27FC236}">
                  <a16:creationId xmlns:a16="http://schemas.microsoft.com/office/drawing/2014/main" id="{3AA21054-E13D-4809-990B-7FC79A20AA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7580" y="1866310"/>
              <a:ext cx="4122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GB" altLang="en-US" sz="1600"/>
                <a:t>12</a:t>
              </a:r>
            </a:p>
          </p:txBody>
        </p:sp>
        <p:sp>
          <p:nvSpPr>
            <p:cNvPr id="6220" name="TextBox 496">
              <a:extLst>
                <a:ext uri="{FF2B5EF4-FFF2-40B4-BE49-F238E27FC236}">
                  <a16:creationId xmlns:a16="http://schemas.microsoft.com/office/drawing/2014/main" id="{BBFA6729-F30B-4D77-BF97-48DB698A54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7580" y="1578278"/>
              <a:ext cx="4122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GB" altLang="en-US" sz="1600"/>
                <a:t>13</a:t>
              </a:r>
            </a:p>
          </p:txBody>
        </p:sp>
        <p:sp>
          <p:nvSpPr>
            <p:cNvPr id="6221" name="TextBox 497">
              <a:extLst>
                <a:ext uri="{FF2B5EF4-FFF2-40B4-BE49-F238E27FC236}">
                  <a16:creationId xmlns:a16="http://schemas.microsoft.com/office/drawing/2014/main" id="{F00102C1-7FE3-437A-BF52-7C9F311F7F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7580" y="1290246"/>
              <a:ext cx="4122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GB" altLang="en-US" sz="1600"/>
                <a:t>14</a:t>
              </a:r>
            </a:p>
          </p:txBody>
        </p:sp>
        <p:sp>
          <p:nvSpPr>
            <p:cNvPr id="499" name="TextBox 498">
              <a:extLst>
                <a:ext uri="{FF2B5EF4-FFF2-40B4-BE49-F238E27FC236}">
                  <a16:creationId xmlns:a16="http://schemas.microsoft.com/office/drawing/2014/main" id="{A1DA88F8-2E1E-4B6B-BBD1-3EDEE8B9CDB6}"/>
                </a:ext>
              </a:extLst>
            </p:cNvPr>
            <p:cNvSpPr txBox="1"/>
            <p:nvPr/>
          </p:nvSpPr>
          <p:spPr>
            <a:xfrm>
              <a:off x="2771800" y="1484784"/>
              <a:ext cx="461252" cy="4032447"/>
            </a:xfrm>
            <a:prstGeom prst="rect">
              <a:avLst/>
            </a:prstGeom>
            <a:noFill/>
          </p:spPr>
          <p:txBody>
            <a:bodyPr vert="vert270">
              <a:spAutoFit/>
            </a:bodyPr>
            <a:lstStyle/>
            <a:p>
              <a:pPr algn="ctr">
                <a:defRPr/>
              </a:pPr>
              <a:r>
                <a:rPr lang="en-GB" b="1" dirty="0">
                  <a:latin typeface="Arial" charset="0"/>
                  <a:cs typeface="Arial" charset="0"/>
                </a:rPr>
                <a:t>Number of students</a:t>
              </a:r>
            </a:p>
          </p:txBody>
        </p:sp>
      </p:grpSp>
      <p:sp>
        <p:nvSpPr>
          <p:cNvPr id="501" name="Rectangle 500">
            <a:extLst>
              <a:ext uri="{FF2B5EF4-FFF2-40B4-BE49-F238E27FC236}">
                <a16:creationId xmlns:a16="http://schemas.microsoft.com/office/drawing/2014/main" id="{CADCF9D3-1003-4428-ACC1-4668BFF97F9F}"/>
              </a:ext>
            </a:extLst>
          </p:cNvPr>
          <p:cNvSpPr/>
          <p:nvPr/>
        </p:nvSpPr>
        <p:spPr>
          <a:xfrm>
            <a:off x="5451180" y="3416489"/>
            <a:ext cx="576262" cy="236358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04" name="Rectangle 503">
            <a:extLst>
              <a:ext uri="{FF2B5EF4-FFF2-40B4-BE49-F238E27FC236}">
                <a16:creationId xmlns:a16="http://schemas.microsoft.com/office/drawing/2014/main" id="{E6860913-61AD-4BC8-B7F8-FD0D93F9C835}"/>
              </a:ext>
            </a:extLst>
          </p:cNvPr>
          <p:cNvSpPr/>
          <p:nvPr/>
        </p:nvSpPr>
        <p:spPr>
          <a:xfrm>
            <a:off x="6290148" y="2908800"/>
            <a:ext cx="576262" cy="287972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8CB9CC86-6A8F-4A58-992D-8EF25005CB11}"/>
              </a:ext>
            </a:extLst>
          </p:cNvPr>
          <p:cNvSpPr/>
          <p:nvPr/>
        </p:nvSpPr>
        <p:spPr>
          <a:xfrm>
            <a:off x="7157384" y="3208061"/>
            <a:ext cx="575767" cy="25908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A8DF50F3-0AEC-4DC7-877F-CAD78BBA854C}"/>
              </a:ext>
            </a:extLst>
          </p:cNvPr>
          <p:cNvSpPr/>
          <p:nvPr/>
        </p:nvSpPr>
        <p:spPr>
          <a:xfrm>
            <a:off x="8029433" y="2358667"/>
            <a:ext cx="576263" cy="345598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9B08D513-7DB4-47EE-9681-A946C4FD5081}"/>
              </a:ext>
            </a:extLst>
          </p:cNvPr>
          <p:cNvSpPr/>
          <p:nvPr/>
        </p:nvSpPr>
        <p:spPr>
          <a:xfrm>
            <a:off x="8882922" y="1739234"/>
            <a:ext cx="576263" cy="403225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5F00198C-4819-4A2D-B66C-087A1A8B2A57}"/>
              </a:ext>
            </a:extLst>
          </p:cNvPr>
          <p:cNvSpPr/>
          <p:nvPr/>
        </p:nvSpPr>
        <p:spPr>
          <a:xfrm>
            <a:off x="9753295" y="3774706"/>
            <a:ext cx="574675" cy="201612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5" name="Group 452">
            <a:extLst>
              <a:ext uri="{FF2B5EF4-FFF2-40B4-BE49-F238E27FC236}">
                <a16:creationId xmlns:a16="http://schemas.microsoft.com/office/drawing/2014/main" id="{745B919C-2879-4AB4-B45C-32DC359EA8DA}"/>
              </a:ext>
            </a:extLst>
          </p:cNvPr>
          <p:cNvGrpSpPr>
            <a:grpSpLocks/>
          </p:cNvGrpSpPr>
          <p:nvPr/>
        </p:nvGrpSpPr>
        <p:grpSpPr bwMode="auto">
          <a:xfrm>
            <a:off x="5448299" y="5791174"/>
            <a:ext cx="5472113" cy="144463"/>
            <a:chOff x="3491880" y="5228575"/>
            <a:chExt cx="5472608" cy="146145"/>
          </a:xfrm>
        </p:grpSpPr>
        <p:cxnSp>
          <p:nvCxnSpPr>
            <p:cNvPr id="439" name="Straight Arrow Connector 438">
              <a:extLst>
                <a:ext uri="{FF2B5EF4-FFF2-40B4-BE49-F238E27FC236}">
                  <a16:creationId xmlns:a16="http://schemas.microsoft.com/office/drawing/2014/main" id="{FC209F4B-DFEE-4017-A764-E51F54798E82}"/>
                </a:ext>
              </a:extLst>
            </p:cNvPr>
            <p:cNvCxnSpPr/>
            <p:nvPr/>
          </p:nvCxnSpPr>
          <p:spPr>
            <a:xfrm>
              <a:off x="3491880" y="5228575"/>
              <a:ext cx="547260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>
              <a:extLst>
                <a:ext uri="{FF2B5EF4-FFF2-40B4-BE49-F238E27FC236}">
                  <a16:creationId xmlns:a16="http://schemas.microsoft.com/office/drawing/2014/main" id="{F86704B8-2631-413D-AF39-6AF7BF012C36}"/>
                </a:ext>
              </a:extLst>
            </p:cNvPr>
            <p:cNvCxnSpPr/>
            <p:nvPr/>
          </p:nvCxnSpPr>
          <p:spPr>
            <a:xfrm>
              <a:off x="3779244" y="5230181"/>
              <a:ext cx="0" cy="1445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441">
              <a:extLst>
                <a:ext uri="{FF2B5EF4-FFF2-40B4-BE49-F238E27FC236}">
                  <a16:creationId xmlns:a16="http://schemas.microsoft.com/office/drawing/2014/main" id="{E33783BD-5153-4785-A1F4-57DA1884C56B}"/>
                </a:ext>
              </a:extLst>
            </p:cNvPr>
            <p:cNvCxnSpPr/>
            <p:nvPr/>
          </p:nvCxnSpPr>
          <p:spPr>
            <a:xfrm>
              <a:off x="4355558" y="5228575"/>
              <a:ext cx="0" cy="1445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442">
              <a:extLst>
                <a:ext uri="{FF2B5EF4-FFF2-40B4-BE49-F238E27FC236}">
                  <a16:creationId xmlns:a16="http://schemas.microsoft.com/office/drawing/2014/main" id="{656A3096-856B-4976-976B-78970CF8CB36}"/>
                </a:ext>
              </a:extLst>
            </p:cNvPr>
            <p:cNvCxnSpPr/>
            <p:nvPr/>
          </p:nvCxnSpPr>
          <p:spPr>
            <a:xfrm>
              <a:off x="4644509" y="5228575"/>
              <a:ext cx="0" cy="1445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>
              <a:extLst>
                <a:ext uri="{FF2B5EF4-FFF2-40B4-BE49-F238E27FC236}">
                  <a16:creationId xmlns:a16="http://schemas.microsoft.com/office/drawing/2014/main" id="{47FCED69-6CF6-4EED-AB3E-792C4C8C6CF5}"/>
                </a:ext>
              </a:extLst>
            </p:cNvPr>
            <p:cNvCxnSpPr/>
            <p:nvPr/>
          </p:nvCxnSpPr>
          <p:spPr>
            <a:xfrm>
              <a:off x="5219236" y="5228575"/>
              <a:ext cx="1588" cy="1445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444">
              <a:extLst>
                <a:ext uri="{FF2B5EF4-FFF2-40B4-BE49-F238E27FC236}">
                  <a16:creationId xmlns:a16="http://schemas.microsoft.com/office/drawing/2014/main" id="{C9231325-2A74-4B5D-A097-46C23D813DA9}"/>
                </a:ext>
              </a:extLst>
            </p:cNvPr>
            <p:cNvCxnSpPr/>
            <p:nvPr/>
          </p:nvCxnSpPr>
          <p:spPr>
            <a:xfrm>
              <a:off x="5508187" y="5228575"/>
              <a:ext cx="0" cy="1445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86531933-ADAC-4E1C-89C2-E00C70C6739D}"/>
                </a:ext>
              </a:extLst>
            </p:cNvPr>
            <p:cNvCxnSpPr/>
            <p:nvPr/>
          </p:nvCxnSpPr>
          <p:spPr>
            <a:xfrm>
              <a:off x="6084503" y="5228575"/>
              <a:ext cx="0" cy="1445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>
              <a:extLst>
                <a:ext uri="{FF2B5EF4-FFF2-40B4-BE49-F238E27FC236}">
                  <a16:creationId xmlns:a16="http://schemas.microsoft.com/office/drawing/2014/main" id="{FBC2A23A-9364-44CB-AD05-FF1DC85CD25B}"/>
                </a:ext>
              </a:extLst>
            </p:cNvPr>
            <p:cNvCxnSpPr/>
            <p:nvPr/>
          </p:nvCxnSpPr>
          <p:spPr>
            <a:xfrm>
              <a:off x="6371865" y="5228575"/>
              <a:ext cx="0" cy="1445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Straight Connector 447">
              <a:extLst>
                <a:ext uri="{FF2B5EF4-FFF2-40B4-BE49-F238E27FC236}">
                  <a16:creationId xmlns:a16="http://schemas.microsoft.com/office/drawing/2014/main" id="{A5006E7F-7306-45E6-BB71-809D8CBC589B}"/>
                </a:ext>
              </a:extLst>
            </p:cNvPr>
            <p:cNvCxnSpPr/>
            <p:nvPr/>
          </p:nvCxnSpPr>
          <p:spPr>
            <a:xfrm>
              <a:off x="6948181" y="5228575"/>
              <a:ext cx="0" cy="1445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Connector 448">
              <a:extLst>
                <a:ext uri="{FF2B5EF4-FFF2-40B4-BE49-F238E27FC236}">
                  <a16:creationId xmlns:a16="http://schemas.microsoft.com/office/drawing/2014/main" id="{E52623A0-10D7-46A8-97FA-C8D84A745EA1}"/>
                </a:ext>
              </a:extLst>
            </p:cNvPr>
            <p:cNvCxnSpPr/>
            <p:nvPr/>
          </p:nvCxnSpPr>
          <p:spPr>
            <a:xfrm>
              <a:off x="7235544" y="5228575"/>
              <a:ext cx="1588" cy="1445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FE70A09A-3043-46C5-9EA6-7242D01F9E0D}"/>
                </a:ext>
              </a:extLst>
            </p:cNvPr>
            <p:cNvCxnSpPr/>
            <p:nvPr/>
          </p:nvCxnSpPr>
          <p:spPr>
            <a:xfrm>
              <a:off x="7811859" y="5228575"/>
              <a:ext cx="0" cy="1445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6B4F6BC8-38BB-46E9-9F8F-E88D73584CD4}"/>
                </a:ext>
              </a:extLst>
            </p:cNvPr>
            <p:cNvCxnSpPr/>
            <p:nvPr/>
          </p:nvCxnSpPr>
          <p:spPr>
            <a:xfrm>
              <a:off x="8100810" y="5228575"/>
              <a:ext cx="0" cy="1445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Connector 451">
              <a:extLst>
                <a:ext uri="{FF2B5EF4-FFF2-40B4-BE49-F238E27FC236}">
                  <a16:creationId xmlns:a16="http://schemas.microsoft.com/office/drawing/2014/main" id="{C40A26A4-D411-433B-9CFF-75DB810998F6}"/>
                </a:ext>
              </a:extLst>
            </p:cNvPr>
            <p:cNvCxnSpPr/>
            <p:nvPr/>
          </p:nvCxnSpPr>
          <p:spPr>
            <a:xfrm>
              <a:off x="8677124" y="5228575"/>
              <a:ext cx="0" cy="1445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0" name="Rectangle 509">
            <a:extLst>
              <a:ext uri="{FF2B5EF4-FFF2-40B4-BE49-F238E27FC236}">
                <a16:creationId xmlns:a16="http://schemas.microsoft.com/office/drawing/2014/main" id="{B39F9D11-8627-461D-8044-047E6A972E27}"/>
              </a:ext>
            </a:extLst>
          </p:cNvPr>
          <p:cNvSpPr/>
          <p:nvPr/>
        </p:nvSpPr>
        <p:spPr>
          <a:xfrm>
            <a:off x="650136" y="3657264"/>
            <a:ext cx="3709554" cy="504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buAutoNum type="arabicPeriod"/>
              <a:defRPr/>
            </a:pPr>
            <a:r>
              <a:rPr lang="en-GB" sz="2000" dirty="0"/>
              <a:t>Which subject was the second most popular?</a:t>
            </a:r>
          </a:p>
          <a:p>
            <a:pPr marL="342900" indent="-342900">
              <a:buAutoNum type="arabicPeriod"/>
              <a:defRPr/>
            </a:pPr>
            <a:endParaRPr lang="en-GB" sz="2000" dirty="0"/>
          </a:p>
          <a:p>
            <a:pPr marL="342900" indent="-342900">
              <a:buFontTx/>
              <a:buAutoNum type="arabicPeriod"/>
              <a:defRPr/>
            </a:pPr>
            <a:r>
              <a:rPr lang="en-GB" sz="2000" dirty="0"/>
              <a:t>How many more people liked  PE than History?</a:t>
            </a:r>
          </a:p>
          <a:p>
            <a:pPr marL="342900" indent="-342900">
              <a:buAutoNum type="arabicPeriod"/>
              <a:defRPr/>
            </a:pP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6268719" y="832375"/>
            <a:ext cx="3744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Favourite subject</a:t>
            </a:r>
          </a:p>
        </p:txBody>
      </p:sp>
      <p:sp>
        <p:nvSpPr>
          <p:cNvPr id="838" name="TextBox 837"/>
          <p:cNvSpPr txBox="1"/>
          <p:nvPr/>
        </p:nvSpPr>
        <p:spPr>
          <a:xfrm>
            <a:off x="7805237" y="6387543"/>
            <a:ext cx="3744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Subjects</a:t>
            </a:r>
          </a:p>
        </p:txBody>
      </p:sp>
      <p:sp>
        <p:nvSpPr>
          <p:cNvPr id="460" name="Title 1">
            <a:extLst>
              <a:ext uri="{FF2B5EF4-FFF2-40B4-BE49-F238E27FC236}">
                <a16:creationId xmlns:a16="http://schemas.microsoft.com/office/drawing/2014/main" id="{DB31FDC8-6E8D-44CB-BADC-76A9AB850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6" y="-175985"/>
            <a:ext cx="10515600" cy="1325563"/>
          </a:xfrm>
        </p:spPr>
        <p:txBody>
          <a:bodyPr/>
          <a:lstStyle/>
          <a:p>
            <a:r>
              <a:rPr lang="en-GB" dirty="0"/>
              <a:t>Bar charts</a:t>
            </a:r>
          </a:p>
        </p:txBody>
      </p:sp>
      <p:sp>
        <p:nvSpPr>
          <p:cNvPr id="461" name="Rounded Rectangle 7">
            <a:extLst>
              <a:ext uri="{FF2B5EF4-FFF2-40B4-BE49-F238E27FC236}">
                <a16:creationId xmlns:a16="http://schemas.microsoft.com/office/drawing/2014/main" id="{2EB9261B-F474-4969-8CEA-B663D1B776A1}"/>
              </a:ext>
            </a:extLst>
          </p:cNvPr>
          <p:cNvSpPr/>
          <p:nvPr/>
        </p:nvSpPr>
        <p:spPr>
          <a:xfrm>
            <a:off x="558800" y="832374"/>
            <a:ext cx="11419839" cy="59778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" grpId="0" animBg="1"/>
      <p:bldP spid="504" grpId="0" animBg="1"/>
      <p:bldP spid="505" grpId="0" animBg="1"/>
      <p:bldP spid="506" grpId="0" animBg="1"/>
      <p:bldP spid="507" grpId="0" animBg="1"/>
      <p:bldP spid="508" grpId="0" animBg="1"/>
      <p:bldP spid="5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064"/>
            <a:ext cx="10515600" cy="1325563"/>
          </a:xfrm>
        </p:spPr>
        <p:txBody>
          <a:bodyPr/>
          <a:lstStyle/>
          <a:p>
            <a:r>
              <a:rPr lang="en-GB" dirty="0"/>
              <a:t>Your turn….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04ED2B7-82A2-4C2F-94DB-CD3F2966EFEE}"/>
              </a:ext>
            </a:extLst>
          </p:cNvPr>
          <p:cNvSpPr/>
          <p:nvPr/>
        </p:nvSpPr>
        <p:spPr>
          <a:xfrm>
            <a:off x="558801" y="1271847"/>
            <a:ext cx="10883556" cy="52210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12" name="Group 436">
            <a:extLst>
              <a:ext uri="{FF2B5EF4-FFF2-40B4-BE49-F238E27FC236}">
                <a16:creationId xmlns:a16="http://schemas.microsoft.com/office/drawing/2014/main" id="{AFD985CE-7F37-44BF-8A9B-A005CBF243A9}"/>
              </a:ext>
            </a:extLst>
          </p:cNvPr>
          <p:cNvGrpSpPr>
            <a:grpSpLocks/>
          </p:cNvGrpSpPr>
          <p:nvPr/>
        </p:nvGrpSpPr>
        <p:grpSpPr bwMode="auto">
          <a:xfrm>
            <a:off x="6057279" y="2492241"/>
            <a:ext cx="5102415" cy="3093912"/>
            <a:chOff x="2627784" y="1484784"/>
            <a:chExt cx="6336704" cy="4608512"/>
          </a:xfrm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1686A98D-C501-4B27-AD72-4C846A7E3963}"/>
                </a:ext>
              </a:extLst>
            </p:cNvPr>
            <p:cNvSpPr/>
            <p:nvPr/>
          </p:nvSpPr>
          <p:spPr>
            <a:xfrm>
              <a:off x="3491303" y="5805958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12FF86CB-CCEA-44FA-ACD0-70B6C6D66177}"/>
                </a:ext>
              </a:extLst>
            </p:cNvPr>
            <p:cNvSpPr/>
            <p:nvPr/>
          </p:nvSpPr>
          <p:spPr>
            <a:xfrm>
              <a:off x="3780201" y="5805958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269DE496-E4BF-4BA4-B77D-94D9E178EC50}"/>
                </a:ext>
              </a:extLst>
            </p:cNvPr>
            <p:cNvSpPr/>
            <p:nvPr/>
          </p:nvSpPr>
          <p:spPr>
            <a:xfrm>
              <a:off x="4067511" y="5805958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DE22B712-D4EB-4884-9BF7-5453395196EF}"/>
                </a:ext>
              </a:extLst>
            </p:cNvPr>
            <p:cNvSpPr/>
            <p:nvPr/>
          </p:nvSpPr>
          <p:spPr>
            <a:xfrm>
              <a:off x="4356408" y="5805958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3D65698E-2792-4BFA-B463-673D3AC51EB2}"/>
                </a:ext>
              </a:extLst>
            </p:cNvPr>
            <p:cNvSpPr/>
            <p:nvPr/>
          </p:nvSpPr>
          <p:spPr>
            <a:xfrm>
              <a:off x="4643719" y="5805958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4F9A22E7-FF6C-4F4E-83EF-E9B61C0CEBD9}"/>
                </a:ext>
              </a:extLst>
            </p:cNvPr>
            <p:cNvSpPr/>
            <p:nvPr/>
          </p:nvSpPr>
          <p:spPr>
            <a:xfrm>
              <a:off x="4932617" y="5805958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8F6F46E8-8D0D-4A2E-8A9A-EC46326FDE90}"/>
                </a:ext>
              </a:extLst>
            </p:cNvPr>
            <p:cNvSpPr/>
            <p:nvPr/>
          </p:nvSpPr>
          <p:spPr>
            <a:xfrm>
              <a:off x="5219927" y="5805958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708AE7E3-05FF-4F83-B83E-EFD45579B0A3}"/>
                </a:ext>
              </a:extLst>
            </p:cNvPr>
            <p:cNvSpPr/>
            <p:nvPr/>
          </p:nvSpPr>
          <p:spPr>
            <a:xfrm>
              <a:off x="5508825" y="5805958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95FF4EA8-AA68-40B7-A6E4-B127C945B889}"/>
                </a:ext>
              </a:extLst>
            </p:cNvPr>
            <p:cNvSpPr/>
            <p:nvPr/>
          </p:nvSpPr>
          <p:spPr>
            <a:xfrm>
              <a:off x="5796136" y="5805958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EEC18895-2C99-4B6D-8C2A-06270E4A1FD8}"/>
                </a:ext>
              </a:extLst>
            </p:cNvPr>
            <p:cNvSpPr/>
            <p:nvPr/>
          </p:nvSpPr>
          <p:spPr>
            <a:xfrm>
              <a:off x="6083446" y="5805958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40D7E389-9AB7-443A-A3C7-EF6C605A8460}"/>
                </a:ext>
              </a:extLst>
            </p:cNvPr>
            <p:cNvSpPr/>
            <p:nvPr/>
          </p:nvSpPr>
          <p:spPr>
            <a:xfrm>
              <a:off x="6372344" y="5805958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1DCA6AAE-637C-415B-B3DE-98DE44D1A16E}"/>
                </a:ext>
              </a:extLst>
            </p:cNvPr>
            <p:cNvSpPr/>
            <p:nvPr/>
          </p:nvSpPr>
          <p:spPr>
            <a:xfrm>
              <a:off x="6659655" y="5805958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4C1C7512-5E43-424C-BD8E-30D514344F9C}"/>
                </a:ext>
              </a:extLst>
            </p:cNvPr>
            <p:cNvSpPr/>
            <p:nvPr/>
          </p:nvSpPr>
          <p:spPr>
            <a:xfrm>
              <a:off x="6948553" y="5805958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3CC42457-501C-4680-8BC2-3C07674CB868}"/>
                </a:ext>
              </a:extLst>
            </p:cNvPr>
            <p:cNvSpPr/>
            <p:nvPr/>
          </p:nvSpPr>
          <p:spPr>
            <a:xfrm>
              <a:off x="7235863" y="5805958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00B7E34A-740C-4302-A41F-1D6F66B7D3F4}"/>
                </a:ext>
              </a:extLst>
            </p:cNvPr>
            <p:cNvSpPr/>
            <p:nvPr/>
          </p:nvSpPr>
          <p:spPr>
            <a:xfrm>
              <a:off x="7524760" y="5805958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B60825C0-83A2-46C1-8889-4206B77493A3}"/>
                </a:ext>
              </a:extLst>
            </p:cNvPr>
            <p:cNvSpPr/>
            <p:nvPr/>
          </p:nvSpPr>
          <p:spPr>
            <a:xfrm>
              <a:off x="7812071" y="5805958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6E1C3F72-301C-48DB-B71A-CB081BB420A9}"/>
                </a:ext>
              </a:extLst>
            </p:cNvPr>
            <p:cNvSpPr/>
            <p:nvPr/>
          </p:nvSpPr>
          <p:spPr>
            <a:xfrm>
              <a:off x="8100969" y="5805958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F376DE7D-B3E1-458C-B020-A2B5902F5F11}"/>
                </a:ext>
              </a:extLst>
            </p:cNvPr>
            <p:cNvSpPr/>
            <p:nvPr/>
          </p:nvSpPr>
          <p:spPr>
            <a:xfrm>
              <a:off x="8388279" y="5805958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91938D11-6F4F-4D7A-ACCC-1924739BB2E0}"/>
                </a:ext>
              </a:extLst>
            </p:cNvPr>
            <p:cNvSpPr/>
            <p:nvPr/>
          </p:nvSpPr>
          <p:spPr>
            <a:xfrm>
              <a:off x="8677177" y="5805958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02781024-1EE9-4A40-B744-E3527CA52CC7}"/>
                </a:ext>
              </a:extLst>
            </p:cNvPr>
            <p:cNvSpPr/>
            <p:nvPr/>
          </p:nvSpPr>
          <p:spPr>
            <a:xfrm>
              <a:off x="2915094" y="5805958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5EEEFCF0-141E-4C1B-933A-8943CDD0F500}"/>
                </a:ext>
              </a:extLst>
            </p:cNvPr>
            <p:cNvSpPr/>
            <p:nvPr/>
          </p:nvSpPr>
          <p:spPr>
            <a:xfrm>
              <a:off x="3203992" y="5805958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AFC0D6F2-FCFB-487A-A7F5-A27A6BA03A69}"/>
                </a:ext>
              </a:extLst>
            </p:cNvPr>
            <p:cNvSpPr/>
            <p:nvPr/>
          </p:nvSpPr>
          <p:spPr>
            <a:xfrm>
              <a:off x="2627784" y="5805958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440FEC3E-D79F-4FDB-8003-930A0198FE29}"/>
                </a:ext>
              </a:extLst>
            </p:cNvPr>
            <p:cNvSpPr/>
            <p:nvPr/>
          </p:nvSpPr>
          <p:spPr>
            <a:xfrm>
              <a:off x="3491303" y="5517033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95A6D17B-2D22-4081-9A5A-2E4CEC7FA3A7}"/>
                </a:ext>
              </a:extLst>
            </p:cNvPr>
            <p:cNvSpPr/>
            <p:nvPr/>
          </p:nvSpPr>
          <p:spPr>
            <a:xfrm>
              <a:off x="3780201" y="5517033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B4EA5A3E-58F9-49F8-90E3-9018AE6BDAE8}"/>
                </a:ext>
              </a:extLst>
            </p:cNvPr>
            <p:cNvSpPr/>
            <p:nvPr/>
          </p:nvSpPr>
          <p:spPr>
            <a:xfrm>
              <a:off x="4067511" y="5517033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5757BF6E-76EC-407F-8FDC-B77B6DC8FE68}"/>
                </a:ext>
              </a:extLst>
            </p:cNvPr>
            <p:cNvSpPr/>
            <p:nvPr/>
          </p:nvSpPr>
          <p:spPr>
            <a:xfrm>
              <a:off x="4356408" y="5517033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5498907A-C321-4C26-9246-FF5A51BBD2FF}"/>
                </a:ext>
              </a:extLst>
            </p:cNvPr>
            <p:cNvSpPr/>
            <p:nvPr/>
          </p:nvSpPr>
          <p:spPr>
            <a:xfrm>
              <a:off x="4643719" y="5517033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E3B0774A-34C8-4D22-A14D-DEAA296BA07D}"/>
                </a:ext>
              </a:extLst>
            </p:cNvPr>
            <p:cNvSpPr/>
            <p:nvPr/>
          </p:nvSpPr>
          <p:spPr>
            <a:xfrm>
              <a:off x="4932617" y="5517033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0D62E151-F713-4ADA-94C6-A530E5F834F9}"/>
                </a:ext>
              </a:extLst>
            </p:cNvPr>
            <p:cNvSpPr/>
            <p:nvPr/>
          </p:nvSpPr>
          <p:spPr>
            <a:xfrm>
              <a:off x="5219927" y="5517033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A2FF971C-08C5-4A42-86D6-042D3148C48A}"/>
                </a:ext>
              </a:extLst>
            </p:cNvPr>
            <p:cNvSpPr/>
            <p:nvPr/>
          </p:nvSpPr>
          <p:spPr>
            <a:xfrm>
              <a:off x="5508825" y="5517033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3A67711A-F9A3-403E-93A7-B89CB92EB764}"/>
                </a:ext>
              </a:extLst>
            </p:cNvPr>
            <p:cNvSpPr/>
            <p:nvPr/>
          </p:nvSpPr>
          <p:spPr>
            <a:xfrm>
              <a:off x="5796136" y="5517033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F8889F3C-F5E7-4032-940A-FCA08B0FAA5D}"/>
                </a:ext>
              </a:extLst>
            </p:cNvPr>
            <p:cNvSpPr/>
            <p:nvPr/>
          </p:nvSpPr>
          <p:spPr>
            <a:xfrm>
              <a:off x="6083446" y="5517033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184F819A-EB51-4667-B1EC-8A08A7D58F15}"/>
                </a:ext>
              </a:extLst>
            </p:cNvPr>
            <p:cNvSpPr/>
            <p:nvPr/>
          </p:nvSpPr>
          <p:spPr>
            <a:xfrm>
              <a:off x="6372344" y="5517033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8F6FCE54-9DF3-4113-A938-A3DA61C880D3}"/>
                </a:ext>
              </a:extLst>
            </p:cNvPr>
            <p:cNvSpPr/>
            <p:nvPr/>
          </p:nvSpPr>
          <p:spPr>
            <a:xfrm>
              <a:off x="6659655" y="5517033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76EF2062-4E8E-4CDE-A73B-3BE89B7AA18D}"/>
                </a:ext>
              </a:extLst>
            </p:cNvPr>
            <p:cNvSpPr/>
            <p:nvPr/>
          </p:nvSpPr>
          <p:spPr>
            <a:xfrm>
              <a:off x="6948553" y="5517033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B44471C0-8540-41D7-A982-AC9EE1B31685}"/>
                </a:ext>
              </a:extLst>
            </p:cNvPr>
            <p:cNvSpPr/>
            <p:nvPr/>
          </p:nvSpPr>
          <p:spPr>
            <a:xfrm>
              <a:off x="7235863" y="5517033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EBC715AC-8E5F-4547-88FD-13A67E15B143}"/>
                </a:ext>
              </a:extLst>
            </p:cNvPr>
            <p:cNvSpPr/>
            <p:nvPr/>
          </p:nvSpPr>
          <p:spPr>
            <a:xfrm>
              <a:off x="7524760" y="5517033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D6828B7C-BBC9-42D1-9009-A333DA12CE9D}"/>
                </a:ext>
              </a:extLst>
            </p:cNvPr>
            <p:cNvSpPr/>
            <p:nvPr/>
          </p:nvSpPr>
          <p:spPr>
            <a:xfrm>
              <a:off x="7812071" y="5517033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EB008AF8-E1E3-41FE-B1FE-BC422859A750}"/>
                </a:ext>
              </a:extLst>
            </p:cNvPr>
            <p:cNvSpPr/>
            <p:nvPr/>
          </p:nvSpPr>
          <p:spPr>
            <a:xfrm>
              <a:off x="8100969" y="5517033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4AB83DB5-A997-4E05-A3CC-07E7239BA6F8}"/>
                </a:ext>
              </a:extLst>
            </p:cNvPr>
            <p:cNvSpPr/>
            <p:nvPr/>
          </p:nvSpPr>
          <p:spPr>
            <a:xfrm>
              <a:off x="8388279" y="5517033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DABCF59C-3F0E-4D14-BDEE-E8F9B2F78BC7}"/>
                </a:ext>
              </a:extLst>
            </p:cNvPr>
            <p:cNvSpPr/>
            <p:nvPr/>
          </p:nvSpPr>
          <p:spPr>
            <a:xfrm>
              <a:off x="8677177" y="5517033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C1ACAA98-ECDD-4EE0-80DF-34DC8A887650}"/>
                </a:ext>
              </a:extLst>
            </p:cNvPr>
            <p:cNvSpPr/>
            <p:nvPr/>
          </p:nvSpPr>
          <p:spPr>
            <a:xfrm>
              <a:off x="2915094" y="5517033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EE9D5287-6EAF-4DAB-AFB4-6DFDA1E5D842}"/>
                </a:ext>
              </a:extLst>
            </p:cNvPr>
            <p:cNvSpPr/>
            <p:nvPr/>
          </p:nvSpPr>
          <p:spPr>
            <a:xfrm>
              <a:off x="3203992" y="5517033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37998614-6EC4-4F60-9488-DC68D76A3CA0}"/>
                </a:ext>
              </a:extLst>
            </p:cNvPr>
            <p:cNvSpPr/>
            <p:nvPr/>
          </p:nvSpPr>
          <p:spPr>
            <a:xfrm>
              <a:off x="2627784" y="5517033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08847FF5-71FC-4C81-B39D-C888E5E789DC}"/>
                </a:ext>
              </a:extLst>
            </p:cNvPr>
            <p:cNvSpPr/>
            <p:nvPr/>
          </p:nvSpPr>
          <p:spPr>
            <a:xfrm>
              <a:off x="3491303" y="5229696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E103C1B8-EAF0-47EE-833C-BEE91254BA08}"/>
                </a:ext>
              </a:extLst>
            </p:cNvPr>
            <p:cNvSpPr/>
            <p:nvPr/>
          </p:nvSpPr>
          <p:spPr>
            <a:xfrm>
              <a:off x="3780201" y="5229696"/>
              <a:ext cx="287310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A8823E18-5310-4C72-A3C3-D2DCCEA7FE78}"/>
                </a:ext>
              </a:extLst>
            </p:cNvPr>
            <p:cNvSpPr/>
            <p:nvPr/>
          </p:nvSpPr>
          <p:spPr>
            <a:xfrm>
              <a:off x="4067511" y="5229696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5E11A79D-26B4-446A-BFBB-2D9B1E4C157F}"/>
                </a:ext>
              </a:extLst>
            </p:cNvPr>
            <p:cNvSpPr/>
            <p:nvPr/>
          </p:nvSpPr>
          <p:spPr>
            <a:xfrm>
              <a:off x="4356408" y="5229696"/>
              <a:ext cx="287311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D2EB5A56-433A-4B1F-9EF3-80E1542E6FEA}"/>
                </a:ext>
              </a:extLst>
            </p:cNvPr>
            <p:cNvSpPr/>
            <p:nvPr/>
          </p:nvSpPr>
          <p:spPr>
            <a:xfrm>
              <a:off x="4643719" y="5229696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FB6B2C09-C9A5-4828-9992-2314233952F7}"/>
                </a:ext>
              </a:extLst>
            </p:cNvPr>
            <p:cNvSpPr/>
            <p:nvPr/>
          </p:nvSpPr>
          <p:spPr>
            <a:xfrm>
              <a:off x="4932617" y="5229696"/>
              <a:ext cx="287310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98DFA21B-1654-4B71-AEA7-B7FCE5CC7EC1}"/>
                </a:ext>
              </a:extLst>
            </p:cNvPr>
            <p:cNvSpPr/>
            <p:nvPr/>
          </p:nvSpPr>
          <p:spPr>
            <a:xfrm>
              <a:off x="5219927" y="5229696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9B8EECB7-C85A-44BA-9FFE-7ABD5D077AA7}"/>
                </a:ext>
              </a:extLst>
            </p:cNvPr>
            <p:cNvSpPr/>
            <p:nvPr/>
          </p:nvSpPr>
          <p:spPr>
            <a:xfrm>
              <a:off x="5508825" y="5229696"/>
              <a:ext cx="287311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4F2001E2-53EF-4F36-B606-F84D861B489C}"/>
                </a:ext>
              </a:extLst>
            </p:cNvPr>
            <p:cNvSpPr/>
            <p:nvPr/>
          </p:nvSpPr>
          <p:spPr>
            <a:xfrm>
              <a:off x="5796136" y="5229696"/>
              <a:ext cx="287310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A775170D-6658-4E4D-BCBA-180D8609A465}"/>
                </a:ext>
              </a:extLst>
            </p:cNvPr>
            <p:cNvSpPr/>
            <p:nvPr/>
          </p:nvSpPr>
          <p:spPr>
            <a:xfrm>
              <a:off x="6083446" y="5229696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AC920524-AD55-4E3B-9431-970E6A8DC718}"/>
                </a:ext>
              </a:extLst>
            </p:cNvPr>
            <p:cNvSpPr/>
            <p:nvPr/>
          </p:nvSpPr>
          <p:spPr>
            <a:xfrm>
              <a:off x="6372344" y="5229696"/>
              <a:ext cx="287311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A12D7448-DB0C-4526-9BF6-291F1E432D96}"/>
                </a:ext>
              </a:extLst>
            </p:cNvPr>
            <p:cNvSpPr/>
            <p:nvPr/>
          </p:nvSpPr>
          <p:spPr>
            <a:xfrm>
              <a:off x="6659655" y="5229696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A12E5227-CCBA-4958-8FF1-3AEEF1A74B22}"/>
                </a:ext>
              </a:extLst>
            </p:cNvPr>
            <p:cNvSpPr/>
            <p:nvPr/>
          </p:nvSpPr>
          <p:spPr>
            <a:xfrm>
              <a:off x="6948553" y="5229696"/>
              <a:ext cx="287310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3BA8B9CC-BD3E-4D55-91CC-35397F5AE8CA}"/>
                </a:ext>
              </a:extLst>
            </p:cNvPr>
            <p:cNvSpPr/>
            <p:nvPr/>
          </p:nvSpPr>
          <p:spPr>
            <a:xfrm>
              <a:off x="7235863" y="5229696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DBC089EC-77F5-4FCD-BFF7-8C4410015952}"/>
                </a:ext>
              </a:extLst>
            </p:cNvPr>
            <p:cNvSpPr/>
            <p:nvPr/>
          </p:nvSpPr>
          <p:spPr>
            <a:xfrm>
              <a:off x="7524760" y="5229696"/>
              <a:ext cx="287311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5061CD59-2EF8-4B48-8760-CB247CA1E365}"/>
                </a:ext>
              </a:extLst>
            </p:cNvPr>
            <p:cNvSpPr/>
            <p:nvPr/>
          </p:nvSpPr>
          <p:spPr>
            <a:xfrm>
              <a:off x="7812071" y="5229696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1AFAF3CF-AE09-421B-9013-3925998286DE}"/>
                </a:ext>
              </a:extLst>
            </p:cNvPr>
            <p:cNvSpPr/>
            <p:nvPr/>
          </p:nvSpPr>
          <p:spPr>
            <a:xfrm>
              <a:off x="8100969" y="5229696"/>
              <a:ext cx="287310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BC045670-8648-412A-A872-DBE1D33DB7CC}"/>
                </a:ext>
              </a:extLst>
            </p:cNvPr>
            <p:cNvSpPr/>
            <p:nvPr/>
          </p:nvSpPr>
          <p:spPr>
            <a:xfrm>
              <a:off x="8388279" y="5229696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0E36AB64-36A5-4625-AB55-1A0FD0DD448F}"/>
                </a:ext>
              </a:extLst>
            </p:cNvPr>
            <p:cNvSpPr/>
            <p:nvPr/>
          </p:nvSpPr>
          <p:spPr>
            <a:xfrm>
              <a:off x="8677177" y="5229696"/>
              <a:ext cx="287311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F488748E-18E0-4537-9CFD-938D6970F438}"/>
                </a:ext>
              </a:extLst>
            </p:cNvPr>
            <p:cNvSpPr/>
            <p:nvPr/>
          </p:nvSpPr>
          <p:spPr>
            <a:xfrm>
              <a:off x="2915094" y="5229696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78B9EE3F-54E7-4130-B656-6D0893472B5E}"/>
                </a:ext>
              </a:extLst>
            </p:cNvPr>
            <p:cNvSpPr/>
            <p:nvPr/>
          </p:nvSpPr>
          <p:spPr>
            <a:xfrm>
              <a:off x="3203992" y="5229696"/>
              <a:ext cx="287311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4E56754F-6CC0-4190-A104-2658E41EE6BD}"/>
                </a:ext>
              </a:extLst>
            </p:cNvPr>
            <p:cNvSpPr/>
            <p:nvPr/>
          </p:nvSpPr>
          <p:spPr>
            <a:xfrm>
              <a:off x="2627784" y="5229696"/>
              <a:ext cx="287310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90036CBF-FF83-4329-83A7-346A95E6856D}"/>
                </a:ext>
              </a:extLst>
            </p:cNvPr>
            <p:cNvSpPr/>
            <p:nvPr/>
          </p:nvSpPr>
          <p:spPr>
            <a:xfrm>
              <a:off x="3491303" y="4940771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E092F69A-7E14-4EAF-85DD-927DD28786BA}"/>
                </a:ext>
              </a:extLst>
            </p:cNvPr>
            <p:cNvSpPr/>
            <p:nvPr/>
          </p:nvSpPr>
          <p:spPr>
            <a:xfrm>
              <a:off x="3780201" y="4940771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2ABAC0CF-05CC-4E00-B5E6-1B4C359C3ABD}"/>
                </a:ext>
              </a:extLst>
            </p:cNvPr>
            <p:cNvSpPr/>
            <p:nvPr/>
          </p:nvSpPr>
          <p:spPr>
            <a:xfrm>
              <a:off x="4067511" y="4940771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8D2984AD-AB15-4202-B8A8-C8199BE595A1}"/>
                </a:ext>
              </a:extLst>
            </p:cNvPr>
            <p:cNvSpPr/>
            <p:nvPr/>
          </p:nvSpPr>
          <p:spPr>
            <a:xfrm>
              <a:off x="4356408" y="4940771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B36C6CD3-1CB6-4ED0-BB5C-021374FAAAC0}"/>
                </a:ext>
              </a:extLst>
            </p:cNvPr>
            <p:cNvSpPr/>
            <p:nvPr/>
          </p:nvSpPr>
          <p:spPr>
            <a:xfrm>
              <a:off x="4643719" y="4940771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ED6C07F6-57AC-456C-ABF2-FC21186F53F3}"/>
                </a:ext>
              </a:extLst>
            </p:cNvPr>
            <p:cNvSpPr/>
            <p:nvPr/>
          </p:nvSpPr>
          <p:spPr>
            <a:xfrm>
              <a:off x="4932617" y="4940771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757EECF6-EC30-4CB2-A523-310137FE71EB}"/>
                </a:ext>
              </a:extLst>
            </p:cNvPr>
            <p:cNvSpPr/>
            <p:nvPr/>
          </p:nvSpPr>
          <p:spPr>
            <a:xfrm>
              <a:off x="5219927" y="4940771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8B45AAD9-579A-496F-B453-5C345CEDCDE3}"/>
                </a:ext>
              </a:extLst>
            </p:cNvPr>
            <p:cNvSpPr/>
            <p:nvPr/>
          </p:nvSpPr>
          <p:spPr>
            <a:xfrm>
              <a:off x="5508825" y="4940771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747F84E2-1D7C-4A43-A934-A8A8A42B6EDC}"/>
                </a:ext>
              </a:extLst>
            </p:cNvPr>
            <p:cNvSpPr/>
            <p:nvPr/>
          </p:nvSpPr>
          <p:spPr>
            <a:xfrm>
              <a:off x="5796136" y="4940771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55256E72-6FB0-43C1-8215-28D621AEFB12}"/>
                </a:ext>
              </a:extLst>
            </p:cNvPr>
            <p:cNvSpPr/>
            <p:nvPr/>
          </p:nvSpPr>
          <p:spPr>
            <a:xfrm>
              <a:off x="6083446" y="4940771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811F8DD3-9020-47AB-95D8-E59B44139769}"/>
                </a:ext>
              </a:extLst>
            </p:cNvPr>
            <p:cNvSpPr/>
            <p:nvPr/>
          </p:nvSpPr>
          <p:spPr>
            <a:xfrm>
              <a:off x="6372344" y="4940771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3EF6BD13-F33C-4724-AEC6-BEEFA327BD8E}"/>
                </a:ext>
              </a:extLst>
            </p:cNvPr>
            <p:cNvSpPr/>
            <p:nvPr/>
          </p:nvSpPr>
          <p:spPr>
            <a:xfrm>
              <a:off x="6659655" y="4940771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6E49D89D-2397-490F-A7B5-BCF6FDE0958C}"/>
                </a:ext>
              </a:extLst>
            </p:cNvPr>
            <p:cNvSpPr/>
            <p:nvPr/>
          </p:nvSpPr>
          <p:spPr>
            <a:xfrm>
              <a:off x="6948553" y="4940771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66D364AF-03F0-4847-8914-F8ED8F6DDE8F}"/>
                </a:ext>
              </a:extLst>
            </p:cNvPr>
            <p:cNvSpPr/>
            <p:nvPr/>
          </p:nvSpPr>
          <p:spPr>
            <a:xfrm>
              <a:off x="7235863" y="4940771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B5036D53-7319-402B-AD64-0CCACAE957DC}"/>
                </a:ext>
              </a:extLst>
            </p:cNvPr>
            <p:cNvSpPr/>
            <p:nvPr/>
          </p:nvSpPr>
          <p:spPr>
            <a:xfrm>
              <a:off x="7524760" y="4940771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C28ADE8C-1A28-407D-AD76-61F8DB821D99}"/>
                </a:ext>
              </a:extLst>
            </p:cNvPr>
            <p:cNvSpPr/>
            <p:nvPr/>
          </p:nvSpPr>
          <p:spPr>
            <a:xfrm>
              <a:off x="7812071" y="4940771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8C8615FC-406C-4A7E-8C20-A0C327FB9BE8}"/>
                </a:ext>
              </a:extLst>
            </p:cNvPr>
            <p:cNvSpPr/>
            <p:nvPr/>
          </p:nvSpPr>
          <p:spPr>
            <a:xfrm>
              <a:off x="8100969" y="4940771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019D37FB-1CA5-4750-A91F-947B34B61DED}"/>
                </a:ext>
              </a:extLst>
            </p:cNvPr>
            <p:cNvSpPr/>
            <p:nvPr/>
          </p:nvSpPr>
          <p:spPr>
            <a:xfrm>
              <a:off x="8388279" y="4940771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EE5E95D3-1CF3-4AC8-ADA5-48CDE2E66EFD}"/>
                </a:ext>
              </a:extLst>
            </p:cNvPr>
            <p:cNvSpPr/>
            <p:nvPr/>
          </p:nvSpPr>
          <p:spPr>
            <a:xfrm>
              <a:off x="8677177" y="4940771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0A6E533F-5047-456F-8F46-093548C7A4C0}"/>
                </a:ext>
              </a:extLst>
            </p:cNvPr>
            <p:cNvSpPr/>
            <p:nvPr/>
          </p:nvSpPr>
          <p:spPr>
            <a:xfrm>
              <a:off x="2915094" y="4940771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A645475A-0176-4C91-B584-A578525F7353}"/>
                </a:ext>
              </a:extLst>
            </p:cNvPr>
            <p:cNvSpPr/>
            <p:nvPr/>
          </p:nvSpPr>
          <p:spPr>
            <a:xfrm>
              <a:off x="3203992" y="4940771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FCBBDBDE-1782-4C9C-ABBF-1CFCCD292683}"/>
                </a:ext>
              </a:extLst>
            </p:cNvPr>
            <p:cNvSpPr/>
            <p:nvPr/>
          </p:nvSpPr>
          <p:spPr>
            <a:xfrm>
              <a:off x="2627784" y="4940771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595CC742-0729-4967-9586-6575AD993D06}"/>
                </a:ext>
              </a:extLst>
            </p:cNvPr>
            <p:cNvSpPr/>
            <p:nvPr/>
          </p:nvSpPr>
          <p:spPr>
            <a:xfrm>
              <a:off x="3491303" y="4653433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47D8873A-966E-4F08-AF28-C72C12464502}"/>
                </a:ext>
              </a:extLst>
            </p:cNvPr>
            <p:cNvSpPr/>
            <p:nvPr/>
          </p:nvSpPr>
          <p:spPr>
            <a:xfrm>
              <a:off x="3780201" y="4653433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DBA7EC48-4127-4FD4-B5E7-2B33318F5BAC}"/>
                </a:ext>
              </a:extLst>
            </p:cNvPr>
            <p:cNvSpPr/>
            <p:nvPr/>
          </p:nvSpPr>
          <p:spPr>
            <a:xfrm>
              <a:off x="4067511" y="4653433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2200DE5A-F6A8-4AE2-A9B5-1F3CE85F1CDB}"/>
                </a:ext>
              </a:extLst>
            </p:cNvPr>
            <p:cNvSpPr/>
            <p:nvPr/>
          </p:nvSpPr>
          <p:spPr>
            <a:xfrm>
              <a:off x="4356408" y="4653433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3D43FA95-C057-47B0-BC61-565917361191}"/>
                </a:ext>
              </a:extLst>
            </p:cNvPr>
            <p:cNvSpPr/>
            <p:nvPr/>
          </p:nvSpPr>
          <p:spPr>
            <a:xfrm>
              <a:off x="4643719" y="4653433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FEDF86D3-E86B-4CA4-8FD6-81936EE9383D}"/>
                </a:ext>
              </a:extLst>
            </p:cNvPr>
            <p:cNvSpPr/>
            <p:nvPr/>
          </p:nvSpPr>
          <p:spPr>
            <a:xfrm>
              <a:off x="4932617" y="4653433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E8333132-C6E1-4AF8-9929-9F71130F40F3}"/>
                </a:ext>
              </a:extLst>
            </p:cNvPr>
            <p:cNvSpPr/>
            <p:nvPr/>
          </p:nvSpPr>
          <p:spPr>
            <a:xfrm>
              <a:off x="5219927" y="4653433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A2FDD463-89F3-4CBE-B1C3-9A4E87F7EF07}"/>
                </a:ext>
              </a:extLst>
            </p:cNvPr>
            <p:cNvSpPr/>
            <p:nvPr/>
          </p:nvSpPr>
          <p:spPr>
            <a:xfrm>
              <a:off x="5508825" y="4653433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D2AD0270-CA3C-4D1F-BA95-DFFE77604C3C}"/>
                </a:ext>
              </a:extLst>
            </p:cNvPr>
            <p:cNvSpPr/>
            <p:nvPr/>
          </p:nvSpPr>
          <p:spPr>
            <a:xfrm>
              <a:off x="5796136" y="4653433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0C0E7887-EF84-496E-AAC9-38E5512557A8}"/>
                </a:ext>
              </a:extLst>
            </p:cNvPr>
            <p:cNvSpPr/>
            <p:nvPr/>
          </p:nvSpPr>
          <p:spPr>
            <a:xfrm>
              <a:off x="6083446" y="4653433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451FF4AF-D867-49FD-87E2-0D70D295BF3F}"/>
                </a:ext>
              </a:extLst>
            </p:cNvPr>
            <p:cNvSpPr/>
            <p:nvPr/>
          </p:nvSpPr>
          <p:spPr>
            <a:xfrm>
              <a:off x="6372344" y="4653433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8791561C-D3E3-4C83-9A1D-4D9AD6410D82}"/>
                </a:ext>
              </a:extLst>
            </p:cNvPr>
            <p:cNvSpPr/>
            <p:nvPr/>
          </p:nvSpPr>
          <p:spPr>
            <a:xfrm>
              <a:off x="6659655" y="4653433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0E2E4759-B512-44BC-AEC2-91C1D342F229}"/>
                </a:ext>
              </a:extLst>
            </p:cNvPr>
            <p:cNvSpPr/>
            <p:nvPr/>
          </p:nvSpPr>
          <p:spPr>
            <a:xfrm>
              <a:off x="6948553" y="4653433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E801B1FC-33FF-404B-9DF6-A579E57D03EC}"/>
                </a:ext>
              </a:extLst>
            </p:cNvPr>
            <p:cNvSpPr/>
            <p:nvPr/>
          </p:nvSpPr>
          <p:spPr>
            <a:xfrm>
              <a:off x="7235863" y="4653433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6E9F33D9-AEE9-4868-B858-4A7053D4881E}"/>
                </a:ext>
              </a:extLst>
            </p:cNvPr>
            <p:cNvSpPr/>
            <p:nvPr/>
          </p:nvSpPr>
          <p:spPr>
            <a:xfrm>
              <a:off x="7524760" y="4653433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D0CAF1A0-DC99-497B-BD17-F82D4CAE97D3}"/>
                </a:ext>
              </a:extLst>
            </p:cNvPr>
            <p:cNvSpPr/>
            <p:nvPr/>
          </p:nvSpPr>
          <p:spPr>
            <a:xfrm>
              <a:off x="7812071" y="4653433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0AD22F66-1ADB-4503-BE0D-BC9F19B92FF9}"/>
                </a:ext>
              </a:extLst>
            </p:cNvPr>
            <p:cNvSpPr/>
            <p:nvPr/>
          </p:nvSpPr>
          <p:spPr>
            <a:xfrm>
              <a:off x="8100969" y="4653433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8334054F-4C4D-447B-A9A5-E91C70FB7362}"/>
                </a:ext>
              </a:extLst>
            </p:cNvPr>
            <p:cNvSpPr/>
            <p:nvPr/>
          </p:nvSpPr>
          <p:spPr>
            <a:xfrm>
              <a:off x="8388279" y="4653433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06590D0D-0E38-4D65-8449-99957B8B0438}"/>
                </a:ext>
              </a:extLst>
            </p:cNvPr>
            <p:cNvSpPr/>
            <p:nvPr/>
          </p:nvSpPr>
          <p:spPr>
            <a:xfrm>
              <a:off x="8677177" y="4653433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4179B39C-2664-45FA-8DB6-39423B64D4B0}"/>
                </a:ext>
              </a:extLst>
            </p:cNvPr>
            <p:cNvSpPr/>
            <p:nvPr/>
          </p:nvSpPr>
          <p:spPr>
            <a:xfrm>
              <a:off x="2915094" y="4653433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A531BDE7-3668-4A10-A976-58ED4867D11A}"/>
                </a:ext>
              </a:extLst>
            </p:cNvPr>
            <p:cNvSpPr/>
            <p:nvPr/>
          </p:nvSpPr>
          <p:spPr>
            <a:xfrm>
              <a:off x="3203992" y="4653433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595B3712-5198-416D-95E2-35B5774C7CBE}"/>
                </a:ext>
              </a:extLst>
            </p:cNvPr>
            <p:cNvSpPr/>
            <p:nvPr/>
          </p:nvSpPr>
          <p:spPr>
            <a:xfrm>
              <a:off x="2627784" y="4653433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22F7B03A-9C1E-4381-A298-37417AB07A6A}"/>
                </a:ext>
              </a:extLst>
            </p:cNvPr>
            <p:cNvSpPr/>
            <p:nvPr/>
          </p:nvSpPr>
          <p:spPr>
            <a:xfrm>
              <a:off x="3491303" y="4364508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9EFD94BE-4C0D-49BD-8188-F718062F52B3}"/>
                </a:ext>
              </a:extLst>
            </p:cNvPr>
            <p:cNvSpPr/>
            <p:nvPr/>
          </p:nvSpPr>
          <p:spPr>
            <a:xfrm>
              <a:off x="3780201" y="4364508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7450965D-D7E9-4E2D-B017-F1C55D86FB5B}"/>
                </a:ext>
              </a:extLst>
            </p:cNvPr>
            <p:cNvSpPr/>
            <p:nvPr/>
          </p:nvSpPr>
          <p:spPr>
            <a:xfrm>
              <a:off x="4067511" y="4364508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5653A4F0-E585-4B42-9A6E-3FB020EDF3B2}"/>
                </a:ext>
              </a:extLst>
            </p:cNvPr>
            <p:cNvSpPr/>
            <p:nvPr/>
          </p:nvSpPr>
          <p:spPr>
            <a:xfrm>
              <a:off x="4356408" y="4364508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77D198F8-7847-40EA-97D5-0F4A9D519482}"/>
                </a:ext>
              </a:extLst>
            </p:cNvPr>
            <p:cNvSpPr/>
            <p:nvPr/>
          </p:nvSpPr>
          <p:spPr>
            <a:xfrm>
              <a:off x="4643719" y="4364508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C7F408C6-EB25-4FA8-97D7-E2A88FB3DBE7}"/>
                </a:ext>
              </a:extLst>
            </p:cNvPr>
            <p:cNvSpPr/>
            <p:nvPr/>
          </p:nvSpPr>
          <p:spPr>
            <a:xfrm>
              <a:off x="4932617" y="4364508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F00F2454-30BB-41FD-92FD-2563C8084E67}"/>
                </a:ext>
              </a:extLst>
            </p:cNvPr>
            <p:cNvSpPr/>
            <p:nvPr/>
          </p:nvSpPr>
          <p:spPr>
            <a:xfrm>
              <a:off x="5219927" y="4364508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A3E52AD0-0E65-4F67-B108-B22DBB62BF33}"/>
                </a:ext>
              </a:extLst>
            </p:cNvPr>
            <p:cNvSpPr/>
            <p:nvPr/>
          </p:nvSpPr>
          <p:spPr>
            <a:xfrm>
              <a:off x="5508825" y="4364508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AF2319D0-FF88-4F0C-AD54-5F0E60F16751}"/>
                </a:ext>
              </a:extLst>
            </p:cNvPr>
            <p:cNvSpPr/>
            <p:nvPr/>
          </p:nvSpPr>
          <p:spPr>
            <a:xfrm>
              <a:off x="5796136" y="4364508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505BD71A-882F-4D0F-9C23-EC5022F4AE03}"/>
                </a:ext>
              </a:extLst>
            </p:cNvPr>
            <p:cNvSpPr/>
            <p:nvPr/>
          </p:nvSpPr>
          <p:spPr>
            <a:xfrm>
              <a:off x="6083446" y="4364508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7423FD7A-0455-4523-B03A-E7D5526937C0}"/>
                </a:ext>
              </a:extLst>
            </p:cNvPr>
            <p:cNvSpPr/>
            <p:nvPr/>
          </p:nvSpPr>
          <p:spPr>
            <a:xfrm>
              <a:off x="6372344" y="4364508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D0BC11F7-7561-4C5F-918F-1DAA840687B3}"/>
                </a:ext>
              </a:extLst>
            </p:cNvPr>
            <p:cNvSpPr/>
            <p:nvPr/>
          </p:nvSpPr>
          <p:spPr>
            <a:xfrm>
              <a:off x="6659655" y="4364508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9ABBD9A7-9494-490A-8836-9CEBCB99A96D}"/>
                </a:ext>
              </a:extLst>
            </p:cNvPr>
            <p:cNvSpPr/>
            <p:nvPr/>
          </p:nvSpPr>
          <p:spPr>
            <a:xfrm>
              <a:off x="6948553" y="4364508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A6619AD5-B6D4-4FD9-833F-149342413589}"/>
                </a:ext>
              </a:extLst>
            </p:cNvPr>
            <p:cNvSpPr/>
            <p:nvPr/>
          </p:nvSpPr>
          <p:spPr>
            <a:xfrm>
              <a:off x="7235863" y="4364508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4C128045-4BB4-4D57-8E88-161879C865A5}"/>
                </a:ext>
              </a:extLst>
            </p:cNvPr>
            <p:cNvSpPr/>
            <p:nvPr/>
          </p:nvSpPr>
          <p:spPr>
            <a:xfrm>
              <a:off x="7524760" y="4364508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EB197EC3-5ADA-48B2-9112-236C6F3DA433}"/>
                </a:ext>
              </a:extLst>
            </p:cNvPr>
            <p:cNvSpPr/>
            <p:nvPr/>
          </p:nvSpPr>
          <p:spPr>
            <a:xfrm>
              <a:off x="7812071" y="4364508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C5D6F5A1-6564-46BA-B4CC-2FE015F8D599}"/>
                </a:ext>
              </a:extLst>
            </p:cNvPr>
            <p:cNvSpPr/>
            <p:nvPr/>
          </p:nvSpPr>
          <p:spPr>
            <a:xfrm>
              <a:off x="8100969" y="4364508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E18153EF-E614-4860-98A5-ADE04A317119}"/>
                </a:ext>
              </a:extLst>
            </p:cNvPr>
            <p:cNvSpPr/>
            <p:nvPr/>
          </p:nvSpPr>
          <p:spPr>
            <a:xfrm>
              <a:off x="8388279" y="4364508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0237681B-2DD0-461D-8446-45914E7951F0}"/>
                </a:ext>
              </a:extLst>
            </p:cNvPr>
            <p:cNvSpPr/>
            <p:nvPr/>
          </p:nvSpPr>
          <p:spPr>
            <a:xfrm>
              <a:off x="8677177" y="4364508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F5BDDD54-55C6-44C8-93CB-50B56F8E7ACA}"/>
                </a:ext>
              </a:extLst>
            </p:cNvPr>
            <p:cNvSpPr/>
            <p:nvPr/>
          </p:nvSpPr>
          <p:spPr>
            <a:xfrm>
              <a:off x="2915094" y="4364508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78E16813-2BEE-4149-9675-AA0BE50C5A7D}"/>
                </a:ext>
              </a:extLst>
            </p:cNvPr>
            <p:cNvSpPr/>
            <p:nvPr/>
          </p:nvSpPr>
          <p:spPr>
            <a:xfrm>
              <a:off x="3203992" y="4364508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D1CB899F-9E82-4924-9EA0-610998BB0812}"/>
                </a:ext>
              </a:extLst>
            </p:cNvPr>
            <p:cNvSpPr/>
            <p:nvPr/>
          </p:nvSpPr>
          <p:spPr>
            <a:xfrm>
              <a:off x="2627784" y="4364508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9F599F58-18A9-42E0-85E2-047991545D01}"/>
                </a:ext>
              </a:extLst>
            </p:cNvPr>
            <p:cNvSpPr/>
            <p:nvPr/>
          </p:nvSpPr>
          <p:spPr>
            <a:xfrm>
              <a:off x="3491303" y="4077171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942193C0-4995-4D1F-AC6C-A1A3A2051048}"/>
                </a:ext>
              </a:extLst>
            </p:cNvPr>
            <p:cNvSpPr/>
            <p:nvPr/>
          </p:nvSpPr>
          <p:spPr>
            <a:xfrm>
              <a:off x="3780201" y="4077171"/>
              <a:ext cx="287310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8B109D12-F862-4626-B315-AEC4610BEF3B}"/>
                </a:ext>
              </a:extLst>
            </p:cNvPr>
            <p:cNvSpPr/>
            <p:nvPr/>
          </p:nvSpPr>
          <p:spPr>
            <a:xfrm>
              <a:off x="4067511" y="4077171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A027E56E-B5FA-4BE7-AB43-487CA3C3794C}"/>
                </a:ext>
              </a:extLst>
            </p:cNvPr>
            <p:cNvSpPr/>
            <p:nvPr/>
          </p:nvSpPr>
          <p:spPr>
            <a:xfrm>
              <a:off x="4356408" y="4077171"/>
              <a:ext cx="287311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BA30EF02-82BF-4486-AD81-139C454D391F}"/>
                </a:ext>
              </a:extLst>
            </p:cNvPr>
            <p:cNvSpPr/>
            <p:nvPr/>
          </p:nvSpPr>
          <p:spPr>
            <a:xfrm>
              <a:off x="4643719" y="4077171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84FD886F-EDF8-4018-8D8C-3673702FE4D8}"/>
                </a:ext>
              </a:extLst>
            </p:cNvPr>
            <p:cNvSpPr/>
            <p:nvPr/>
          </p:nvSpPr>
          <p:spPr>
            <a:xfrm>
              <a:off x="4932617" y="4077171"/>
              <a:ext cx="287310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F4547326-B74D-4C07-B680-EE617079EFB8}"/>
                </a:ext>
              </a:extLst>
            </p:cNvPr>
            <p:cNvSpPr/>
            <p:nvPr/>
          </p:nvSpPr>
          <p:spPr>
            <a:xfrm>
              <a:off x="5219927" y="4077171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34B7AF8E-BE82-43FB-A12F-8183A4548438}"/>
                </a:ext>
              </a:extLst>
            </p:cNvPr>
            <p:cNvSpPr/>
            <p:nvPr/>
          </p:nvSpPr>
          <p:spPr>
            <a:xfrm>
              <a:off x="5508825" y="4077171"/>
              <a:ext cx="287311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FB1EB18E-364E-4E9A-A419-793247C4D190}"/>
                </a:ext>
              </a:extLst>
            </p:cNvPr>
            <p:cNvSpPr/>
            <p:nvPr/>
          </p:nvSpPr>
          <p:spPr>
            <a:xfrm>
              <a:off x="5796136" y="4077171"/>
              <a:ext cx="287310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49206B4D-C617-48DF-B497-781151255DC2}"/>
                </a:ext>
              </a:extLst>
            </p:cNvPr>
            <p:cNvSpPr/>
            <p:nvPr/>
          </p:nvSpPr>
          <p:spPr>
            <a:xfrm>
              <a:off x="6083446" y="4077171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71684AAE-2CEB-490F-9948-6D586FFB3EA5}"/>
                </a:ext>
              </a:extLst>
            </p:cNvPr>
            <p:cNvSpPr/>
            <p:nvPr/>
          </p:nvSpPr>
          <p:spPr>
            <a:xfrm>
              <a:off x="6372344" y="4077171"/>
              <a:ext cx="287311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D9B12513-CC1E-424E-85B9-332ECDAD1E6F}"/>
                </a:ext>
              </a:extLst>
            </p:cNvPr>
            <p:cNvSpPr/>
            <p:nvPr/>
          </p:nvSpPr>
          <p:spPr>
            <a:xfrm>
              <a:off x="6659655" y="4077171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0431BB5E-1621-4E71-9EB0-75E7D4B1BF19}"/>
                </a:ext>
              </a:extLst>
            </p:cNvPr>
            <p:cNvSpPr/>
            <p:nvPr/>
          </p:nvSpPr>
          <p:spPr>
            <a:xfrm>
              <a:off x="6948553" y="4077171"/>
              <a:ext cx="287310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3C229992-68EA-446B-B5DE-5B206B3CD245}"/>
                </a:ext>
              </a:extLst>
            </p:cNvPr>
            <p:cNvSpPr/>
            <p:nvPr/>
          </p:nvSpPr>
          <p:spPr>
            <a:xfrm>
              <a:off x="7235863" y="4077171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453389B5-9CC5-4CCF-9693-F1A92F381541}"/>
                </a:ext>
              </a:extLst>
            </p:cNvPr>
            <p:cNvSpPr/>
            <p:nvPr/>
          </p:nvSpPr>
          <p:spPr>
            <a:xfrm>
              <a:off x="7524760" y="4077171"/>
              <a:ext cx="287311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08FD3BE8-4863-4C5E-ADF1-F2A83BD121CF}"/>
                </a:ext>
              </a:extLst>
            </p:cNvPr>
            <p:cNvSpPr/>
            <p:nvPr/>
          </p:nvSpPr>
          <p:spPr>
            <a:xfrm>
              <a:off x="7812071" y="4077171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050DC694-D6C3-4059-9B74-5DDC54858D2F}"/>
                </a:ext>
              </a:extLst>
            </p:cNvPr>
            <p:cNvSpPr/>
            <p:nvPr/>
          </p:nvSpPr>
          <p:spPr>
            <a:xfrm>
              <a:off x="8100969" y="4077171"/>
              <a:ext cx="287310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229DC746-4A99-4E2B-8BDB-8A68CDE30B7F}"/>
                </a:ext>
              </a:extLst>
            </p:cNvPr>
            <p:cNvSpPr/>
            <p:nvPr/>
          </p:nvSpPr>
          <p:spPr>
            <a:xfrm>
              <a:off x="8388279" y="4077171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49E5DC9C-7437-47A0-BD0B-33E073607AA1}"/>
                </a:ext>
              </a:extLst>
            </p:cNvPr>
            <p:cNvSpPr/>
            <p:nvPr/>
          </p:nvSpPr>
          <p:spPr>
            <a:xfrm>
              <a:off x="8677177" y="4077171"/>
              <a:ext cx="287311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A9D08C8F-5327-4E1E-ADEA-57B7D0D8FF56}"/>
                </a:ext>
              </a:extLst>
            </p:cNvPr>
            <p:cNvSpPr/>
            <p:nvPr/>
          </p:nvSpPr>
          <p:spPr>
            <a:xfrm>
              <a:off x="2915094" y="4077171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943457E2-E442-4692-8951-79E540362DFF}"/>
                </a:ext>
              </a:extLst>
            </p:cNvPr>
            <p:cNvSpPr/>
            <p:nvPr/>
          </p:nvSpPr>
          <p:spPr>
            <a:xfrm>
              <a:off x="3203992" y="4077171"/>
              <a:ext cx="287311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A4A7B3F5-19F3-4389-97B0-CAC178F92D68}"/>
                </a:ext>
              </a:extLst>
            </p:cNvPr>
            <p:cNvSpPr/>
            <p:nvPr/>
          </p:nvSpPr>
          <p:spPr>
            <a:xfrm>
              <a:off x="2627784" y="4077171"/>
              <a:ext cx="287310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D81FC5AC-2E69-4367-88F4-03C6BDC7E731}"/>
                </a:ext>
              </a:extLst>
            </p:cNvPr>
            <p:cNvSpPr/>
            <p:nvPr/>
          </p:nvSpPr>
          <p:spPr>
            <a:xfrm>
              <a:off x="3491303" y="3789833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E20853DD-F2E0-4C1E-9EE6-10915518B7ED}"/>
                </a:ext>
              </a:extLst>
            </p:cNvPr>
            <p:cNvSpPr/>
            <p:nvPr/>
          </p:nvSpPr>
          <p:spPr>
            <a:xfrm>
              <a:off x="3780201" y="3789833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B95623DD-C8BC-4C73-A998-7F5F4057B52B}"/>
                </a:ext>
              </a:extLst>
            </p:cNvPr>
            <p:cNvSpPr/>
            <p:nvPr/>
          </p:nvSpPr>
          <p:spPr>
            <a:xfrm>
              <a:off x="4067511" y="3789833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345C3D6C-0728-4DC3-83AB-C7206D701277}"/>
                </a:ext>
              </a:extLst>
            </p:cNvPr>
            <p:cNvSpPr/>
            <p:nvPr/>
          </p:nvSpPr>
          <p:spPr>
            <a:xfrm>
              <a:off x="4356408" y="3789833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495A1E4A-4D7E-45AB-87C1-F18675C38920}"/>
                </a:ext>
              </a:extLst>
            </p:cNvPr>
            <p:cNvSpPr/>
            <p:nvPr/>
          </p:nvSpPr>
          <p:spPr>
            <a:xfrm>
              <a:off x="4643719" y="3789833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id="{CFD3202B-82FE-4A39-A943-804C9685DCDE}"/>
                </a:ext>
              </a:extLst>
            </p:cNvPr>
            <p:cNvSpPr/>
            <p:nvPr/>
          </p:nvSpPr>
          <p:spPr>
            <a:xfrm>
              <a:off x="4932617" y="3789833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id="{0E3B02E8-0D6B-41F8-8AF5-104B18240DC8}"/>
                </a:ext>
              </a:extLst>
            </p:cNvPr>
            <p:cNvSpPr/>
            <p:nvPr/>
          </p:nvSpPr>
          <p:spPr>
            <a:xfrm>
              <a:off x="5219927" y="3789833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A3169683-9326-4170-9507-6B450D3E427C}"/>
                </a:ext>
              </a:extLst>
            </p:cNvPr>
            <p:cNvSpPr/>
            <p:nvPr/>
          </p:nvSpPr>
          <p:spPr>
            <a:xfrm>
              <a:off x="5508825" y="3789833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id="{27BD58DF-F98E-4BCD-B101-0609F64D47F8}"/>
                </a:ext>
              </a:extLst>
            </p:cNvPr>
            <p:cNvSpPr/>
            <p:nvPr/>
          </p:nvSpPr>
          <p:spPr>
            <a:xfrm>
              <a:off x="5796136" y="3789833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76" name="Rectangle 275">
              <a:extLst>
                <a:ext uri="{FF2B5EF4-FFF2-40B4-BE49-F238E27FC236}">
                  <a16:creationId xmlns:a16="http://schemas.microsoft.com/office/drawing/2014/main" id="{8A9971B7-1516-42F0-ABA3-C219D9BCF3E5}"/>
                </a:ext>
              </a:extLst>
            </p:cNvPr>
            <p:cNvSpPr/>
            <p:nvPr/>
          </p:nvSpPr>
          <p:spPr>
            <a:xfrm>
              <a:off x="6083446" y="3789833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77" name="Rectangle 276">
              <a:extLst>
                <a:ext uri="{FF2B5EF4-FFF2-40B4-BE49-F238E27FC236}">
                  <a16:creationId xmlns:a16="http://schemas.microsoft.com/office/drawing/2014/main" id="{E806B2C6-A3D1-4E49-8A57-7A56EB2F2084}"/>
                </a:ext>
              </a:extLst>
            </p:cNvPr>
            <p:cNvSpPr/>
            <p:nvPr/>
          </p:nvSpPr>
          <p:spPr>
            <a:xfrm>
              <a:off x="6372344" y="3789833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id="{E6C9D028-D903-4829-8631-A3B6EC227F56}"/>
                </a:ext>
              </a:extLst>
            </p:cNvPr>
            <p:cNvSpPr/>
            <p:nvPr/>
          </p:nvSpPr>
          <p:spPr>
            <a:xfrm>
              <a:off x="6659655" y="3789833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79" name="Rectangle 278">
              <a:extLst>
                <a:ext uri="{FF2B5EF4-FFF2-40B4-BE49-F238E27FC236}">
                  <a16:creationId xmlns:a16="http://schemas.microsoft.com/office/drawing/2014/main" id="{CE6AB488-2353-42A9-8C18-3D3A6E3D888B}"/>
                </a:ext>
              </a:extLst>
            </p:cNvPr>
            <p:cNvSpPr/>
            <p:nvPr/>
          </p:nvSpPr>
          <p:spPr>
            <a:xfrm>
              <a:off x="6948553" y="3789833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80" name="Rectangle 279">
              <a:extLst>
                <a:ext uri="{FF2B5EF4-FFF2-40B4-BE49-F238E27FC236}">
                  <a16:creationId xmlns:a16="http://schemas.microsoft.com/office/drawing/2014/main" id="{0E4EC944-14DC-49C5-B411-CDCB9936193A}"/>
                </a:ext>
              </a:extLst>
            </p:cNvPr>
            <p:cNvSpPr/>
            <p:nvPr/>
          </p:nvSpPr>
          <p:spPr>
            <a:xfrm>
              <a:off x="7235863" y="3789833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id="{BCC134B8-15E2-42B6-A614-E4518814E4E8}"/>
                </a:ext>
              </a:extLst>
            </p:cNvPr>
            <p:cNvSpPr/>
            <p:nvPr/>
          </p:nvSpPr>
          <p:spPr>
            <a:xfrm>
              <a:off x="7524760" y="3789833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82" name="Rectangle 281">
              <a:extLst>
                <a:ext uri="{FF2B5EF4-FFF2-40B4-BE49-F238E27FC236}">
                  <a16:creationId xmlns:a16="http://schemas.microsoft.com/office/drawing/2014/main" id="{11BAFFBC-5831-4725-BD10-61EE438B3805}"/>
                </a:ext>
              </a:extLst>
            </p:cNvPr>
            <p:cNvSpPr/>
            <p:nvPr/>
          </p:nvSpPr>
          <p:spPr>
            <a:xfrm>
              <a:off x="7812071" y="3789833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8CB0AF56-BF7E-477F-B8FA-DC156D657438}"/>
                </a:ext>
              </a:extLst>
            </p:cNvPr>
            <p:cNvSpPr/>
            <p:nvPr/>
          </p:nvSpPr>
          <p:spPr>
            <a:xfrm>
              <a:off x="8100969" y="3789833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4E4C107F-F807-494A-859F-D6D50838E4B4}"/>
                </a:ext>
              </a:extLst>
            </p:cNvPr>
            <p:cNvSpPr/>
            <p:nvPr/>
          </p:nvSpPr>
          <p:spPr>
            <a:xfrm>
              <a:off x="8388279" y="3789833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43E360CD-C787-421A-AA9E-9D970C4619AE}"/>
                </a:ext>
              </a:extLst>
            </p:cNvPr>
            <p:cNvSpPr/>
            <p:nvPr/>
          </p:nvSpPr>
          <p:spPr>
            <a:xfrm>
              <a:off x="8677177" y="3789833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9A3E9E5E-7AAC-4B64-8406-67B21665F0FF}"/>
                </a:ext>
              </a:extLst>
            </p:cNvPr>
            <p:cNvSpPr/>
            <p:nvPr/>
          </p:nvSpPr>
          <p:spPr>
            <a:xfrm>
              <a:off x="2915094" y="3789833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C71E47EA-186B-46A3-BFDC-78270C08838F}"/>
                </a:ext>
              </a:extLst>
            </p:cNvPr>
            <p:cNvSpPr/>
            <p:nvPr/>
          </p:nvSpPr>
          <p:spPr>
            <a:xfrm>
              <a:off x="3203992" y="3789833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B35AF076-FF89-41B8-985B-3B5929B34925}"/>
                </a:ext>
              </a:extLst>
            </p:cNvPr>
            <p:cNvSpPr/>
            <p:nvPr/>
          </p:nvSpPr>
          <p:spPr>
            <a:xfrm>
              <a:off x="2627784" y="3789833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72774394-327A-4F9D-B77C-2114F910F1B6}"/>
                </a:ext>
              </a:extLst>
            </p:cNvPr>
            <p:cNvSpPr/>
            <p:nvPr/>
          </p:nvSpPr>
          <p:spPr>
            <a:xfrm>
              <a:off x="3491303" y="3500909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05407E36-235E-4834-90C9-7214EA5076B3}"/>
                </a:ext>
              </a:extLst>
            </p:cNvPr>
            <p:cNvSpPr/>
            <p:nvPr/>
          </p:nvSpPr>
          <p:spPr>
            <a:xfrm>
              <a:off x="3780201" y="3500909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17DEFF9D-DEBF-4B7C-A95C-999BD43A6A9A}"/>
                </a:ext>
              </a:extLst>
            </p:cNvPr>
            <p:cNvSpPr/>
            <p:nvPr/>
          </p:nvSpPr>
          <p:spPr>
            <a:xfrm>
              <a:off x="4067511" y="3500909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D197438A-AA2F-4894-AE35-B96244344E56}"/>
                </a:ext>
              </a:extLst>
            </p:cNvPr>
            <p:cNvSpPr/>
            <p:nvPr/>
          </p:nvSpPr>
          <p:spPr>
            <a:xfrm>
              <a:off x="4356408" y="3500909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0670D886-D35C-45E4-BB54-077E37294999}"/>
                </a:ext>
              </a:extLst>
            </p:cNvPr>
            <p:cNvSpPr/>
            <p:nvPr/>
          </p:nvSpPr>
          <p:spPr>
            <a:xfrm>
              <a:off x="4643719" y="3500909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641BE27C-7562-45BB-9F95-5897CA7A2A41}"/>
                </a:ext>
              </a:extLst>
            </p:cNvPr>
            <p:cNvSpPr/>
            <p:nvPr/>
          </p:nvSpPr>
          <p:spPr>
            <a:xfrm>
              <a:off x="4932617" y="3500909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0530A72E-E6ED-401F-A598-AC1A7383717C}"/>
                </a:ext>
              </a:extLst>
            </p:cNvPr>
            <p:cNvSpPr/>
            <p:nvPr/>
          </p:nvSpPr>
          <p:spPr>
            <a:xfrm>
              <a:off x="5219927" y="3500909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966781A9-96D8-4C38-813D-D31A5D94A37B}"/>
                </a:ext>
              </a:extLst>
            </p:cNvPr>
            <p:cNvSpPr/>
            <p:nvPr/>
          </p:nvSpPr>
          <p:spPr>
            <a:xfrm>
              <a:off x="5508825" y="3500909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74C1833C-A3E1-4A5F-AE2D-E9C2A60BE487}"/>
                </a:ext>
              </a:extLst>
            </p:cNvPr>
            <p:cNvSpPr/>
            <p:nvPr/>
          </p:nvSpPr>
          <p:spPr>
            <a:xfrm>
              <a:off x="5796136" y="3500909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32D2DD9B-9E41-4519-81A7-B9F9F87CC67D}"/>
                </a:ext>
              </a:extLst>
            </p:cNvPr>
            <p:cNvSpPr/>
            <p:nvPr/>
          </p:nvSpPr>
          <p:spPr>
            <a:xfrm>
              <a:off x="6083446" y="3500909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A3976FFD-A945-4107-B29E-113D9FD5A1DD}"/>
                </a:ext>
              </a:extLst>
            </p:cNvPr>
            <p:cNvSpPr/>
            <p:nvPr/>
          </p:nvSpPr>
          <p:spPr>
            <a:xfrm>
              <a:off x="6372344" y="3500909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0A5AEF60-A0CC-4B96-BF22-D5B99C26BA75}"/>
                </a:ext>
              </a:extLst>
            </p:cNvPr>
            <p:cNvSpPr/>
            <p:nvPr/>
          </p:nvSpPr>
          <p:spPr>
            <a:xfrm>
              <a:off x="6659655" y="3500909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FD81F62F-2DEA-40B7-80C0-F7F79ED92FD3}"/>
                </a:ext>
              </a:extLst>
            </p:cNvPr>
            <p:cNvSpPr/>
            <p:nvPr/>
          </p:nvSpPr>
          <p:spPr>
            <a:xfrm>
              <a:off x="6948553" y="3500909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4DFFB985-5EEC-461A-B5D9-EE6CDCE4AAF3}"/>
                </a:ext>
              </a:extLst>
            </p:cNvPr>
            <p:cNvSpPr/>
            <p:nvPr/>
          </p:nvSpPr>
          <p:spPr>
            <a:xfrm>
              <a:off x="7235863" y="3500909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03" name="Rectangle 302">
              <a:extLst>
                <a:ext uri="{FF2B5EF4-FFF2-40B4-BE49-F238E27FC236}">
                  <a16:creationId xmlns:a16="http://schemas.microsoft.com/office/drawing/2014/main" id="{FF3F155E-ECED-4C87-82B3-CC8B14215BF3}"/>
                </a:ext>
              </a:extLst>
            </p:cNvPr>
            <p:cNvSpPr/>
            <p:nvPr/>
          </p:nvSpPr>
          <p:spPr>
            <a:xfrm>
              <a:off x="7524760" y="3500909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04" name="Rectangle 303">
              <a:extLst>
                <a:ext uri="{FF2B5EF4-FFF2-40B4-BE49-F238E27FC236}">
                  <a16:creationId xmlns:a16="http://schemas.microsoft.com/office/drawing/2014/main" id="{A0EE286E-1615-4946-B78A-434CFE88A0C1}"/>
                </a:ext>
              </a:extLst>
            </p:cNvPr>
            <p:cNvSpPr/>
            <p:nvPr/>
          </p:nvSpPr>
          <p:spPr>
            <a:xfrm>
              <a:off x="7812071" y="3500909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id="{D6CC1BE8-DB6A-449C-8EAA-A144ADE025A9}"/>
                </a:ext>
              </a:extLst>
            </p:cNvPr>
            <p:cNvSpPr/>
            <p:nvPr/>
          </p:nvSpPr>
          <p:spPr>
            <a:xfrm>
              <a:off x="8100969" y="3500909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06" name="Rectangle 305">
              <a:extLst>
                <a:ext uri="{FF2B5EF4-FFF2-40B4-BE49-F238E27FC236}">
                  <a16:creationId xmlns:a16="http://schemas.microsoft.com/office/drawing/2014/main" id="{1CA3DD27-7ADF-4040-B93A-D4BE90BA624A}"/>
                </a:ext>
              </a:extLst>
            </p:cNvPr>
            <p:cNvSpPr/>
            <p:nvPr/>
          </p:nvSpPr>
          <p:spPr>
            <a:xfrm>
              <a:off x="8388279" y="3500909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07" name="Rectangle 306">
              <a:extLst>
                <a:ext uri="{FF2B5EF4-FFF2-40B4-BE49-F238E27FC236}">
                  <a16:creationId xmlns:a16="http://schemas.microsoft.com/office/drawing/2014/main" id="{B4F063AF-3F21-4857-93D9-E31FB90F4214}"/>
                </a:ext>
              </a:extLst>
            </p:cNvPr>
            <p:cNvSpPr/>
            <p:nvPr/>
          </p:nvSpPr>
          <p:spPr>
            <a:xfrm>
              <a:off x="8677177" y="3500909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08" name="Rectangle 307">
              <a:extLst>
                <a:ext uri="{FF2B5EF4-FFF2-40B4-BE49-F238E27FC236}">
                  <a16:creationId xmlns:a16="http://schemas.microsoft.com/office/drawing/2014/main" id="{D65249CB-695C-402C-BC17-0240E8CACAAA}"/>
                </a:ext>
              </a:extLst>
            </p:cNvPr>
            <p:cNvSpPr/>
            <p:nvPr/>
          </p:nvSpPr>
          <p:spPr>
            <a:xfrm>
              <a:off x="2915094" y="3500909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09" name="Rectangle 308">
              <a:extLst>
                <a:ext uri="{FF2B5EF4-FFF2-40B4-BE49-F238E27FC236}">
                  <a16:creationId xmlns:a16="http://schemas.microsoft.com/office/drawing/2014/main" id="{C718458D-630C-44B3-B4CC-A7C51BB64DF1}"/>
                </a:ext>
              </a:extLst>
            </p:cNvPr>
            <p:cNvSpPr/>
            <p:nvPr/>
          </p:nvSpPr>
          <p:spPr>
            <a:xfrm>
              <a:off x="3203992" y="3500909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10" name="Rectangle 309">
              <a:extLst>
                <a:ext uri="{FF2B5EF4-FFF2-40B4-BE49-F238E27FC236}">
                  <a16:creationId xmlns:a16="http://schemas.microsoft.com/office/drawing/2014/main" id="{5FA8326B-D416-40B8-84BB-B9F1391B0D20}"/>
                </a:ext>
              </a:extLst>
            </p:cNvPr>
            <p:cNvSpPr/>
            <p:nvPr/>
          </p:nvSpPr>
          <p:spPr>
            <a:xfrm>
              <a:off x="2627784" y="3500909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11" name="Rectangle 310">
              <a:extLst>
                <a:ext uri="{FF2B5EF4-FFF2-40B4-BE49-F238E27FC236}">
                  <a16:creationId xmlns:a16="http://schemas.microsoft.com/office/drawing/2014/main" id="{FFD78E74-0F19-46A1-B389-C7351D19E79C}"/>
                </a:ext>
              </a:extLst>
            </p:cNvPr>
            <p:cNvSpPr/>
            <p:nvPr/>
          </p:nvSpPr>
          <p:spPr>
            <a:xfrm>
              <a:off x="3491303" y="3213572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12" name="Rectangle 311">
              <a:extLst>
                <a:ext uri="{FF2B5EF4-FFF2-40B4-BE49-F238E27FC236}">
                  <a16:creationId xmlns:a16="http://schemas.microsoft.com/office/drawing/2014/main" id="{40F39E02-6E01-4C80-B92C-0FC959BCBC8F}"/>
                </a:ext>
              </a:extLst>
            </p:cNvPr>
            <p:cNvSpPr/>
            <p:nvPr/>
          </p:nvSpPr>
          <p:spPr>
            <a:xfrm>
              <a:off x="3780201" y="3213572"/>
              <a:ext cx="287310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13" name="Rectangle 312">
              <a:extLst>
                <a:ext uri="{FF2B5EF4-FFF2-40B4-BE49-F238E27FC236}">
                  <a16:creationId xmlns:a16="http://schemas.microsoft.com/office/drawing/2014/main" id="{F763B31E-BD4F-48B3-A02E-FC99FD589EBD}"/>
                </a:ext>
              </a:extLst>
            </p:cNvPr>
            <p:cNvSpPr/>
            <p:nvPr/>
          </p:nvSpPr>
          <p:spPr>
            <a:xfrm>
              <a:off x="4067511" y="3213572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14" name="Rectangle 313">
              <a:extLst>
                <a:ext uri="{FF2B5EF4-FFF2-40B4-BE49-F238E27FC236}">
                  <a16:creationId xmlns:a16="http://schemas.microsoft.com/office/drawing/2014/main" id="{3DA677B0-32BA-48E2-88F3-393A8F7AAACA}"/>
                </a:ext>
              </a:extLst>
            </p:cNvPr>
            <p:cNvSpPr/>
            <p:nvPr/>
          </p:nvSpPr>
          <p:spPr>
            <a:xfrm>
              <a:off x="4356408" y="3213572"/>
              <a:ext cx="287311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15" name="Rectangle 314">
              <a:extLst>
                <a:ext uri="{FF2B5EF4-FFF2-40B4-BE49-F238E27FC236}">
                  <a16:creationId xmlns:a16="http://schemas.microsoft.com/office/drawing/2014/main" id="{E3A48B0A-BE2C-44E1-91D9-B9A17EE7B7D8}"/>
                </a:ext>
              </a:extLst>
            </p:cNvPr>
            <p:cNvSpPr/>
            <p:nvPr/>
          </p:nvSpPr>
          <p:spPr>
            <a:xfrm>
              <a:off x="4643719" y="3213572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16" name="Rectangle 315">
              <a:extLst>
                <a:ext uri="{FF2B5EF4-FFF2-40B4-BE49-F238E27FC236}">
                  <a16:creationId xmlns:a16="http://schemas.microsoft.com/office/drawing/2014/main" id="{D31519DA-E0AF-45F4-AED6-D023987B8AFB}"/>
                </a:ext>
              </a:extLst>
            </p:cNvPr>
            <p:cNvSpPr/>
            <p:nvPr/>
          </p:nvSpPr>
          <p:spPr>
            <a:xfrm>
              <a:off x="4932617" y="3213572"/>
              <a:ext cx="287310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17" name="Rectangle 316">
              <a:extLst>
                <a:ext uri="{FF2B5EF4-FFF2-40B4-BE49-F238E27FC236}">
                  <a16:creationId xmlns:a16="http://schemas.microsoft.com/office/drawing/2014/main" id="{FDF3BE8D-4CA7-4E20-996F-226B8B5E73EF}"/>
                </a:ext>
              </a:extLst>
            </p:cNvPr>
            <p:cNvSpPr/>
            <p:nvPr/>
          </p:nvSpPr>
          <p:spPr>
            <a:xfrm>
              <a:off x="5219927" y="3213572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18" name="Rectangle 317">
              <a:extLst>
                <a:ext uri="{FF2B5EF4-FFF2-40B4-BE49-F238E27FC236}">
                  <a16:creationId xmlns:a16="http://schemas.microsoft.com/office/drawing/2014/main" id="{C146D275-07A4-4E9A-AE6B-7755AF52EE95}"/>
                </a:ext>
              </a:extLst>
            </p:cNvPr>
            <p:cNvSpPr/>
            <p:nvPr/>
          </p:nvSpPr>
          <p:spPr>
            <a:xfrm>
              <a:off x="5508825" y="3213572"/>
              <a:ext cx="287311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B28408F3-BBD9-4B16-B297-4D5AAD3668C5}"/>
                </a:ext>
              </a:extLst>
            </p:cNvPr>
            <p:cNvSpPr/>
            <p:nvPr/>
          </p:nvSpPr>
          <p:spPr>
            <a:xfrm>
              <a:off x="5796136" y="3213572"/>
              <a:ext cx="287310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20" name="Rectangle 319">
              <a:extLst>
                <a:ext uri="{FF2B5EF4-FFF2-40B4-BE49-F238E27FC236}">
                  <a16:creationId xmlns:a16="http://schemas.microsoft.com/office/drawing/2014/main" id="{116E416C-B489-40EE-BEBB-8388F9EEB302}"/>
                </a:ext>
              </a:extLst>
            </p:cNvPr>
            <p:cNvSpPr/>
            <p:nvPr/>
          </p:nvSpPr>
          <p:spPr>
            <a:xfrm>
              <a:off x="6083446" y="3213572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21" name="Rectangle 320">
              <a:extLst>
                <a:ext uri="{FF2B5EF4-FFF2-40B4-BE49-F238E27FC236}">
                  <a16:creationId xmlns:a16="http://schemas.microsoft.com/office/drawing/2014/main" id="{9055098C-1A1C-4385-A6A1-643B25ADAB51}"/>
                </a:ext>
              </a:extLst>
            </p:cNvPr>
            <p:cNvSpPr/>
            <p:nvPr/>
          </p:nvSpPr>
          <p:spPr>
            <a:xfrm>
              <a:off x="6372344" y="3213572"/>
              <a:ext cx="287311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22" name="Rectangle 321">
              <a:extLst>
                <a:ext uri="{FF2B5EF4-FFF2-40B4-BE49-F238E27FC236}">
                  <a16:creationId xmlns:a16="http://schemas.microsoft.com/office/drawing/2014/main" id="{FE318C36-1B95-4D66-950C-D9A0EAF33F9B}"/>
                </a:ext>
              </a:extLst>
            </p:cNvPr>
            <p:cNvSpPr/>
            <p:nvPr/>
          </p:nvSpPr>
          <p:spPr>
            <a:xfrm>
              <a:off x="6659655" y="3213572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F352BAB8-D3C2-44BD-8B39-00F4A882D6BE}"/>
                </a:ext>
              </a:extLst>
            </p:cNvPr>
            <p:cNvSpPr/>
            <p:nvPr/>
          </p:nvSpPr>
          <p:spPr>
            <a:xfrm>
              <a:off x="6948553" y="3213572"/>
              <a:ext cx="287310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id="{70894F98-885E-492E-9E5A-F6D9F7C62E83}"/>
                </a:ext>
              </a:extLst>
            </p:cNvPr>
            <p:cNvSpPr/>
            <p:nvPr/>
          </p:nvSpPr>
          <p:spPr>
            <a:xfrm>
              <a:off x="7235863" y="3213572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1AC3679D-EFE1-4931-BB1A-E3323728CF76}"/>
                </a:ext>
              </a:extLst>
            </p:cNvPr>
            <p:cNvSpPr/>
            <p:nvPr/>
          </p:nvSpPr>
          <p:spPr>
            <a:xfrm>
              <a:off x="7524760" y="3213572"/>
              <a:ext cx="287311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714A0108-24E0-4A88-9062-9B299FA47F03}"/>
                </a:ext>
              </a:extLst>
            </p:cNvPr>
            <p:cNvSpPr/>
            <p:nvPr/>
          </p:nvSpPr>
          <p:spPr>
            <a:xfrm>
              <a:off x="7812071" y="3213572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id="{CCDAD116-8301-400D-98F4-4DAB54E17435}"/>
                </a:ext>
              </a:extLst>
            </p:cNvPr>
            <p:cNvSpPr/>
            <p:nvPr/>
          </p:nvSpPr>
          <p:spPr>
            <a:xfrm>
              <a:off x="8100969" y="3213572"/>
              <a:ext cx="287310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B30F8848-ACA3-490B-A4E7-7EB995F4394D}"/>
                </a:ext>
              </a:extLst>
            </p:cNvPr>
            <p:cNvSpPr/>
            <p:nvPr/>
          </p:nvSpPr>
          <p:spPr>
            <a:xfrm>
              <a:off x="8388279" y="3213572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F072BB74-2866-4826-ACCD-44ED5EBF77E4}"/>
                </a:ext>
              </a:extLst>
            </p:cNvPr>
            <p:cNvSpPr/>
            <p:nvPr/>
          </p:nvSpPr>
          <p:spPr>
            <a:xfrm>
              <a:off x="8677177" y="3213572"/>
              <a:ext cx="287311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D201D058-C44B-4269-9C7F-0DCE208A82FC}"/>
                </a:ext>
              </a:extLst>
            </p:cNvPr>
            <p:cNvSpPr/>
            <p:nvPr/>
          </p:nvSpPr>
          <p:spPr>
            <a:xfrm>
              <a:off x="2915094" y="3213572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31" name="Rectangle 330">
              <a:extLst>
                <a:ext uri="{FF2B5EF4-FFF2-40B4-BE49-F238E27FC236}">
                  <a16:creationId xmlns:a16="http://schemas.microsoft.com/office/drawing/2014/main" id="{9C670B64-76DA-4E39-93CB-8222B6092F63}"/>
                </a:ext>
              </a:extLst>
            </p:cNvPr>
            <p:cNvSpPr/>
            <p:nvPr/>
          </p:nvSpPr>
          <p:spPr>
            <a:xfrm>
              <a:off x="3203992" y="3213572"/>
              <a:ext cx="287311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7F4F7CC1-B3E5-4365-83FD-ED91B9736C4C}"/>
                </a:ext>
              </a:extLst>
            </p:cNvPr>
            <p:cNvSpPr/>
            <p:nvPr/>
          </p:nvSpPr>
          <p:spPr>
            <a:xfrm>
              <a:off x="2627784" y="3213572"/>
              <a:ext cx="287310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33" name="Rectangle 332">
              <a:extLst>
                <a:ext uri="{FF2B5EF4-FFF2-40B4-BE49-F238E27FC236}">
                  <a16:creationId xmlns:a16="http://schemas.microsoft.com/office/drawing/2014/main" id="{61DCE183-56F7-4AE5-941C-44D20E55283D}"/>
                </a:ext>
              </a:extLst>
            </p:cNvPr>
            <p:cNvSpPr/>
            <p:nvPr/>
          </p:nvSpPr>
          <p:spPr>
            <a:xfrm>
              <a:off x="3491303" y="2924647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id="{B2494C10-4C6C-4C2B-A6C7-3FF05571A8AE}"/>
                </a:ext>
              </a:extLst>
            </p:cNvPr>
            <p:cNvSpPr/>
            <p:nvPr/>
          </p:nvSpPr>
          <p:spPr>
            <a:xfrm>
              <a:off x="3780201" y="2924647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880F56AE-BD66-4BD4-BE32-709DA5A4340E}"/>
                </a:ext>
              </a:extLst>
            </p:cNvPr>
            <p:cNvSpPr/>
            <p:nvPr/>
          </p:nvSpPr>
          <p:spPr>
            <a:xfrm>
              <a:off x="4067511" y="2924647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0E4B0739-30A4-4302-8EAB-3D811FDB80DD}"/>
                </a:ext>
              </a:extLst>
            </p:cNvPr>
            <p:cNvSpPr/>
            <p:nvPr/>
          </p:nvSpPr>
          <p:spPr>
            <a:xfrm>
              <a:off x="4356408" y="2924647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E855AAA4-3DB8-454E-BED2-7ACF7FEA9A47}"/>
                </a:ext>
              </a:extLst>
            </p:cNvPr>
            <p:cNvSpPr/>
            <p:nvPr/>
          </p:nvSpPr>
          <p:spPr>
            <a:xfrm>
              <a:off x="4643719" y="2924647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FB1BB17C-3A65-4C4A-9ED0-FA1D53CD375C}"/>
                </a:ext>
              </a:extLst>
            </p:cNvPr>
            <p:cNvSpPr/>
            <p:nvPr/>
          </p:nvSpPr>
          <p:spPr>
            <a:xfrm>
              <a:off x="4932617" y="2924647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0150559B-1C84-4EDB-8482-983827AA4115}"/>
                </a:ext>
              </a:extLst>
            </p:cNvPr>
            <p:cNvSpPr/>
            <p:nvPr/>
          </p:nvSpPr>
          <p:spPr>
            <a:xfrm>
              <a:off x="5219927" y="2924647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B45F2079-11CC-4CDE-AC51-07E37722A19C}"/>
                </a:ext>
              </a:extLst>
            </p:cNvPr>
            <p:cNvSpPr/>
            <p:nvPr/>
          </p:nvSpPr>
          <p:spPr>
            <a:xfrm>
              <a:off x="5508825" y="2924647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E83141D9-C602-4ECF-98F0-FAFC248B9334}"/>
                </a:ext>
              </a:extLst>
            </p:cNvPr>
            <p:cNvSpPr/>
            <p:nvPr/>
          </p:nvSpPr>
          <p:spPr>
            <a:xfrm>
              <a:off x="5796136" y="2924647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42" name="Rectangle 341">
              <a:extLst>
                <a:ext uri="{FF2B5EF4-FFF2-40B4-BE49-F238E27FC236}">
                  <a16:creationId xmlns:a16="http://schemas.microsoft.com/office/drawing/2014/main" id="{84443295-71A4-4346-9C94-5CEEE3605429}"/>
                </a:ext>
              </a:extLst>
            </p:cNvPr>
            <p:cNvSpPr/>
            <p:nvPr/>
          </p:nvSpPr>
          <p:spPr>
            <a:xfrm>
              <a:off x="6083446" y="2924647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43" name="Rectangle 342">
              <a:extLst>
                <a:ext uri="{FF2B5EF4-FFF2-40B4-BE49-F238E27FC236}">
                  <a16:creationId xmlns:a16="http://schemas.microsoft.com/office/drawing/2014/main" id="{3415EA54-C9F1-437C-A2BE-BF66CFE2724C}"/>
                </a:ext>
              </a:extLst>
            </p:cNvPr>
            <p:cNvSpPr/>
            <p:nvPr/>
          </p:nvSpPr>
          <p:spPr>
            <a:xfrm>
              <a:off x="6372344" y="2924647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86E2F91E-1D9B-4A46-BCA2-A6557613FC89}"/>
                </a:ext>
              </a:extLst>
            </p:cNvPr>
            <p:cNvSpPr/>
            <p:nvPr/>
          </p:nvSpPr>
          <p:spPr>
            <a:xfrm>
              <a:off x="6659655" y="2924647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45" name="Rectangle 344">
              <a:extLst>
                <a:ext uri="{FF2B5EF4-FFF2-40B4-BE49-F238E27FC236}">
                  <a16:creationId xmlns:a16="http://schemas.microsoft.com/office/drawing/2014/main" id="{CBC8BB1E-047B-42AD-97D5-A2212681C4C4}"/>
                </a:ext>
              </a:extLst>
            </p:cNvPr>
            <p:cNvSpPr/>
            <p:nvPr/>
          </p:nvSpPr>
          <p:spPr>
            <a:xfrm>
              <a:off x="6948553" y="2924647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46" name="Rectangle 345">
              <a:extLst>
                <a:ext uri="{FF2B5EF4-FFF2-40B4-BE49-F238E27FC236}">
                  <a16:creationId xmlns:a16="http://schemas.microsoft.com/office/drawing/2014/main" id="{8D6698B1-4BA4-4F3D-88ED-CEEDAE477379}"/>
                </a:ext>
              </a:extLst>
            </p:cNvPr>
            <p:cNvSpPr/>
            <p:nvPr/>
          </p:nvSpPr>
          <p:spPr>
            <a:xfrm>
              <a:off x="7235863" y="2924647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15FCB2B9-A6E5-4E89-8793-B809EDA9E0E7}"/>
                </a:ext>
              </a:extLst>
            </p:cNvPr>
            <p:cNvSpPr/>
            <p:nvPr/>
          </p:nvSpPr>
          <p:spPr>
            <a:xfrm>
              <a:off x="7524760" y="2924647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48" name="Rectangle 347">
              <a:extLst>
                <a:ext uri="{FF2B5EF4-FFF2-40B4-BE49-F238E27FC236}">
                  <a16:creationId xmlns:a16="http://schemas.microsoft.com/office/drawing/2014/main" id="{815878FE-2D98-47C5-9C49-BC3A59303C9F}"/>
                </a:ext>
              </a:extLst>
            </p:cNvPr>
            <p:cNvSpPr/>
            <p:nvPr/>
          </p:nvSpPr>
          <p:spPr>
            <a:xfrm>
              <a:off x="7812071" y="2924647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49" name="Rectangle 348">
              <a:extLst>
                <a:ext uri="{FF2B5EF4-FFF2-40B4-BE49-F238E27FC236}">
                  <a16:creationId xmlns:a16="http://schemas.microsoft.com/office/drawing/2014/main" id="{9E4A3C63-8895-415B-8A7D-4E5E1B057978}"/>
                </a:ext>
              </a:extLst>
            </p:cNvPr>
            <p:cNvSpPr/>
            <p:nvPr/>
          </p:nvSpPr>
          <p:spPr>
            <a:xfrm>
              <a:off x="8100969" y="2924647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585B7E0D-D4D5-4179-9F0E-1288E549609C}"/>
                </a:ext>
              </a:extLst>
            </p:cNvPr>
            <p:cNvSpPr/>
            <p:nvPr/>
          </p:nvSpPr>
          <p:spPr>
            <a:xfrm>
              <a:off x="8388279" y="2924647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51" name="Rectangle 350">
              <a:extLst>
                <a:ext uri="{FF2B5EF4-FFF2-40B4-BE49-F238E27FC236}">
                  <a16:creationId xmlns:a16="http://schemas.microsoft.com/office/drawing/2014/main" id="{BD33EE09-D128-48A1-8992-DF4D6B7FD986}"/>
                </a:ext>
              </a:extLst>
            </p:cNvPr>
            <p:cNvSpPr/>
            <p:nvPr/>
          </p:nvSpPr>
          <p:spPr>
            <a:xfrm>
              <a:off x="8677177" y="2924647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52" name="Rectangle 351">
              <a:extLst>
                <a:ext uri="{FF2B5EF4-FFF2-40B4-BE49-F238E27FC236}">
                  <a16:creationId xmlns:a16="http://schemas.microsoft.com/office/drawing/2014/main" id="{1B5CE6BC-F1BE-4FA4-B5B4-C09EB2DCDBEB}"/>
                </a:ext>
              </a:extLst>
            </p:cNvPr>
            <p:cNvSpPr/>
            <p:nvPr/>
          </p:nvSpPr>
          <p:spPr>
            <a:xfrm>
              <a:off x="2915094" y="2924647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53" name="Rectangle 352">
              <a:extLst>
                <a:ext uri="{FF2B5EF4-FFF2-40B4-BE49-F238E27FC236}">
                  <a16:creationId xmlns:a16="http://schemas.microsoft.com/office/drawing/2014/main" id="{80229E6D-8C2D-4063-8B93-99185DF2DB1B}"/>
                </a:ext>
              </a:extLst>
            </p:cNvPr>
            <p:cNvSpPr/>
            <p:nvPr/>
          </p:nvSpPr>
          <p:spPr>
            <a:xfrm>
              <a:off x="3203992" y="2924647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54" name="Rectangle 353">
              <a:extLst>
                <a:ext uri="{FF2B5EF4-FFF2-40B4-BE49-F238E27FC236}">
                  <a16:creationId xmlns:a16="http://schemas.microsoft.com/office/drawing/2014/main" id="{8E75C3E6-F184-4396-9DB3-DBD863083BA8}"/>
                </a:ext>
              </a:extLst>
            </p:cNvPr>
            <p:cNvSpPr/>
            <p:nvPr/>
          </p:nvSpPr>
          <p:spPr>
            <a:xfrm>
              <a:off x="2627784" y="2924647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55" name="Rectangle 354">
              <a:extLst>
                <a:ext uri="{FF2B5EF4-FFF2-40B4-BE49-F238E27FC236}">
                  <a16:creationId xmlns:a16="http://schemas.microsoft.com/office/drawing/2014/main" id="{98A7432D-A392-4A29-A836-A1AA3854B671}"/>
                </a:ext>
              </a:extLst>
            </p:cNvPr>
            <p:cNvSpPr/>
            <p:nvPr/>
          </p:nvSpPr>
          <p:spPr>
            <a:xfrm>
              <a:off x="3491303" y="2637309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56" name="Rectangle 355">
              <a:extLst>
                <a:ext uri="{FF2B5EF4-FFF2-40B4-BE49-F238E27FC236}">
                  <a16:creationId xmlns:a16="http://schemas.microsoft.com/office/drawing/2014/main" id="{A4B0E16F-2DEA-4E50-A51C-EC8C90A49A4A}"/>
                </a:ext>
              </a:extLst>
            </p:cNvPr>
            <p:cNvSpPr/>
            <p:nvPr/>
          </p:nvSpPr>
          <p:spPr>
            <a:xfrm>
              <a:off x="3780201" y="2637309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57" name="Rectangle 356">
              <a:extLst>
                <a:ext uri="{FF2B5EF4-FFF2-40B4-BE49-F238E27FC236}">
                  <a16:creationId xmlns:a16="http://schemas.microsoft.com/office/drawing/2014/main" id="{14ACD697-027E-4533-8A63-24CBA3628E49}"/>
                </a:ext>
              </a:extLst>
            </p:cNvPr>
            <p:cNvSpPr/>
            <p:nvPr/>
          </p:nvSpPr>
          <p:spPr>
            <a:xfrm>
              <a:off x="4067511" y="2637309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58" name="Rectangle 357">
              <a:extLst>
                <a:ext uri="{FF2B5EF4-FFF2-40B4-BE49-F238E27FC236}">
                  <a16:creationId xmlns:a16="http://schemas.microsoft.com/office/drawing/2014/main" id="{354CA11D-B8DE-4C2F-BED3-75DB9D146B24}"/>
                </a:ext>
              </a:extLst>
            </p:cNvPr>
            <p:cNvSpPr/>
            <p:nvPr/>
          </p:nvSpPr>
          <p:spPr>
            <a:xfrm>
              <a:off x="4356408" y="2637309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59" name="Rectangle 358">
              <a:extLst>
                <a:ext uri="{FF2B5EF4-FFF2-40B4-BE49-F238E27FC236}">
                  <a16:creationId xmlns:a16="http://schemas.microsoft.com/office/drawing/2014/main" id="{8C7F786B-1D30-40EA-89EA-2A54D6841DDB}"/>
                </a:ext>
              </a:extLst>
            </p:cNvPr>
            <p:cNvSpPr/>
            <p:nvPr/>
          </p:nvSpPr>
          <p:spPr>
            <a:xfrm>
              <a:off x="4643719" y="2637309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60" name="Rectangle 359">
              <a:extLst>
                <a:ext uri="{FF2B5EF4-FFF2-40B4-BE49-F238E27FC236}">
                  <a16:creationId xmlns:a16="http://schemas.microsoft.com/office/drawing/2014/main" id="{626C94A7-6E55-4332-B322-72D78EB3218B}"/>
                </a:ext>
              </a:extLst>
            </p:cNvPr>
            <p:cNvSpPr/>
            <p:nvPr/>
          </p:nvSpPr>
          <p:spPr>
            <a:xfrm>
              <a:off x="4932617" y="2637309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61" name="Rectangle 360">
              <a:extLst>
                <a:ext uri="{FF2B5EF4-FFF2-40B4-BE49-F238E27FC236}">
                  <a16:creationId xmlns:a16="http://schemas.microsoft.com/office/drawing/2014/main" id="{EAC6DC40-5C5A-42A5-981D-05E296DA471E}"/>
                </a:ext>
              </a:extLst>
            </p:cNvPr>
            <p:cNvSpPr/>
            <p:nvPr/>
          </p:nvSpPr>
          <p:spPr>
            <a:xfrm>
              <a:off x="5219927" y="2637309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62" name="Rectangle 361">
              <a:extLst>
                <a:ext uri="{FF2B5EF4-FFF2-40B4-BE49-F238E27FC236}">
                  <a16:creationId xmlns:a16="http://schemas.microsoft.com/office/drawing/2014/main" id="{D0B5E3FD-96B8-4EF4-9E63-26769A215785}"/>
                </a:ext>
              </a:extLst>
            </p:cNvPr>
            <p:cNvSpPr/>
            <p:nvPr/>
          </p:nvSpPr>
          <p:spPr>
            <a:xfrm>
              <a:off x="5508825" y="2637309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63" name="Rectangle 362">
              <a:extLst>
                <a:ext uri="{FF2B5EF4-FFF2-40B4-BE49-F238E27FC236}">
                  <a16:creationId xmlns:a16="http://schemas.microsoft.com/office/drawing/2014/main" id="{9D618278-9B46-4450-A8E3-E793BE3045AB}"/>
                </a:ext>
              </a:extLst>
            </p:cNvPr>
            <p:cNvSpPr/>
            <p:nvPr/>
          </p:nvSpPr>
          <p:spPr>
            <a:xfrm>
              <a:off x="5796136" y="2637309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64" name="Rectangle 363">
              <a:extLst>
                <a:ext uri="{FF2B5EF4-FFF2-40B4-BE49-F238E27FC236}">
                  <a16:creationId xmlns:a16="http://schemas.microsoft.com/office/drawing/2014/main" id="{474B4BF5-D2A0-422E-A98E-37DF5BE01656}"/>
                </a:ext>
              </a:extLst>
            </p:cNvPr>
            <p:cNvSpPr/>
            <p:nvPr/>
          </p:nvSpPr>
          <p:spPr>
            <a:xfrm>
              <a:off x="6083446" y="2637309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65" name="Rectangle 364">
              <a:extLst>
                <a:ext uri="{FF2B5EF4-FFF2-40B4-BE49-F238E27FC236}">
                  <a16:creationId xmlns:a16="http://schemas.microsoft.com/office/drawing/2014/main" id="{24AC4B65-8726-4C33-BEFC-20F6D4A80E33}"/>
                </a:ext>
              </a:extLst>
            </p:cNvPr>
            <p:cNvSpPr/>
            <p:nvPr/>
          </p:nvSpPr>
          <p:spPr>
            <a:xfrm>
              <a:off x="6372344" y="2637309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66" name="Rectangle 365">
              <a:extLst>
                <a:ext uri="{FF2B5EF4-FFF2-40B4-BE49-F238E27FC236}">
                  <a16:creationId xmlns:a16="http://schemas.microsoft.com/office/drawing/2014/main" id="{A0C18F2C-371F-4D38-B36F-816BD5E59019}"/>
                </a:ext>
              </a:extLst>
            </p:cNvPr>
            <p:cNvSpPr/>
            <p:nvPr/>
          </p:nvSpPr>
          <p:spPr>
            <a:xfrm>
              <a:off x="6659655" y="2637309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67" name="Rectangle 366">
              <a:extLst>
                <a:ext uri="{FF2B5EF4-FFF2-40B4-BE49-F238E27FC236}">
                  <a16:creationId xmlns:a16="http://schemas.microsoft.com/office/drawing/2014/main" id="{E571B765-4DBF-48A7-930C-CFA247A54CED}"/>
                </a:ext>
              </a:extLst>
            </p:cNvPr>
            <p:cNvSpPr/>
            <p:nvPr/>
          </p:nvSpPr>
          <p:spPr>
            <a:xfrm>
              <a:off x="6948553" y="2637309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68" name="Rectangle 367">
              <a:extLst>
                <a:ext uri="{FF2B5EF4-FFF2-40B4-BE49-F238E27FC236}">
                  <a16:creationId xmlns:a16="http://schemas.microsoft.com/office/drawing/2014/main" id="{3D4D909E-A194-4FD8-9BD3-CE0EAEC8C1FD}"/>
                </a:ext>
              </a:extLst>
            </p:cNvPr>
            <p:cNvSpPr/>
            <p:nvPr/>
          </p:nvSpPr>
          <p:spPr>
            <a:xfrm>
              <a:off x="7235863" y="2637309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69" name="Rectangle 368">
              <a:extLst>
                <a:ext uri="{FF2B5EF4-FFF2-40B4-BE49-F238E27FC236}">
                  <a16:creationId xmlns:a16="http://schemas.microsoft.com/office/drawing/2014/main" id="{80443FA2-1B51-400C-B241-2B559062E1A3}"/>
                </a:ext>
              </a:extLst>
            </p:cNvPr>
            <p:cNvSpPr/>
            <p:nvPr/>
          </p:nvSpPr>
          <p:spPr>
            <a:xfrm>
              <a:off x="7524760" y="2637309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70" name="Rectangle 369">
              <a:extLst>
                <a:ext uri="{FF2B5EF4-FFF2-40B4-BE49-F238E27FC236}">
                  <a16:creationId xmlns:a16="http://schemas.microsoft.com/office/drawing/2014/main" id="{21479F9D-4771-449C-BCD5-EF34B4224E55}"/>
                </a:ext>
              </a:extLst>
            </p:cNvPr>
            <p:cNvSpPr/>
            <p:nvPr/>
          </p:nvSpPr>
          <p:spPr>
            <a:xfrm>
              <a:off x="7812071" y="2637309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71" name="Rectangle 370">
              <a:extLst>
                <a:ext uri="{FF2B5EF4-FFF2-40B4-BE49-F238E27FC236}">
                  <a16:creationId xmlns:a16="http://schemas.microsoft.com/office/drawing/2014/main" id="{977246E8-1ECE-4156-936F-D396920C5C84}"/>
                </a:ext>
              </a:extLst>
            </p:cNvPr>
            <p:cNvSpPr/>
            <p:nvPr/>
          </p:nvSpPr>
          <p:spPr>
            <a:xfrm>
              <a:off x="8100969" y="2637309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72" name="Rectangle 371">
              <a:extLst>
                <a:ext uri="{FF2B5EF4-FFF2-40B4-BE49-F238E27FC236}">
                  <a16:creationId xmlns:a16="http://schemas.microsoft.com/office/drawing/2014/main" id="{431CBDBF-DDDB-438A-BBA0-7814171302CA}"/>
                </a:ext>
              </a:extLst>
            </p:cNvPr>
            <p:cNvSpPr/>
            <p:nvPr/>
          </p:nvSpPr>
          <p:spPr>
            <a:xfrm>
              <a:off x="8388279" y="2637309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73" name="Rectangle 372">
              <a:extLst>
                <a:ext uri="{FF2B5EF4-FFF2-40B4-BE49-F238E27FC236}">
                  <a16:creationId xmlns:a16="http://schemas.microsoft.com/office/drawing/2014/main" id="{E933DEC1-B17B-4919-A259-ECFA602B46F6}"/>
                </a:ext>
              </a:extLst>
            </p:cNvPr>
            <p:cNvSpPr/>
            <p:nvPr/>
          </p:nvSpPr>
          <p:spPr>
            <a:xfrm>
              <a:off x="8677177" y="2637309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FFB44272-875A-4C11-91F6-6AD3DC9B4481}"/>
                </a:ext>
              </a:extLst>
            </p:cNvPr>
            <p:cNvSpPr/>
            <p:nvPr/>
          </p:nvSpPr>
          <p:spPr>
            <a:xfrm>
              <a:off x="2915094" y="2637309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75" name="Rectangle 374">
              <a:extLst>
                <a:ext uri="{FF2B5EF4-FFF2-40B4-BE49-F238E27FC236}">
                  <a16:creationId xmlns:a16="http://schemas.microsoft.com/office/drawing/2014/main" id="{45135A1B-87CE-4072-B9F1-E30BF00F42BD}"/>
                </a:ext>
              </a:extLst>
            </p:cNvPr>
            <p:cNvSpPr/>
            <p:nvPr/>
          </p:nvSpPr>
          <p:spPr>
            <a:xfrm>
              <a:off x="3203992" y="2637309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76" name="Rectangle 375">
              <a:extLst>
                <a:ext uri="{FF2B5EF4-FFF2-40B4-BE49-F238E27FC236}">
                  <a16:creationId xmlns:a16="http://schemas.microsoft.com/office/drawing/2014/main" id="{BEAC16C7-5923-4799-BE85-848FB68E004B}"/>
                </a:ext>
              </a:extLst>
            </p:cNvPr>
            <p:cNvSpPr/>
            <p:nvPr/>
          </p:nvSpPr>
          <p:spPr>
            <a:xfrm>
              <a:off x="2627784" y="2637309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77" name="Rectangle 376">
              <a:extLst>
                <a:ext uri="{FF2B5EF4-FFF2-40B4-BE49-F238E27FC236}">
                  <a16:creationId xmlns:a16="http://schemas.microsoft.com/office/drawing/2014/main" id="{0F17174C-17FA-412E-A681-CABAC9205337}"/>
                </a:ext>
              </a:extLst>
            </p:cNvPr>
            <p:cNvSpPr/>
            <p:nvPr/>
          </p:nvSpPr>
          <p:spPr>
            <a:xfrm>
              <a:off x="3491303" y="2348384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78" name="Rectangle 377">
              <a:extLst>
                <a:ext uri="{FF2B5EF4-FFF2-40B4-BE49-F238E27FC236}">
                  <a16:creationId xmlns:a16="http://schemas.microsoft.com/office/drawing/2014/main" id="{DDA4C586-3F2B-4A93-8AED-B535930377CA}"/>
                </a:ext>
              </a:extLst>
            </p:cNvPr>
            <p:cNvSpPr/>
            <p:nvPr/>
          </p:nvSpPr>
          <p:spPr>
            <a:xfrm>
              <a:off x="3780201" y="2348384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79" name="Rectangle 378">
              <a:extLst>
                <a:ext uri="{FF2B5EF4-FFF2-40B4-BE49-F238E27FC236}">
                  <a16:creationId xmlns:a16="http://schemas.microsoft.com/office/drawing/2014/main" id="{442B3870-2ED4-4747-AB30-B4E4FFC62C25}"/>
                </a:ext>
              </a:extLst>
            </p:cNvPr>
            <p:cNvSpPr/>
            <p:nvPr/>
          </p:nvSpPr>
          <p:spPr>
            <a:xfrm>
              <a:off x="4067511" y="2348384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80" name="Rectangle 379">
              <a:extLst>
                <a:ext uri="{FF2B5EF4-FFF2-40B4-BE49-F238E27FC236}">
                  <a16:creationId xmlns:a16="http://schemas.microsoft.com/office/drawing/2014/main" id="{4A31AC50-FBF7-42A4-A88F-95F4EC6306A1}"/>
                </a:ext>
              </a:extLst>
            </p:cNvPr>
            <p:cNvSpPr/>
            <p:nvPr/>
          </p:nvSpPr>
          <p:spPr>
            <a:xfrm>
              <a:off x="4356408" y="2348384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81" name="Rectangle 380">
              <a:extLst>
                <a:ext uri="{FF2B5EF4-FFF2-40B4-BE49-F238E27FC236}">
                  <a16:creationId xmlns:a16="http://schemas.microsoft.com/office/drawing/2014/main" id="{C6A5E152-0D04-421C-9105-AF87483E67D0}"/>
                </a:ext>
              </a:extLst>
            </p:cNvPr>
            <p:cNvSpPr/>
            <p:nvPr/>
          </p:nvSpPr>
          <p:spPr>
            <a:xfrm>
              <a:off x="4643719" y="2348384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82" name="Rectangle 381">
              <a:extLst>
                <a:ext uri="{FF2B5EF4-FFF2-40B4-BE49-F238E27FC236}">
                  <a16:creationId xmlns:a16="http://schemas.microsoft.com/office/drawing/2014/main" id="{E7677997-B510-4368-9717-F3C1CA0061D8}"/>
                </a:ext>
              </a:extLst>
            </p:cNvPr>
            <p:cNvSpPr/>
            <p:nvPr/>
          </p:nvSpPr>
          <p:spPr>
            <a:xfrm>
              <a:off x="4932617" y="2348384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83" name="Rectangle 382">
              <a:extLst>
                <a:ext uri="{FF2B5EF4-FFF2-40B4-BE49-F238E27FC236}">
                  <a16:creationId xmlns:a16="http://schemas.microsoft.com/office/drawing/2014/main" id="{7FF01C05-A8E5-43EF-AC1A-E9D455DAB388}"/>
                </a:ext>
              </a:extLst>
            </p:cNvPr>
            <p:cNvSpPr/>
            <p:nvPr/>
          </p:nvSpPr>
          <p:spPr>
            <a:xfrm>
              <a:off x="5219927" y="2348384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84" name="Rectangle 383">
              <a:extLst>
                <a:ext uri="{FF2B5EF4-FFF2-40B4-BE49-F238E27FC236}">
                  <a16:creationId xmlns:a16="http://schemas.microsoft.com/office/drawing/2014/main" id="{1CB06BF5-5466-4787-8AFE-034C9C24804E}"/>
                </a:ext>
              </a:extLst>
            </p:cNvPr>
            <p:cNvSpPr/>
            <p:nvPr/>
          </p:nvSpPr>
          <p:spPr>
            <a:xfrm>
              <a:off x="5508825" y="2348384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85" name="Rectangle 384">
              <a:extLst>
                <a:ext uri="{FF2B5EF4-FFF2-40B4-BE49-F238E27FC236}">
                  <a16:creationId xmlns:a16="http://schemas.microsoft.com/office/drawing/2014/main" id="{D8118D7E-6AD5-46A6-A201-A3F4184E3156}"/>
                </a:ext>
              </a:extLst>
            </p:cNvPr>
            <p:cNvSpPr/>
            <p:nvPr/>
          </p:nvSpPr>
          <p:spPr>
            <a:xfrm>
              <a:off x="5796136" y="2348384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86" name="Rectangle 385">
              <a:extLst>
                <a:ext uri="{FF2B5EF4-FFF2-40B4-BE49-F238E27FC236}">
                  <a16:creationId xmlns:a16="http://schemas.microsoft.com/office/drawing/2014/main" id="{5A90E0CE-769F-409E-BD09-D89591E74053}"/>
                </a:ext>
              </a:extLst>
            </p:cNvPr>
            <p:cNvSpPr/>
            <p:nvPr/>
          </p:nvSpPr>
          <p:spPr>
            <a:xfrm>
              <a:off x="6083446" y="2348384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87" name="Rectangle 386">
              <a:extLst>
                <a:ext uri="{FF2B5EF4-FFF2-40B4-BE49-F238E27FC236}">
                  <a16:creationId xmlns:a16="http://schemas.microsoft.com/office/drawing/2014/main" id="{28665627-79C1-4EAC-985E-CF99D2829982}"/>
                </a:ext>
              </a:extLst>
            </p:cNvPr>
            <p:cNvSpPr/>
            <p:nvPr/>
          </p:nvSpPr>
          <p:spPr>
            <a:xfrm>
              <a:off x="6372344" y="2348384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88" name="Rectangle 387">
              <a:extLst>
                <a:ext uri="{FF2B5EF4-FFF2-40B4-BE49-F238E27FC236}">
                  <a16:creationId xmlns:a16="http://schemas.microsoft.com/office/drawing/2014/main" id="{1768313D-53DB-4B97-BA8F-42321E73B664}"/>
                </a:ext>
              </a:extLst>
            </p:cNvPr>
            <p:cNvSpPr/>
            <p:nvPr/>
          </p:nvSpPr>
          <p:spPr>
            <a:xfrm>
              <a:off x="6659655" y="2348384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89" name="Rectangle 388">
              <a:extLst>
                <a:ext uri="{FF2B5EF4-FFF2-40B4-BE49-F238E27FC236}">
                  <a16:creationId xmlns:a16="http://schemas.microsoft.com/office/drawing/2014/main" id="{5EB6986C-3FF5-49F4-81A5-B6D17BD3C30B}"/>
                </a:ext>
              </a:extLst>
            </p:cNvPr>
            <p:cNvSpPr/>
            <p:nvPr/>
          </p:nvSpPr>
          <p:spPr>
            <a:xfrm>
              <a:off x="6948553" y="2348384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90" name="Rectangle 389">
              <a:extLst>
                <a:ext uri="{FF2B5EF4-FFF2-40B4-BE49-F238E27FC236}">
                  <a16:creationId xmlns:a16="http://schemas.microsoft.com/office/drawing/2014/main" id="{B92AB776-C73D-4E68-B00F-A92CD2615BF2}"/>
                </a:ext>
              </a:extLst>
            </p:cNvPr>
            <p:cNvSpPr/>
            <p:nvPr/>
          </p:nvSpPr>
          <p:spPr>
            <a:xfrm>
              <a:off x="7235863" y="2348384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91" name="Rectangle 390">
              <a:extLst>
                <a:ext uri="{FF2B5EF4-FFF2-40B4-BE49-F238E27FC236}">
                  <a16:creationId xmlns:a16="http://schemas.microsoft.com/office/drawing/2014/main" id="{629A4212-DA58-4E74-B94A-836B6E7A0B8A}"/>
                </a:ext>
              </a:extLst>
            </p:cNvPr>
            <p:cNvSpPr/>
            <p:nvPr/>
          </p:nvSpPr>
          <p:spPr>
            <a:xfrm>
              <a:off x="7524760" y="2348384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92" name="Rectangle 391">
              <a:extLst>
                <a:ext uri="{FF2B5EF4-FFF2-40B4-BE49-F238E27FC236}">
                  <a16:creationId xmlns:a16="http://schemas.microsoft.com/office/drawing/2014/main" id="{8EF0D0BF-D8B9-4CEF-88B2-A593E759919E}"/>
                </a:ext>
              </a:extLst>
            </p:cNvPr>
            <p:cNvSpPr/>
            <p:nvPr/>
          </p:nvSpPr>
          <p:spPr>
            <a:xfrm>
              <a:off x="7812071" y="2348384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93" name="Rectangle 392">
              <a:extLst>
                <a:ext uri="{FF2B5EF4-FFF2-40B4-BE49-F238E27FC236}">
                  <a16:creationId xmlns:a16="http://schemas.microsoft.com/office/drawing/2014/main" id="{A19D4274-6679-47D9-BA6F-4182C6CF2391}"/>
                </a:ext>
              </a:extLst>
            </p:cNvPr>
            <p:cNvSpPr/>
            <p:nvPr/>
          </p:nvSpPr>
          <p:spPr>
            <a:xfrm>
              <a:off x="8100969" y="2348384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94" name="Rectangle 393">
              <a:extLst>
                <a:ext uri="{FF2B5EF4-FFF2-40B4-BE49-F238E27FC236}">
                  <a16:creationId xmlns:a16="http://schemas.microsoft.com/office/drawing/2014/main" id="{F9CF4227-402A-491E-8F43-CC822C4E1598}"/>
                </a:ext>
              </a:extLst>
            </p:cNvPr>
            <p:cNvSpPr/>
            <p:nvPr/>
          </p:nvSpPr>
          <p:spPr>
            <a:xfrm>
              <a:off x="8388279" y="2348384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95" name="Rectangle 394">
              <a:extLst>
                <a:ext uri="{FF2B5EF4-FFF2-40B4-BE49-F238E27FC236}">
                  <a16:creationId xmlns:a16="http://schemas.microsoft.com/office/drawing/2014/main" id="{8574650C-0637-4B0A-9483-0F1EA2638E69}"/>
                </a:ext>
              </a:extLst>
            </p:cNvPr>
            <p:cNvSpPr/>
            <p:nvPr/>
          </p:nvSpPr>
          <p:spPr>
            <a:xfrm>
              <a:off x="8677177" y="2348384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96" name="Rectangle 395">
              <a:extLst>
                <a:ext uri="{FF2B5EF4-FFF2-40B4-BE49-F238E27FC236}">
                  <a16:creationId xmlns:a16="http://schemas.microsoft.com/office/drawing/2014/main" id="{B9A3394F-8B91-4C1C-B279-1BBBDACB70AF}"/>
                </a:ext>
              </a:extLst>
            </p:cNvPr>
            <p:cNvSpPr/>
            <p:nvPr/>
          </p:nvSpPr>
          <p:spPr>
            <a:xfrm>
              <a:off x="2915094" y="2348384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97" name="Rectangle 396">
              <a:extLst>
                <a:ext uri="{FF2B5EF4-FFF2-40B4-BE49-F238E27FC236}">
                  <a16:creationId xmlns:a16="http://schemas.microsoft.com/office/drawing/2014/main" id="{89722ECB-EA26-4DF9-9EC8-65068626E243}"/>
                </a:ext>
              </a:extLst>
            </p:cNvPr>
            <p:cNvSpPr/>
            <p:nvPr/>
          </p:nvSpPr>
          <p:spPr>
            <a:xfrm>
              <a:off x="3203992" y="2348384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id="{C7DFD8C6-460F-45ED-8CBA-E34C947A8E9C}"/>
                </a:ext>
              </a:extLst>
            </p:cNvPr>
            <p:cNvSpPr/>
            <p:nvPr/>
          </p:nvSpPr>
          <p:spPr>
            <a:xfrm>
              <a:off x="2627784" y="2348384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99" name="Rectangle 398">
              <a:extLst>
                <a:ext uri="{FF2B5EF4-FFF2-40B4-BE49-F238E27FC236}">
                  <a16:creationId xmlns:a16="http://schemas.microsoft.com/office/drawing/2014/main" id="{559CDFED-A08E-40EB-AC90-22D0BFDDF447}"/>
                </a:ext>
              </a:extLst>
            </p:cNvPr>
            <p:cNvSpPr/>
            <p:nvPr/>
          </p:nvSpPr>
          <p:spPr>
            <a:xfrm>
              <a:off x="3491303" y="2061047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00" name="Rectangle 399">
              <a:extLst>
                <a:ext uri="{FF2B5EF4-FFF2-40B4-BE49-F238E27FC236}">
                  <a16:creationId xmlns:a16="http://schemas.microsoft.com/office/drawing/2014/main" id="{1F291A1A-2C6C-46F8-8516-B0972F907E0C}"/>
                </a:ext>
              </a:extLst>
            </p:cNvPr>
            <p:cNvSpPr/>
            <p:nvPr/>
          </p:nvSpPr>
          <p:spPr>
            <a:xfrm>
              <a:off x="3780201" y="2061047"/>
              <a:ext cx="287310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id="{32E6F6B4-D517-41C3-BC73-B7E68A1264CF}"/>
                </a:ext>
              </a:extLst>
            </p:cNvPr>
            <p:cNvSpPr/>
            <p:nvPr/>
          </p:nvSpPr>
          <p:spPr>
            <a:xfrm>
              <a:off x="4067511" y="2061047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02" name="Rectangle 401">
              <a:extLst>
                <a:ext uri="{FF2B5EF4-FFF2-40B4-BE49-F238E27FC236}">
                  <a16:creationId xmlns:a16="http://schemas.microsoft.com/office/drawing/2014/main" id="{D2B1B399-8E91-44F0-AC38-8ECC3EDFDF2C}"/>
                </a:ext>
              </a:extLst>
            </p:cNvPr>
            <p:cNvSpPr/>
            <p:nvPr/>
          </p:nvSpPr>
          <p:spPr>
            <a:xfrm>
              <a:off x="4356408" y="2061047"/>
              <a:ext cx="287311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03" name="Rectangle 402">
              <a:extLst>
                <a:ext uri="{FF2B5EF4-FFF2-40B4-BE49-F238E27FC236}">
                  <a16:creationId xmlns:a16="http://schemas.microsoft.com/office/drawing/2014/main" id="{BDDBA24C-0AE5-4243-876D-EB89F21DFB91}"/>
                </a:ext>
              </a:extLst>
            </p:cNvPr>
            <p:cNvSpPr/>
            <p:nvPr/>
          </p:nvSpPr>
          <p:spPr>
            <a:xfrm>
              <a:off x="4643719" y="2061047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013A0835-9E3D-4C09-BF68-CE0A234B8C84}"/>
                </a:ext>
              </a:extLst>
            </p:cNvPr>
            <p:cNvSpPr/>
            <p:nvPr/>
          </p:nvSpPr>
          <p:spPr>
            <a:xfrm>
              <a:off x="4932617" y="2061047"/>
              <a:ext cx="287310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id="{C56E395D-7A48-4D95-82A9-B80B22E36C84}"/>
                </a:ext>
              </a:extLst>
            </p:cNvPr>
            <p:cNvSpPr/>
            <p:nvPr/>
          </p:nvSpPr>
          <p:spPr>
            <a:xfrm>
              <a:off x="5219927" y="2061047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06" name="Rectangle 405">
              <a:extLst>
                <a:ext uri="{FF2B5EF4-FFF2-40B4-BE49-F238E27FC236}">
                  <a16:creationId xmlns:a16="http://schemas.microsoft.com/office/drawing/2014/main" id="{EA12A6A8-6F66-418C-A801-F28A86D96FD4}"/>
                </a:ext>
              </a:extLst>
            </p:cNvPr>
            <p:cNvSpPr/>
            <p:nvPr/>
          </p:nvSpPr>
          <p:spPr>
            <a:xfrm>
              <a:off x="5508825" y="2061047"/>
              <a:ext cx="287311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07" name="Rectangle 406">
              <a:extLst>
                <a:ext uri="{FF2B5EF4-FFF2-40B4-BE49-F238E27FC236}">
                  <a16:creationId xmlns:a16="http://schemas.microsoft.com/office/drawing/2014/main" id="{DB3F9226-9C3C-472F-B4F7-5B8F63821155}"/>
                </a:ext>
              </a:extLst>
            </p:cNvPr>
            <p:cNvSpPr/>
            <p:nvPr/>
          </p:nvSpPr>
          <p:spPr>
            <a:xfrm>
              <a:off x="5796136" y="2061047"/>
              <a:ext cx="287310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08" name="Rectangle 407">
              <a:extLst>
                <a:ext uri="{FF2B5EF4-FFF2-40B4-BE49-F238E27FC236}">
                  <a16:creationId xmlns:a16="http://schemas.microsoft.com/office/drawing/2014/main" id="{D3ED2F35-ADCC-4796-B0E4-CD1154E9BCF5}"/>
                </a:ext>
              </a:extLst>
            </p:cNvPr>
            <p:cNvSpPr/>
            <p:nvPr/>
          </p:nvSpPr>
          <p:spPr>
            <a:xfrm>
              <a:off x="6083446" y="2061047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09" name="Rectangle 408">
              <a:extLst>
                <a:ext uri="{FF2B5EF4-FFF2-40B4-BE49-F238E27FC236}">
                  <a16:creationId xmlns:a16="http://schemas.microsoft.com/office/drawing/2014/main" id="{2EF65C65-788F-42BC-A2B2-B244A9CDECD2}"/>
                </a:ext>
              </a:extLst>
            </p:cNvPr>
            <p:cNvSpPr/>
            <p:nvPr/>
          </p:nvSpPr>
          <p:spPr>
            <a:xfrm>
              <a:off x="6372344" y="2061047"/>
              <a:ext cx="287311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479E7C83-D692-4D18-972D-315EE1067C99}"/>
                </a:ext>
              </a:extLst>
            </p:cNvPr>
            <p:cNvSpPr/>
            <p:nvPr/>
          </p:nvSpPr>
          <p:spPr>
            <a:xfrm>
              <a:off x="6659655" y="2061047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11" name="Rectangle 410">
              <a:extLst>
                <a:ext uri="{FF2B5EF4-FFF2-40B4-BE49-F238E27FC236}">
                  <a16:creationId xmlns:a16="http://schemas.microsoft.com/office/drawing/2014/main" id="{9C6D4227-74D7-4665-A648-DF7EB1570E46}"/>
                </a:ext>
              </a:extLst>
            </p:cNvPr>
            <p:cNvSpPr/>
            <p:nvPr/>
          </p:nvSpPr>
          <p:spPr>
            <a:xfrm>
              <a:off x="6948553" y="2061047"/>
              <a:ext cx="287310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12" name="Rectangle 411">
              <a:extLst>
                <a:ext uri="{FF2B5EF4-FFF2-40B4-BE49-F238E27FC236}">
                  <a16:creationId xmlns:a16="http://schemas.microsoft.com/office/drawing/2014/main" id="{C75CAF5C-FB3B-43E7-B6FD-44206AF0417B}"/>
                </a:ext>
              </a:extLst>
            </p:cNvPr>
            <p:cNvSpPr/>
            <p:nvPr/>
          </p:nvSpPr>
          <p:spPr>
            <a:xfrm>
              <a:off x="7235863" y="2061047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13" name="Rectangle 412">
              <a:extLst>
                <a:ext uri="{FF2B5EF4-FFF2-40B4-BE49-F238E27FC236}">
                  <a16:creationId xmlns:a16="http://schemas.microsoft.com/office/drawing/2014/main" id="{45BEC771-8F1E-4FEC-AE56-A1174B7D19A4}"/>
                </a:ext>
              </a:extLst>
            </p:cNvPr>
            <p:cNvSpPr/>
            <p:nvPr/>
          </p:nvSpPr>
          <p:spPr>
            <a:xfrm>
              <a:off x="7524760" y="2061047"/>
              <a:ext cx="287311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14" name="Rectangle 413">
              <a:extLst>
                <a:ext uri="{FF2B5EF4-FFF2-40B4-BE49-F238E27FC236}">
                  <a16:creationId xmlns:a16="http://schemas.microsoft.com/office/drawing/2014/main" id="{4E616EB9-4911-4F52-B579-D588D3760AD6}"/>
                </a:ext>
              </a:extLst>
            </p:cNvPr>
            <p:cNvSpPr/>
            <p:nvPr/>
          </p:nvSpPr>
          <p:spPr>
            <a:xfrm>
              <a:off x="7812071" y="2061047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15" name="Rectangle 414">
              <a:extLst>
                <a:ext uri="{FF2B5EF4-FFF2-40B4-BE49-F238E27FC236}">
                  <a16:creationId xmlns:a16="http://schemas.microsoft.com/office/drawing/2014/main" id="{D6593927-3F52-4A00-BCF7-C13948EAAF85}"/>
                </a:ext>
              </a:extLst>
            </p:cNvPr>
            <p:cNvSpPr/>
            <p:nvPr/>
          </p:nvSpPr>
          <p:spPr>
            <a:xfrm>
              <a:off x="8100969" y="2061047"/>
              <a:ext cx="287310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16" name="Rectangle 415">
              <a:extLst>
                <a:ext uri="{FF2B5EF4-FFF2-40B4-BE49-F238E27FC236}">
                  <a16:creationId xmlns:a16="http://schemas.microsoft.com/office/drawing/2014/main" id="{F79D7090-528A-4457-9A9D-941AEE3605C5}"/>
                </a:ext>
              </a:extLst>
            </p:cNvPr>
            <p:cNvSpPr/>
            <p:nvPr/>
          </p:nvSpPr>
          <p:spPr>
            <a:xfrm>
              <a:off x="8388279" y="2061047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17" name="Rectangle 416">
              <a:extLst>
                <a:ext uri="{FF2B5EF4-FFF2-40B4-BE49-F238E27FC236}">
                  <a16:creationId xmlns:a16="http://schemas.microsoft.com/office/drawing/2014/main" id="{A81FBFE7-290F-42C9-ACD3-BAF392283B34}"/>
                </a:ext>
              </a:extLst>
            </p:cNvPr>
            <p:cNvSpPr/>
            <p:nvPr/>
          </p:nvSpPr>
          <p:spPr>
            <a:xfrm>
              <a:off x="8677177" y="2061047"/>
              <a:ext cx="287311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18" name="Rectangle 417">
              <a:extLst>
                <a:ext uri="{FF2B5EF4-FFF2-40B4-BE49-F238E27FC236}">
                  <a16:creationId xmlns:a16="http://schemas.microsoft.com/office/drawing/2014/main" id="{A97253F9-CBFE-4474-A6C6-9E1B3BC2F3EC}"/>
                </a:ext>
              </a:extLst>
            </p:cNvPr>
            <p:cNvSpPr/>
            <p:nvPr/>
          </p:nvSpPr>
          <p:spPr>
            <a:xfrm>
              <a:off x="2915094" y="2061047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19" name="Rectangle 418">
              <a:extLst>
                <a:ext uri="{FF2B5EF4-FFF2-40B4-BE49-F238E27FC236}">
                  <a16:creationId xmlns:a16="http://schemas.microsoft.com/office/drawing/2014/main" id="{265EC536-FC9C-413D-A624-9BFF02D15A16}"/>
                </a:ext>
              </a:extLst>
            </p:cNvPr>
            <p:cNvSpPr/>
            <p:nvPr/>
          </p:nvSpPr>
          <p:spPr>
            <a:xfrm>
              <a:off x="3203992" y="2061047"/>
              <a:ext cx="287311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20" name="Rectangle 419">
              <a:extLst>
                <a:ext uri="{FF2B5EF4-FFF2-40B4-BE49-F238E27FC236}">
                  <a16:creationId xmlns:a16="http://schemas.microsoft.com/office/drawing/2014/main" id="{F3526C30-E616-4386-BB5F-0F2B4DDE3321}"/>
                </a:ext>
              </a:extLst>
            </p:cNvPr>
            <p:cNvSpPr/>
            <p:nvPr/>
          </p:nvSpPr>
          <p:spPr>
            <a:xfrm>
              <a:off x="2627784" y="2061047"/>
              <a:ext cx="287310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21" name="Rectangle 420">
              <a:extLst>
                <a:ext uri="{FF2B5EF4-FFF2-40B4-BE49-F238E27FC236}">
                  <a16:creationId xmlns:a16="http://schemas.microsoft.com/office/drawing/2014/main" id="{04E3CA75-4973-47AA-B38A-A939EF1C7622}"/>
                </a:ext>
              </a:extLst>
            </p:cNvPr>
            <p:cNvSpPr/>
            <p:nvPr/>
          </p:nvSpPr>
          <p:spPr>
            <a:xfrm>
              <a:off x="3491303" y="1772122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22" name="Rectangle 421">
              <a:extLst>
                <a:ext uri="{FF2B5EF4-FFF2-40B4-BE49-F238E27FC236}">
                  <a16:creationId xmlns:a16="http://schemas.microsoft.com/office/drawing/2014/main" id="{8075A85F-A7A1-4BDD-BC95-3845BD24CABE}"/>
                </a:ext>
              </a:extLst>
            </p:cNvPr>
            <p:cNvSpPr/>
            <p:nvPr/>
          </p:nvSpPr>
          <p:spPr>
            <a:xfrm>
              <a:off x="3780201" y="1772122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23" name="Rectangle 422">
              <a:extLst>
                <a:ext uri="{FF2B5EF4-FFF2-40B4-BE49-F238E27FC236}">
                  <a16:creationId xmlns:a16="http://schemas.microsoft.com/office/drawing/2014/main" id="{FB50438D-1778-41DE-B8D8-697B3153ACD0}"/>
                </a:ext>
              </a:extLst>
            </p:cNvPr>
            <p:cNvSpPr/>
            <p:nvPr/>
          </p:nvSpPr>
          <p:spPr>
            <a:xfrm>
              <a:off x="4067511" y="1772122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24" name="Rectangle 423">
              <a:extLst>
                <a:ext uri="{FF2B5EF4-FFF2-40B4-BE49-F238E27FC236}">
                  <a16:creationId xmlns:a16="http://schemas.microsoft.com/office/drawing/2014/main" id="{3D554F08-4A38-42FE-B2D3-10CA7E54B2B0}"/>
                </a:ext>
              </a:extLst>
            </p:cNvPr>
            <p:cNvSpPr/>
            <p:nvPr/>
          </p:nvSpPr>
          <p:spPr>
            <a:xfrm>
              <a:off x="4356408" y="1772122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25" name="Rectangle 424">
              <a:extLst>
                <a:ext uri="{FF2B5EF4-FFF2-40B4-BE49-F238E27FC236}">
                  <a16:creationId xmlns:a16="http://schemas.microsoft.com/office/drawing/2014/main" id="{47184B83-F978-444F-B9FB-EFBA88E5182D}"/>
                </a:ext>
              </a:extLst>
            </p:cNvPr>
            <p:cNvSpPr/>
            <p:nvPr/>
          </p:nvSpPr>
          <p:spPr>
            <a:xfrm>
              <a:off x="4643719" y="1772122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26" name="Rectangle 425">
              <a:extLst>
                <a:ext uri="{FF2B5EF4-FFF2-40B4-BE49-F238E27FC236}">
                  <a16:creationId xmlns:a16="http://schemas.microsoft.com/office/drawing/2014/main" id="{1EF5EBCC-0DEF-489E-9579-9E5410553D3C}"/>
                </a:ext>
              </a:extLst>
            </p:cNvPr>
            <p:cNvSpPr/>
            <p:nvPr/>
          </p:nvSpPr>
          <p:spPr>
            <a:xfrm>
              <a:off x="4932617" y="1772122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27" name="Rectangle 426">
              <a:extLst>
                <a:ext uri="{FF2B5EF4-FFF2-40B4-BE49-F238E27FC236}">
                  <a16:creationId xmlns:a16="http://schemas.microsoft.com/office/drawing/2014/main" id="{97087013-EA5D-4C3A-AF30-5990910A1CA4}"/>
                </a:ext>
              </a:extLst>
            </p:cNvPr>
            <p:cNvSpPr/>
            <p:nvPr/>
          </p:nvSpPr>
          <p:spPr>
            <a:xfrm>
              <a:off x="5219927" y="1772122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28" name="Rectangle 427">
              <a:extLst>
                <a:ext uri="{FF2B5EF4-FFF2-40B4-BE49-F238E27FC236}">
                  <a16:creationId xmlns:a16="http://schemas.microsoft.com/office/drawing/2014/main" id="{B5BB07BD-0874-4A08-B9E2-82DCDBAA31EF}"/>
                </a:ext>
              </a:extLst>
            </p:cNvPr>
            <p:cNvSpPr/>
            <p:nvPr/>
          </p:nvSpPr>
          <p:spPr>
            <a:xfrm>
              <a:off x="5508825" y="1772122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29" name="Rectangle 428">
              <a:extLst>
                <a:ext uri="{FF2B5EF4-FFF2-40B4-BE49-F238E27FC236}">
                  <a16:creationId xmlns:a16="http://schemas.microsoft.com/office/drawing/2014/main" id="{4FFD2713-C78D-4204-B584-EA3426B89A0E}"/>
                </a:ext>
              </a:extLst>
            </p:cNvPr>
            <p:cNvSpPr/>
            <p:nvPr/>
          </p:nvSpPr>
          <p:spPr>
            <a:xfrm>
              <a:off x="5796136" y="1772122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30" name="Rectangle 429">
              <a:extLst>
                <a:ext uri="{FF2B5EF4-FFF2-40B4-BE49-F238E27FC236}">
                  <a16:creationId xmlns:a16="http://schemas.microsoft.com/office/drawing/2014/main" id="{64C5F49C-960D-4F42-B852-F6A245ED0E3E}"/>
                </a:ext>
              </a:extLst>
            </p:cNvPr>
            <p:cNvSpPr/>
            <p:nvPr/>
          </p:nvSpPr>
          <p:spPr>
            <a:xfrm>
              <a:off x="6083446" y="1772122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31" name="Rectangle 430">
              <a:extLst>
                <a:ext uri="{FF2B5EF4-FFF2-40B4-BE49-F238E27FC236}">
                  <a16:creationId xmlns:a16="http://schemas.microsoft.com/office/drawing/2014/main" id="{5B748E43-9594-48B1-A020-350D1ABC927A}"/>
                </a:ext>
              </a:extLst>
            </p:cNvPr>
            <p:cNvSpPr/>
            <p:nvPr/>
          </p:nvSpPr>
          <p:spPr>
            <a:xfrm>
              <a:off x="6372344" y="1772122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32" name="Rectangle 431">
              <a:extLst>
                <a:ext uri="{FF2B5EF4-FFF2-40B4-BE49-F238E27FC236}">
                  <a16:creationId xmlns:a16="http://schemas.microsoft.com/office/drawing/2014/main" id="{002AE729-4800-4DE0-ADFD-035319D2F0F6}"/>
                </a:ext>
              </a:extLst>
            </p:cNvPr>
            <p:cNvSpPr/>
            <p:nvPr/>
          </p:nvSpPr>
          <p:spPr>
            <a:xfrm>
              <a:off x="6659655" y="1772122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33" name="Rectangle 432">
              <a:extLst>
                <a:ext uri="{FF2B5EF4-FFF2-40B4-BE49-F238E27FC236}">
                  <a16:creationId xmlns:a16="http://schemas.microsoft.com/office/drawing/2014/main" id="{27C585C2-C2E7-41A1-8EB7-F7CAD79BDBFD}"/>
                </a:ext>
              </a:extLst>
            </p:cNvPr>
            <p:cNvSpPr/>
            <p:nvPr/>
          </p:nvSpPr>
          <p:spPr>
            <a:xfrm>
              <a:off x="6948553" y="1772122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34" name="Rectangle 433">
              <a:extLst>
                <a:ext uri="{FF2B5EF4-FFF2-40B4-BE49-F238E27FC236}">
                  <a16:creationId xmlns:a16="http://schemas.microsoft.com/office/drawing/2014/main" id="{2A270E02-9377-4883-87BA-7369F3EDC908}"/>
                </a:ext>
              </a:extLst>
            </p:cNvPr>
            <p:cNvSpPr/>
            <p:nvPr/>
          </p:nvSpPr>
          <p:spPr>
            <a:xfrm>
              <a:off x="7235863" y="1772122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35" name="Rectangle 434">
              <a:extLst>
                <a:ext uri="{FF2B5EF4-FFF2-40B4-BE49-F238E27FC236}">
                  <a16:creationId xmlns:a16="http://schemas.microsoft.com/office/drawing/2014/main" id="{453FF52D-E3CA-40B5-BEB4-483CECE4DFBF}"/>
                </a:ext>
              </a:extLst>
            </p:cNvPr>
            <p:cNvSpPr/>
            <p:nvPr/>
          </p:nvSpPr>
          <p:spPr>
            <a:xfrm>
              <a:off x="7524760" y="1772122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36" name="Rectangle 435">
              <a:extLst>
                <a:ext uri="{FF2B5EF4-FFF2-40B4-BE49-F238E27FC236}">
                  <a16:creationId xmlns:a16="http://schemas.microsoft.com/office/drawing/2014/main" id="{EAA07658-E0CA-49AB-89F4-3D911AFDF60F}"/>
                </a:ext>
              </a:extLst>
            </p:cNvPr>
            <p:cNvSpPr/>
            <p:nvPr/>
          </p:nvSpPr>
          <p:spPr>
            <a:xfrm>
              <a:off x="7812071" y="1772122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37" name="Rectangle 436">
              <a:extLst>
                <a:ext uri="{FF2B5EF4-FFF2-40B4-BE49-F238E27FC236}">
                  <a16:creationId xmlns:a16="http://schemas.microsoft.com/office/drawing/2014/main" id="{FDCAD301-17DD-49E0-A3A8-EB9CAE6D2722}"/>
                </a:ext>
              </a:extLst>
            </p:cNvPr>
            <p:cNvSpPr/>
            <p:nvPr/>
          </p:nvSpPr>
          <p:spPr>
            <a:xfrm>
              <a:off x="8100969" y="1772122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38" name="Rectangle 437">
              <a:extLst>
                <a:ext uri="{FF2B5EF4-FFF2-40B4-BE49-F238E27FC236}">
                  <a16:creationId xmlns:a16="http://schemas.microsoft.com/office/drawing/2014/main" id="{69FC6215-7308-44CB-997B-0F01E38529F6}"/>
                </a:ext>
              </a:extLst>
            </p:cNvPr>
            <p:cNvSpPr/>
            <p:nvPr/>
          </p:nvSpPr>
          <p:spPr>
            <a:xfrm>
              <a:off x="8388279" y="1772122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39" name="Rectangle 438">
              <a:extLst>
                <a:ext uri="{FF2B5EF4-FFF2-40B4-BE49-F238E27FC236}">
                  <a16:creationId xmlns:a16="http://schemas.microsoft.com/office/drawing/2014/main" id="{DF3BCF57-BF63-4C88-8720-8DB46968E659}"/>
                </a:ext>
              </a:extLst>
            </p:cNvPr>
            <p:cNvSpPr/>
            <p:nvPr/>
          </p:nvSpPr>
          <p:spPr>
            <a:xfrm>
              <a:off x="8677177" y="1772122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40" name="Rectangle 439">
              <a:extLst>
                <a:ext uri="{FF2B5EF4-FFF2-40B4-BE49-F238E27FC236}">
                  <a16:creationId xmlns:a16="http://schemas.microsoft.com/office/drawing/2014/main" id="{C403C0DF-52D3-4518-AFBB-596F2E3C36CF}"/>
                </a:ext>
              </a:extLst>
            </p:cNvPr>
            <p:cNvSpPr/>
            <p:nvPr/>
          </p:nvSpPr>
          <p:spPr>
            <a:xfrm>
              <a:off x="2915094" y="1772122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41" name="Rectangle 440">
              <a:extLst>
                <a:ext uri="{FF2B5EF4-FFF2-40B4-BE49-F238E27FC236}">
                  <a16:creationId xmlns:a16="http://schemas.microsoft.com/office/drawing/2014/main" id="{DCB78914-1F73-44B0-818C-1D507CED2EE7}"/>
                </a:ext>
              </a:extLst>
            </p:cNvPr>
            <p:cNvSpPr/>
            <p:nvPr/>
          </p:nvSpPr>
          <p:spPr>
            <a:xfrm>
              <a:off x="3203992" y="1772122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42" name="Rectangle 441">
              <a:extLst>
                <a:ext uri="{FF2B5EF4-FFF2-40B4-BE49-F238E27FC236}">
                  <a16:creationId xmlns:a16="http://schemas.microsoft.com/office/drawing/2014/main" id="{DECAB251-7511-4494-9696-441E26B5C643}"/>
                </a:ext>
              </a:extLst>
            </p:cNvPr>
            <p:cNvSpPr/>
            <p:nvPr/>
          </p:nvSpPr>
          <p:spPr>
            <a:xfrm>
              <a:off x="2627784" y="1772122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43" name="Rectangle 442">
              <a:extLst>
                <a:ext uri="{FF2B5EF4-FFF2-40B4-BE49-F238E27FC236}">
                  <a16:creationId xmlns:a16="http://schemas.microsoft.com/office/drawing/2014/main" id="{200F6F81-9D94-4DF5-8D2A-208BDB8AEA98}"/>
                </a:ext>
              </a:extLst>
            </p:cNvPr>
            <p:cNvSpPr/>
            <p:nvPr/>
          </p:nvSpPr>
          <p:spPr>
            <a:xfrm>
              <a:off x="3491303" y="1484784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44" name="Rectangle 443">
              <a:extLst>
                <a:ext uri="{FF2B5EF4-FFF2-40B4-BE49-F238E27FC236}">
                  <a16:creationId xmlns:a16="http://schemas.microsoft.com/office/drawing/2014/main" id="{B42A75F9-D833-466D-9776-E20DFCDA9267}"/>
                </a:ext>
              </a:extLst>
            </p:cNvPr>
            <p:cNvSpPr/>
            <p:nvPr/>
          </p:nvSpPr>
          <p:spPr>
            <a:xfrm>
              <a:off x="3780201" y="1484784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45" name="Rectangle 444">
              <a:extLst>
                <a:ext uri="{FF2B5EF4-FFF2-40B4-BE49-F238E27FC236}">
                  <a16:creationId xmlns:a16="http://schemas.microsoft.com/office/drawing/2014/main" id="{43463F70-DCCE-4E6C-ACB3-135FC120D837}"/>
                </a:ext>
              </a:extLst>
            </p:cNvPr>
            <p:cNvSpPr/>
            <p:nvPr/>
          </p:nvSpPr>
          <p:spPr>
            <a:xfrm>
              <a:off x="4067511" y="1484784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46" name="Rectangle 445">
              <a:extLst>
                <a:ext uri="{FF2B5EF4-FFF2-40B4-BE49-F238E27FC236}">
                  <a16:creationId xmlns:a16="http://schemas.microsoft.com/office/drawing/2014/main" id="{AD17083D-343A-437C-8BE4-445ACBD90BA4}"/>
                </a:ext>
              </a:extLst>
            </p:cNvPr>
            <p:cNvSpPr/>
            <p:nvPr/>
          </p:nvSpPr>
          <p:spPr>
            <a:xfrm>
              <a:off x="4356408" y="1484784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47" name="Rectangle 446">
              <a:extLst>
                <a:ext uri="{FF2B5EF4-FFF2-40B4-BE49-F238E27FC236}">
                  <a16:creationId xmlns:a16="http://schemas.microsoft.com/office/drawing/2014/main" id="{D4FAD27C-CBF4-473B-B5BF-748C9D66EB9F}"/>
                </a:ext>
              </a:extLst>
            </p:cNvPr>
            <p:cNvSpPr/>
            <p:nvPr/>
          </p:nvSpPr>
          <p:spPr>
            <a:xfrm>
              <a:off x="4643719" y="1484784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48" name="Rectangle 447">
              <a:extLst>
                <a:ext uri="{FF2B5EF4-FFF2-40B4-BE49-F238E27FC236}">
                  <a16:creationId xmlns:a16="http://schemas.microsoft.com/office/drawing/2014/main" id="{A6377C44-B529-456C-95BC-21C80F6C40E1}"/>
                </a:ext>
              </a:extLst>
            </p:cNvPr>
            <p:cNvSpPr/>
            <p:nvPr/>
          </p:nvSpPr>
          <p:spPr>
            <a:xfrm>
              <a:off x="4932617" y="1484784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49" name="Rectangle 448">
              <a:extLst>
                <a:ext uri="{FF2B5EF4-FFF2-40B4-BE49-F238E27FC236}">
                  <a16:creationId xmlns:a16="http://schemas.microsoft.com/office/drawing/2014/main" id="{7E8AC1F2-D11E-4EF5-A232-5AADBB183F1E}"/>
                </a:ext>
              </a:extLst>
            </p:cNvPr>
            <p:cNvSpPr/>
            <p:nvPr/>
          </p:nvSpPr>
          <p:spPr>
            <a:xfrm>
              <a:off x="5219927" y="1484784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50" name="Rectangle 449">
              <a:extLst>
                <a:ext uri="{FF2B5EF4-FFF2-40B4-BE49-F238E27FC236}">
                  <a16:creationId xmlns:a16="http://schemas.microsoft.com/office/drawing/2014/main" id="{C2020C4A-094A-4FB4-AE02-553FBF333DFE}"/>
                </a:ext>
              </a:extLst>
            </p:cNvPr>
            <p:cNvSpPr/>
            <p:nvPr/>
          </p:nvSpPr>
          <p:spPr>
            <a:xfrm>
              <a:off x="5508825" y="1484784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51" name="Rectangle 450">
              <a:extLst>
                <a:ext uri="{FF2B5EF4-FFF2-40B4-BE49-F238E27FC236}">
                  <a16:creationId xmlns:a16="http://schemas.microsoft.com/office/drawing/2014/main" id="{E3716C9C-27FA-4D74-BCD6-328D9ED276F6}"/>
                </a:ext>
              </a:extLst>
            </p:cNvPr>
            <p:cNvSpPr/>
            <p:nvPr/>
          </p:nvSpPr>
          <p:spPr>
            <a:xfrm>
              <a:off x="5796136" y="1484784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52" name="Rectangle 451">
              <a:extLst>
                <a:ext uri="{FF2B5EF4-FFF2-40B4-BE49-F238E27FC236}">
                  <a16:creationId xmlns:a16="http://schemas.microsoft.com/office/drawing/2014/main" id="{5A84268F-96DE-4482-92AE-579FD48F1F1A}"/>
                </a:ext>
              </a:extLst>
            </p:cNvPr>
            <p:cNvSpPr/>
            <p:nvPr/>
          </p:nvSpPr>
          <p:spPr>
            <a:xfrm>
              <a:off x="6083446" y="1484784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53" name="Rectangle 452">
              <a:extLst>
                <a:ext uri="{FF2B5EF4-FFF2-40B4-BE49-F238E27FC236}">
                  <a16:creationId xmlns:a16="http://schemas.microsoft.com/office/drawing/2014/main" id="{BEF6D1A6-0209-4424-A302-D86E880DC208}"/>
                </a:ext>
              </a:extLst>
            </p:cNvPr>
            <p:cNvSpPr/>
            <p:nvPr/>
          </p:nvSpPr>
          <p:spPr>
            <a:xfrm>
              <a:off x="6372344" y="1484784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54" name="Rectangle 453">
              <a:extLst>
                <a:ext uri="{FF2B5EF4-FFF2-40B4-BE49-F238E27FC236}">
                  <a16:creationId xmlns:a16="http://schemas.microsoft.com/office/drawing/2014/main" id="{489E33C6-D24D-4A2C-87F9-E3F6F7588876}"/>
                </a:ext>
              </a:extLst>
            </p:cNvPr>
            <p:cNvSpPr/>
            <p:nvPr/>
          </p:nvSpPr>
          <p:spPr>
            <a:xfrm>
              <a:off x="6659655" y="1484784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55" name="Rectangle 454">
              <a:extLst>
                <a:ext uri="{FF2B5EF4-FFF2-40B4-BE49-F238E27FC236}">
                  <a16:creationId xmlns:a16="http://schemas.microsoft.com/office/drawing/2014/main" id="{83E15EF8-3B3B-45B1-B4E3-98DD244CD5F3}"/>
                </a:ext>
              </a:extLst>
            </p:cNvPr>
            <p:cNvSpPr/>
            <p:nvPr/>
          </p:nvSpPr>
          <p:spPr>
            <a:xfrm>
              <a:off x="6948553" y="1484784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56" name="Rectangle 455">
              <a:extLst>
                <a:ext uri="{FF2B5EF4-FFF2-40B4-BE49-F238E27FC236}">
                  <a16:creationId xmlns:a16="http://schemas.microsoft.com/office/drawing/2014/main" id="{C6CD4645-8721-456E-9CC5-E6528E178944}"/>
                </a:ext>
              </a:extLst>
            </p:cNvPr>
            <p:cNvSpPr/>
            <p:nvPr/>
          </p:nvSpPr>
          <p:spPr>
            <a:xfrm>
              <a:off x="7235863" y="1484784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57" name="Rectangle 456">
              <a:extLst>
                <a:ext uri="{FF2B5EF4-FFF2-40B4-BE49-F238E27FC236}">
                  <a16:creationId xmlns:a16="http://schemas.microsoft.com/office/drawing/2014/main" id="{D981D8B4-7DBE-4B64-81D2-CF8A9A0E7C81}"/>
                </a:ext>
              </a:extLst>
            </p:cNvPr>
            <p:cNvSpPr/>
            <p:nvPr/>
          </p:nvSpPr>
          <p:spPr>
            <a:xfrm>
              <a:off x="7524760" y="1484784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58" name="Rectangle 457">
              <a:extLst>
                <a:ext uri="{FF2B5EF4-FFF2-40B4-BE49-F238E27FC236}">
                  <a16:creationId xmlns:a16="http://schemas.microsoft.com/office/drawing/2014/main" id="{12F1F4F4-3ED4-4859-915A-03BBDAE86C67}"/>
                </a:ext>
              </a:extLst>
            </p:cNvPr>
            <p:cNvSpPr/>
            <p:nvPr/>
          </p:nvSpPr>
          <p:spPr>
            <a:xfrm>
              <a:off x="7812071" y="1484784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59" name="Rectangle 458">
              <a:extLst>
                <a:ext uri="{FF2B5EF4-FFF2-40B4-BE49-F238E27FC236}">
                  <a16:creationId xmlns:a16="http://schemas.microsoft.com/office/drawing/2014/main" id="{861FC81B-9EC3-47C0-AE54-FB167529E2BB}"/>
                </a:ext>
              </a:extLst>
            </p:cNvPr>
            <p:cNvSpPr/>
            <p:nvPr/>
          </p:nvSpPr>
          <p:spPr>
            <a:xfrm>
              <a:off x="8100969" y="1484784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60" name="Rectangle 459">
              <a:extLst>
                <a:ext uri="{FF2B5EF4-FFF2-40B4-BE49-F238E27FC236}">
                  <a16:creationId xmlns:a16="http://schemas.microsoft.com/office/drawing/2014/main" id="{4B7E30CF-A84E-4D85-94CC-7C58CB2BE4FA}"/>
                </a:ext>
              </a:extLst>
            </p:cNvPr>
            <p:cNvSpPr/>
            <p:nvPr/>
          </p:nvSpPr>
          <p:spPr>
            <a:xfrm>
              <a:off x="8388279" y="1484784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61" name="Rectangle 460">
              <a:extLst>
                <a:ext uri="{FF2B5EF4-FFF2-40B4-BE49-F238E27FC236}">
                  <a16:creationId xmlns:a16="http://schemas.microsoft.com/office/drawing/2014/main" id="{D9B7B43A-136D-498F-B92C-5B7009D2AA93}"/>
                </a:ext>
              </a:extLst>
            </p:cNvPr>
            <p:cNvSpPr/>
            <p:nvPr/>
          </p:nvSpPr>
          <p:spPr>
            <a:xfrm>
              <a:off x="8677177" y="1484784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62" name="Rectangle 461">
              <a:extLst>
                <a:ext uri="{FF2B5EF4-FFF2-40B4-BE49-F238E27FC236}">
                  <a16:creationId xmlns:a16="http://schemas.microsoft.com/office/drawing/2014/main" id="{412B0C59-8DEE-40F8-BFC4-463DBCEB1B5F}"/>
                </a:ext>
              </a:extLst>
            </p:cNvPr>
            <p:cNvSpPr/>
            <p:nvPr/>
          </p:nvSpPr>
          <p:spPr>
            <a:xfrm>
              <a:off x="2915094" y="1484784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63" name="Rectangle 462">
              <a:extLst>
                <a:ext uri="{FF2B5EF4-FFF2-40B4-BE49-F238E27FC236}">
                  <a16:creationId xmlns:a16="http://schemas.microsoft.com/office/drawing/2014/main" id="{DD93B0B2-C839-4A26-983C-D867FBA7D497}"/>
                </a:ext>
              </a:extLst>
            </p:cNvPr>
            <p:cNvSpPr/>
            <p:nvPr/>
          </p:nvSpPr>
          <p:spPr>
            <a:xfrm>
              <a:off x="3203992" y="1484784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64" name="Rectangle 463">
              <a:extLst>
                <a:ext uri="{FF2B5EF4-FFF2-40B4-BE49-F238E27FC236}">
                  <a16:creationId xmlns:a16="http://schemas.microsoft.com/office/drawing/2014/main" id="{AC525390-9286-423F-9D28-50B3B491F941}"/>
                </a:ext>
              </a:extLst>
            </p:cNvPr>
            <p:cNvSpPr/>
            <p:nvPr/>
          </p:nvSpPr>
          <p:spPr>
            <a:xfrm>
              <a:off x="2627784" y="1484784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465" name="TextBox 464">
            <a:extLst>
              <a:ext uri="{FF2B5EF4-FFF2-40B4-BE49-F238E27FC236}">
                <a16:creationId xmlns:a16="http://schemas.microsoft.com/office/drawing/2014/main" id="{79070C26-504C-490A-9273-F40150EB6728}"/>
              </a:ext>
            </a:extLst>
          </p:cNvPr>
          <p:cNvSpPr txBox="1"/>
          <p:nvPr/>
        </p:nvSpPr>
        <p:spPr>
          <a:xfrm>
            <a:off x="841894" y="1432931"/>
            <a:ext cx="1008645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/>
              <a:t>James and Lily wanted to find out the different </a:t>
            </a:r>
            <a:r>
              <a:rPr lang="en-GB" sz="2000" dirty="0"/>
              <a:t>colour</a:t>
            </a:r>
            <a:r>
              <a:rPr lang="en-US" sz="2000" dirty="0"/>
              <a:t> cars on their street. </a:t>
            </a:r>
          </a:p>
          <a:p>
            <a:pPr marL="0" indent="0">
              <a:buNone/>
            </a:pPr>
            <a:r>
              <a:rPr lang="en-US" sz="2000" dirty="0"/>
              <a:t>The table below shows their findings.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/>
              <a:t>Can you draw a bar chart to show this data?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/>
              <a:t>What is the most popular colour?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/>
              <a:t>Is the total of the white and black more than blue?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endParaRPr lang="en-GB" sz="2000" dirty="0"/>
          </a:p>
        </p:txBody>
      </p:sp>
      <p:graphicFrame>
        <p:nvGraphicFramePr>
          <p:cNvPr id="467" name="Table 467">
            <a:extLst>
              <a:ext uri="{FF2B5EF4-FFF2-40B4-BE49-F238E27FC236}">
                <a16:creationId xmlns:a16="http://schemas.microsoft.com/office/drawing/2014/main" id="{4362D450-6EDA-43E8-9E3C-88BE6F2A3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036452"/>
              </p:ext>
            </p:extLst>
          </p:nvPr>
        </p:nvGraphicFramePr>
        <p:xfrm>
          <a:off x="1032306" y="2214950"/>
          <a:ext cx="4260684" cy="2270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9672">
                  <a:extLst>
                    <a:ext uri="{9D8B030D-6E8A-4147-A177-3AD203B41FA5}">
                      <a16:colId xmlns:a16="http://schemas.microsoft.com/office/drawing/2014/main" val="3319991588"/>
                    </a:ext>
                  </a:extLst>
                </a:gridCol>
                <a:gridCol w="2171012">
                  <a:extLst>
                    <a:ext uri="{9D8B030D-6E8A-4147-A177-3AD203B41FA5}">
                      <a16:colId xmlns:a16="http://schemas.microsoft.com/office/drawing/2014/main" val="274487711"/>
                    </a:ext>
                  </a:extLst>
                </a:gridCol>
              </a:tblGrid>
              <a:tr h="416554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Colour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Tally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156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Red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618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Black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453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White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080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Silver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728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Blue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138943"/>
                  </a:ext>
                </a:extLst>
              </a:tr>
            </a:tbl>
          </a:graphicData>
        </a:graphic>
      </p:graphicFrame>
      <p:pic>
        <p:nvPicPr>
          <p:cNvPr id="471" name="Picture 470">
            <a:extLst>
              <a:ext uri="{FF2B5EF4-FFF2-40B4-BE49-F238E27FC236}">
                <a16:creationId xmlns:a16="http://schemas.microsoft.com/office/drawing/2014/main" id="{DF351F7B-CF1A-401D-91E4-19ED1375E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202" y="3062140"/>
            <a:ext cx="466725" cy="295275"/>
          </a:xfrm>
          <a:prstGeom prst="rect">
            <a:avLst/>
          </a:prstGeom>
        </p:spPr>
      </p:pic>
      <p:grpSp>
        <p:nvGrpSpPr>
          <p:cNvPr id="476" name="Group 475">
            <a:extLst>
              <a:ext uri="{FF2B5EF4-FFF2-40B4-BE49-F238E27FC236}">
                <a16:creationId xmlns:a16="http://schemas.microsoft.com/office/drawing/2014/main" id="{5588F167-314A-4730-A0B2-540D363FCD2E}"/>
              </a:ext>
            </a:extLst>
          </p:cNvPr>
          <p:cNvGrpSpPr/>
          <p:nvPr/>
        </p:nvGrpSpPr>
        <p:grpSpPr>
          <a:xfrm>
            <a:off x="3162198" y="2685145"/>
            <a:ext cx="2100068" cy="1396929"/>
            <a:chOff x="3363158" y="2798435"/>
            <a:chExt cx="2100068" cy="1396929"/>
          </a:xfrm>
        </p:grpSpPr>
        <p:pic>
          <p:nvPicPr>
            <p:cNvPr id="469" name="Picture 468">
              <a:extLst>
                <a:ext uri="{FF2B5EF4-FFF2-40B4-BE49-F238E27FC236}">
                  <a16:creationId xmlns:a16="http://schemas.microsoft.com/office/drawing/2014/main" id="{C047C67D-D552-41C2-A1B1-6BF4814BDF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7253"/>
            <a:stretch/>
          </p:blipFill>
          <p:spPr>
            <a:xfrm>
              <a:off x="3402974" y="2798435"/>
              <a:ext cx="1790700" cy="302412"/>
            </a:xfrm>
            <a:prstGeom prst="rect">
              <a:avLst/>
            </a:prstGeom>
          </p:spPr>
        </p:pic>
        <p:pic>
          <p:nvPicPr>
            <p:cNvPr id="472" name="Picture 471">
              <a:extLst>
                <a:ext uri="{FF2B5EF4-FFF2-40B4-BE49-F238E27FC236}">
                  <a16:creationId xmlns:a16="http://schemas.microsoft.com/office/drawing/2014/main" id="{AD8AF614-D205-469E-955E-34378885EC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9939"/>
            <a:stretch/>
          </p:blipFill>
          <p:spPr>
            <a:xfrm>
              <a:off x="3418576" y="3545508"/>
              <a:ext cx="233644" cy="295275"/>
            </a:xfrm>
            <a:prstGeom prst="rect">
              <a:avLst/>
            </a:prstGeom>
          </p:spPr>
        </p:pic>
        <p:pic>
          <p:nvPicPr>
            <p:cNvPr id="473" name="Picture 472">
              <a:extLst>
                <a:ext uri="{FF2B5EF4-FFF2-40B4-BE49-F238E27FC236}">
                  <a16:creationId xmlns:a16="http://schemas.microsoft.com/office/drawing/2014/main" id="{3C88D71C-26C0-46F5-BCE7-292283344A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5066" b="17253"/>
            <a:stretch/>
          </p:blipFill>
          <p:spPr>
            <a:xfrm>
              <a:off x="3363158" y="3892067"/>
              <a:ext cx="1341846" cy="302412"/>
            </a:xfrm>
            <a:prstGeom prst="rect">
              <a:avLst/>
            </a:prstGeom>
          </p:spPr>
        </p:pic>
        <p:pic>
          <p:nvPicPr>
            <p:cNvPr id="474" name="Picture 473">
              <a:extLst>
                <a:ext uri="{FF2B5EF4-FFF2-40B4-BE49-F238E27FC236}">
                  <a16:creationId xmlns:a16="http://schemas.microsoft.com/office/drawing/2014/main" id="{6B1C4952-FF2E-4E78-991F-0DDFA748EF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0235" b="11687"/>
            <a:stretch/>
          </p:blipFill>
          <p:spPr>
            <a:xfrm>
              <a:off x="4930229" y="3872612"/>
              <a:ext cx="532997" cy="322752"/>
            </a:xfrm>
            <a:prstGeom prst="rect">
              <a:avLst/>
            </a:prstGeom>
          </p:spPr>
        </p:pic>
      </p:grpSp>
      <p:pic>
        <p:nvPicPr>
          <p:cNvPr id="475" name="Picture 474">
            <a:extLst>
              <a:ext uri="{FF2B5EF4-FFF2-40B4-BE49-F238E27FC236}">
                <a16:creationId xmlns:a16="http://schemas.microsoft.com/office/drawing/2014/main" id="{850CB286-A03F-47C5-9AE4-5063D2FE44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082" b="9661"/>
          <a:stretch/>
        </p:blipFill>
        <p:spPr>
          <a:xfrm>
            <a:off x="3206202" y="4133605"/>
            <a:ext cx="1413185" cy="33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62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CE4DD8B5-EB8D-48EC-B863-B983778FB4EE}"/>
              </a:ext>
            </a:extLst>
          </p:cNvPr>
          <p:cNvSpPr/>
          <p:nvPr/>
        </p:nvSpPr>
        <p:spPr>
          <a:xfrm>
            <a:off x="292608" y="1700284"/>
            <a:ext cx="11567160" cy="44766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9" name="Group 436">
            <a:extLst>
              <a:ext uri="{FF2B5EF4-FFF2-40B4-BE49-F238E27FC236}">
                <a16:creationId xmlns:a16="http://schemas.microsoft.com/office/drawing/2014/main" id="{485B2E24-B623-44CA-8F4C-9611C9733992}"/>
              </a:ext>
            </a:extLst>
          </p:cNvPr>
          <p:cNvGrpSpPr>
            <a:grpSpLocks/>
          </p:cNvGrpSpPr>
          <p:nvPr/>
        </p:nvGrpSpPr>
        <p:grpSpPr bwMode="auto">
          <a:xfrm>
            <a:off x="6551213" y="2426836"/>
            <a:ext cx="5102415" cy="3093912"/>
            <a:chOff x="2627784" y="1484784"/>
            <a:chExt cx="6336704" cy="460851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FD94732-31C9-4B5A-B5DD-A38489C35D0A}"/>
                </a:ext>
              </a:extLst>
            </p:cNvPr>
            <p:cNvSpPr/>
            <p:nvPr/>
          </p:nvSpPr>
          <p:spPr>
            <a:xfrm>
              <a:off x="3491303" y="5805958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F1C37FF-7F95-4BF8-8E64-E91CA9C09BAC}"/>
                </a:ext>
              </a:extLst>
            </p:cNvPr>
            <p:cNvSpPr/>
            <p:nvPr/>
          </p:nvSpPr>
          <p:spPr>
            <a:xfrm>
              <a:off x="3780201" y="5805958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FB9A96-DD93-41E7-A25B-D6059A955B1C}"/>
                </a:ext>
              </a:extLst>
            </p:cNvPr>
            <p:cNvSpPr/>
            <p:nvPr/>
          </p:nvSpPr>
          <p:spPr>
            <a:xfrm>
              <a:off x="4067511" y="5805958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3822780-3E85-4C9E-A039-3495164A01C5}"/>
                </a:ext>
              </a:extLst>
            </p:cNvPr>
            <p:cNvSpPr/>
            <p:nvPr/>
          </p:nvSpPr>
          <p:spPr>
            <a:xfrm>
              <a:off x="4356408" y="5805958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98F1A06-1D3E-4E52-AC96-0CF236D70806}"/>
                </a:ext>
              </a:extLst>
            </p:cNvPr>
            <p:cNvSpPr/>
            <p:nvPr/>
          </p:nvSpPr>
          <p:spPr>
            <a:xfrm>
              <a:off x="4643719" y="5805958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2559C1F-758C-44FD-9D65-06E0BD4D02FD}"/>
                </a:ext>
              </a:extLst>
            </p:cNvPr>
            <p:cNvSpPr/>
            <p:nvPr/>
          </p:nvSpPr>
          <p:spPr>
            <a:xfrm>
              <a:off x="4932617" y="5805958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7CF6576-66BF-490C-A956-81F089563633}"/>
                </a:ext>
              </a:extLst>
            </p:cNvPr>
            <p:cNvSpPr/>
            <p:nvPr/>
          </p:nvSpPr>
          <p:spPr>
            <a:xfrm>
              <a:off x="5219927" y="5805958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18C1428-6E19-4FD0-889B-111AAF2433B5}"/>
                </a:ext>
              </a:extLst>
            </p:cNvPr>
            <p:cNvSpPr/>
            <p:nvPr/>
          </p:nvSpPr>
          <p:spPr>
            <a:xfrm>
              <a:off x="5508825" y="5805958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4B4789E-B995-4C2E-99FA-1D7A3D6B9DAE}"/>
                </a:ext>
              </a:extLst>
            </p:cNvPr>
            <p:cNvSpPr/>
            <p:nvPr/>
          </p:nvSpPr>
          <p:spPr>
            <a:xfrm>
              <a:off x="5796136" y="5805958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0F01046-9573-4690-B66F-A961065DFB19}"/>
                </a:ext>
              </a:extLst>
            </p:cNvPr>
            <p:cNvSpPr/>
            <p:nvPr/>
          </p:nvSpPr>
          <p:spPr>
            <a:xfrm>
              <a:off x="6083446" y="5805958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EAD98E4-4873-418E-A697-5E47C11BED11}"/>
                </a:ext>
              </a:extLst>
            </p:cNvPr>
            <p:cNvSpPr/>
            <p:nvPr/>
          </p:nvSpPr>
          <p:spPr>
            <a:xfrm>
              <a:off x="6372344" y="5805958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419328A-1A45-4D6B-B2F5-91B4E759ED05}"/>
                </a:ext>
              </a:extLst>
            </p:cNvPr>
            <p:cNvSpPr/>
            <p:nvPr/>
          </p:nvSpPr>
          <p:spPr>
            <a:xfrm>
              <a:off x="6659655" y="5805958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04F7F7D-F268-4847-87FA-551C25917B31}"/>
                </a:ext>
              </a:extLst>
            </p:cNvPr>
            <p:cNvSpPr/>
            <p:nvPr/>
          </p:nvSpPr>
          <p:spPr>
            <a:xfrm>
              <a:off x="6948553" y="5805958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FA0E357-A903-424C-BE14-BDD679469287}"/>
                </a:ext>
              </a:extLst>
            </p:cNvPr>
            <p:cNvSpPr/>
            <p:nvPr/>
          </p:nvSpPr>
          <p:spPr>
            <a:xfrm>
              <a:off x="7235863" y="5805958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B2DC643-490F-4BCD-AF46-4C7D0675432F}"/>
                </a:ext>
              </a:extLst>
            </p:cNvPr>
            <p:cNvSpPr/>
            <p:nvPr/>
          </p:nvSpPr>
          <p:spPr>
            <a:xfrm>
              <a:off x="7524760" y="5805958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B63456F-7F79-41DB-BD9D-67BEF1C6BDC1}"/>
                </a:ext>
              </a:extLst>
            </p:cNvPr>
            <p:cNvSpPr/>
            <p:nvPr/>
          </p:nvSpPr>
          <p:spPr>
            <a:xfrm>
              <a:off x="7812071" y="5805958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D55D9B9-33D9-4EBE-9A18-1F44D6C11B81}"/>
                </a:ext>
              </a:extLst>
            </p:cNvPr>
            <p:cNvSpPr/>
            <p:nvPr/>
          </p:nvSpPr>
          <p:spPr>
            <a:xfrm>
              <a:off x="8100969" y="5805958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31A2A63-75E4-4E5B-BC05-F9753B9B0513}"/>
                </a:ext>
              </a:extLst>
            </p:cNvPr>
            <p:cNvSpPr/>
            <p:nvPr/>
          </p:nvSpPr>
          <p:spPr>
            <a:xfrm>
              <a:off x="8388279" y="5805958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3C69232-4FF0-4590-BC13-D0493CB41FC9}"/>
                </a:ext>
              </a:extLst>
            </p:cNvPr>
            <p:cNvSpPr/>
            <p:nvPr/>
          </p:nvSpPr>
          <p:spPr>
            <a:xfrm>
              <a:off x="8677177" y="5805958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4669BCB-D735-4603-BD03-8C44CD7CEFC4}"/>
                </a:ext>
              </a:extLst>
            </p:cNvPr>
            <p:cNvSpPr/>
            <p:nvPr/>
          </p:nvSpPr>
          <p:spPr>
            <a:xfrm>
              <a:off x="2915094" y="5805958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85D0DC5-1270-41C0-B1A3-D34C166A427A}"/>
                </a:ext>
              </a:extLst>
            </p:cNvPr>
            <p:cNvSpPr/>
            <p:nvPr/>
          </p:nvSpPr>
          <p:spPr>
            <a:xfrm>
              <a:off x="3203992" y="5805958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304434F-5AE9-4227-8030-97B54E2664EF}"/>
                </a:ext>
              </a:extLst>
            </p:cNvPr>
            <p:cNvSpPr/>
            <p:nvPr/>
          </p:nvSpPr>
          <p:spPr>
            <a:xfrm>
              <a:off x="2627784" y="5805958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1B57CDE-72C6-4692-9FC3-CD9F4BA17E97}"/>
                </a:ext>
              </a:extLst>
            </p:cNvPr>
            <p:cNvSpPr/>
            <p:nvPr/>
          </p:nvSpPr>
          <p:spPr>
            <a:xfrm>
              <a:off x="3491303" y="5517033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A247268-FBF5-4480-B550-39DE78C16B59}"/>
                </a:ext>
              </a:extLst>
            </p:cNvPr>
            <p:cNvSpPr/>
            <p:nvPr/>
          </p:nvSpPr>
          <p:spPr>
            <a:xfrm>
              <a:off x="3780201" y="5517033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3508690-93FE-4BEE-AE0E-B82255A245EC}"/>
                </a:ext>
              </a:extLst>
            </p:cNvPr>
            <p:cNvSpPr/>
            <p:nvPr/>
          </p:nvSpPr>
          <p:spPr>
            <a:xfrm>
              <a:off x="4067511" y="5517033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49DFD60-71C8-41AF-B29E-DA0F1BDE0112}"/>
                </a:ext>
              </a:extLst>
            </p:cNvPr>
            <p:cNvSpPr/>
            <p:nvPr/>
          </p:nvSpPr>
          <p:spPr>
            <a:xfrm>
              <a:off x="4356408" y="5517033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FD31345-E590-4F29-8B67-AB763D488D93}"/>
                </a:ext>
              </a:extLst>
            </p:cNvPr>
            <p:cNvSpPr/>
            <p:nvPr/>
          </p:nvSpPr>
          <p:spPr>
            <a:xfrm>
              <a:off x="4643719" y="5517033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F6FC235-1E7D-4264-B23A-6D1A2A9B3974}"/>
                </a:ext>
              </a:extLst>
            </p:cNvPr>
            <p:cNvSpPr/>
            <p:nvPr/>
          </p:nvSpPr>
          <p:spPr>
            <a:xfrm>
              <a:off x="4932617" y="5517033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B49C06F-FD35-47CE-A7D0-1A476A3EE5AD}"/>
                </a:ext>
              </a:extLst>
            </p:cNvPr>
            <p:cNvSpPr/>
            <p:nvPr/>
          </p:nvSpPr>
          <p:spPr>
            <a:xfrm>
              <a:off x="5219927" y="5517033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A0133B5-91E9-4D67-9FA4-459B15851764}"/>
                </a:ext>
              </a:extLst>
            </p:cNvPr>
            <p:cNvSpPr/>
            <p:nvPr/>
          </p:nvSpPr>
          <p:spPr>
            <a:xfrm>
              <a:off x="5508825" y="5517033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5E00504-504B-47E5-96B1-B2111136FBF4}"/>
                </a:ext>
              </a:extLst>
            </p:cNvPr>
            <p:cNvSpPr/>
            <p:nvPr/>
          </p:nvSpPr>
          <p:spPr>
            <a:xfrm>
              <a:off x="5796136" y="5517033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AB14E17-088C-4F4A-A6EC-AC855D0D7409}"/>
                </a:ext>
              </a:extLst>
            </p:cNvPr>
            <p:cNvSpPr/>
            <p:nvPr/>
          </p:nvSpPr>
          <p:spPr>
            <a:xfrm>
              <a:off x="6083446" y="5517033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C4B99C8-A687-4714-97DE-76E42EC2E9AF}"/>
                </a:ext>
              </a:extLst>
            </p:cNvPr>
            <p:cNvSpPr/>
            <p:nvPr/>
          </p:nvSpPr>
          <p:spPr>
            <a:xfrm>
              <a:off x="6372344" y="5517033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AAE971C-F6E1-4FDC-BCA9-CB4E4FAC33FC}"/>
                </a:ext>
              </a:extLst>
            </p:cNvPr>
            <p:cNvSpPr/>
            <p:nvPr/>
          </p:nvSpPr>
          <p:spPr>
            <a:xfrm>
              <a:off x="6659655" y="5517033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13529B1-76B6-4A3D-8C8F-397DF5460106}"/>
                </a:ext>
              </a:extLst>
            </p:cNvPr>
            <p:cNvSpPr/>
            <p:nvPr/>
          </p:nvSpPr>
          <p:spPr>
            <a:xfrm>
              <a:off x="6948553" y="5517033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75C5613-F322-4C47-96E6-00282EAD32A7}"/>
                </a:ext>
              </a:extLst>
            </p:cNvPr>
            <p:cNvSpPr/>
            <p:nvPr/>
          </p:nvSpPr>
          <p:spPr>
            <a:xfrm>
              <a:off x="7235863" y="5517033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37F35B1-941C-40BB-9D54-0F33AAE16F50}"/>
                </a:ext>
              </a:extLst>
            </p:cNvPr>
            <p:cNvSpPr/>
            <p:nvPr/>
          </p:nvSpPr>
          <p:spPr>
            <a:xfrm>
              <a:off x="7524760" y="5517033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9B44E02-1912-4358-9510-498967361474}"/>
                </a:ext>
              </a:extLst>
            </p:cNvPr>
            <p:cNvSpPr/>
            <p:nvPr/>
          </p:nvSpPr>
          <p:spPr>
            <a:xfrm>
              <a:off x="7812071" y="5517033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2B02243-EB43-4103-9951-2A911874BA79}"/>
                </a:ext>
              </a:extLst>
            </p:cNvPr>
            <p:cNvSpPr/>
            <p:nvPr/>
          </p:nvSpPr>
          <p:spPr>
            <a:xfrm>
              <a:off x="8100969" y="5517033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B8DD97B-978A-47BB-A338-C0BBBC8B41BF}"/>
                </a:ext>
              </a:extLst>
            </p:cNvPr>
            <p:cNvSpPr/>
            <p:nvPr/>
          </p:nvSpPr>
          <p:spPr>
            <a:xfrm>
              <a:off x="8388279" y="5517033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34450CC-86B3-4D46-A40E-9B668F6DAF81}"/>
                </a:ext>
              </a:extLst>
            </p:cNvPr>
            <p:cNvSpPr/>
            <p:nvPr/>
          </p:nvSpPr>
          <p:spPr>
            <a:xfrm>
              <a:off x="8677177" y="5517033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93C550C-DD4D-4CAC-B467-3068DE8B24A0}"/>
                </a:ext>
              </a:extLst>
            </p:cNvPr>
            <p:cNvSpPr/>
            <p:nvPr/>
          </p:nvSpPr>
          <p:spPr>
            <a:xfrm>
              <a:off x="2915094" y="5517033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7B55583-F6BC-476D-A71D-2BA9A4661A48}"/>
                </a:ext>
              </a:extLst>
            </p:cNvPr>
            <p:cNvSpPr/>
            <p:nvPr/>
          </p:nvSpPr>
          <p:spPr>
            <a:xfrm>
              <a:off x="3203992" y="5517033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2AF89ADA-7A46-47EA-8BC0-5130481F6B91}"/>
                </a:ext>
              </a:extLst>
            </p:cNvPr>
            <p:cNvSpPr/>
            <p:nvPr/>
          </p:nvSpPr>
          <p:spPr>
            <a:xfrm>
              <a:off x="2627784" y="5517033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46BF204-71FB-41FB-AA93-34FC37AB0682}"/>
                </a:ext>
              </a:extLst>
            </p:cNvPr>
            <p:cNvSpPr/>
            <p:nvPr/>
          </p:nvSpPr>
          <p:spPr>
            <a:xfrm>
              <a:off x="3491303" y="5229696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B363863-F7C7-4425-AD58-20E31F50A7B2}"/>
                </a:ext>
              </a:extLst>
            </p:cNvPr>
            <p:cNvSpPr/>
            <p:nvPr/>
          </p:nvSpPr>
          <p:spPr>
            <a:xfrm>
              <a:off x="3780201" y="5229696"/>
              <a:ext cx="287310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6E7E752-C5D9-485B-9361-ED95A137EBF9}"/>
                </a:ext>
              </a:extLst>
            </p:cNvPr>
            <p:cNvSpPr/>
            <p:nvPr/>
          </p:nvSpPr>
          <p:spPr>
            <a:xfrm>
              <a:off x="4067511" y="5229696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913EED9-991F-4D56-B744-ED00B1E95325}"/>
                </a:ext>
              </a:extLst>
            </p:cNvPr>
            <p:cNvSpPr/>
            <p:nvPr/>
          </p:nvSpPr>
          <p:spPr>
            <a:xfrm>
              <a:off x="4356408" y="5229696"/>
              <a:ext cx="287311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10E43566-9E03-4D53-8104-69C0EE651C07}"/>
                </a:ext>
              </a:extLst>
            </p:cNvPr>
            <p:cNvSpPr/>
            <p:nvPr/>
          </p:nvSpPr>
          <p:spPr>
            <a:xfrm>
              <a:off x="4643719" y="5229696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78A5279F-5BF0-4C8A-A9FF-A79BDA767A82}"/>
                </a:ext>
              </a:extLst>
            </p:cNvPr>
            <p:cNvSpPr/>
            <p:nvPr/>
          </p:nvSpPr>
          <p:spPr>
            <a:xfrm>
              <a:off x="4932617" y="5229696"/>
              <a:ext cx="287310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E85AC31-F6FD-4086-8396-C5FF8A34D0A4}"/>
                </a:ext>
              </a:extLst>
            </p:cNvPr>
            <p:cNvSpPr/>
            <p:nvPr/>
          </p:nvSpPr>
          <p:spPr>
            <a:xfrm>
              <a:off x="5219927" y="5229696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F79A1A9-2238-4670-940D-845525CE5738}"/>
                </a:ext>
              </a:extLst>
            </p:cNvPr>
            <p:cNvSpPr/>
            <p:nvPr/>
          </p:nvSpPr>
          <p:spPr>
            <a:xfrm>
              <a:off x="5508825" y="5229696"/>
              <a:ext cx="287311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330A42F3-768B-4A80-8F5E-FA0058BE6074}"/>
                </a:ext>
              </a:extLst>
            </p:cNvPr>
            <p:cNvSpPr/>
            <p:nvPr/>
          </p:nvSpPr>
          <p:spPr>
            <a:xfrm>
              <a:off x="5796136" y="5229696"/>
              <a:ext cx="287310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325F37E-6160-4D81-B841-C19647E32C6D}"/>
                </a:ext>
              </a:extLst>
            </p:cNvPr>
            <p:cNvSpPr/>
            <p:nvPr/>
          </p:nvSpPr>
          <p:spPr>
            <a:xfrm>
              <a:off x="6083446" y="5229696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910FEA5-A39A-41BC-BAC1-7AB8A569FDDB}"/>
                </a:ext>
              </a:extLst>
            </p:cNvPr>
            <p:cNvSpPr/>
            <p:nvPr/>
          </p:nvSpPr>
          <p:spPr>
            <a:xfrm>
              <a:off x="6372344" y="5229696"/>
              <a:ext cx="287311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19BF2FE-580B-4712-8531-A032CB6556D1}"/>
                </a:ext>
              </a:extLst>
            </p:cNvPr>
            <p:cNvSpPr/>
            <p:nvPr/>
          </p:nvSpPr>
          <p:spPr>
            <a:xfrm>
              <a:off x="6659655" y="5229696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7D6BFF8B-E7A6-4FFC-949D-A7B678008900}"/>
                </a:ext>
              </a:extLst>
            </p:cNvPr>
            <p:cNvSpPr/>
            <p:nvPr/>
          </p:nvSpPr>
          <p:spPr>
            <a:xfrm>
              <a:off x="6948553" y="5229696"/>
              <a:ext cx="287310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026D05A-8203-4591-B091-C57ECA755FD2}"/>
                </a:ext>
              </a:extLst>
            </p:cNvPr>
            <p:cNvSpPr/>
            <p:nvPr/>
          </p:nvSpPr>
          <p:spPr>
            <a:xfrm>
              <a:off x="7235863" y="5229696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4A680093-077C-43B9-B49C-88FE6A211DF6}"/>
                </a:ext>
              </a:extLst>
            </p:cNvPr>
            <p:cNvSpPr/>
            <p:nvPr/>
          </p:nvSpPr>
          <p:spPr>
            <a:xfrm>
              <a:off x="7524760" y="5229696"/>
              <a:ext cx="287311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80E17C8-FC1F-4E01-8C40-8102D8EA1A05}"/>
                </a:ext>
              </a:extLst>
            </p:cNvPr>
            <p:cNvSpPr/>
            <p:nvPr/>
          </p:nvSpPr>
          <p:spPr>
            <a:xfrm>
              <a:off x="7812071" y="5229696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5FECC903-59A9-4E97-B644-B07B1769A36A}"/>
                </a:ext>
              </a:extLst>
            </p:cNvPr>
            <p:cNvSpPr/>
            <p:nvPr/>
          </p:nvSpPr>
          <p:spPr>
            <a:xfrm>
              <a:off x="8100969" y="5229696"/>
              <a:ext cx="287310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78C9BDED-14F2-4C14-A2C8-AF6BB0B3EC08}"/>
                </a:ext>
              </a:extLst>
            </p:cNvPr>
            <p:cNvSpPr/>
            <p:nvPr/>
          </p:nvSpPr>
          <p:spPr>
            <a:xfrm>
              <a:off x="8388279" y="5229696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D4871CD-CDAA-484F-BC96-29EC7FE6B8A2}"/>
                </a:ext>
              </a:extLst>
            </p:cNvPr>
            <p:cNvSpPr/>
            <p:nvPr/>
          </p:nvSpPr>
          <p:spPr>
            <a:xfrm>
              <a:off x="8677177" y="5229696"/>
              <a:ext cx="287311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443246E9-6636-4EC0-B4DC-D16BE0DAC8F0}"/>
                </a:ext>
              </a:extLst>
            </p:cNvPr>
            <p:cNvSpPr/>
            <p:nvPr/>
          </p:nvSpPr>
          <p:spPr>
            <a:xfrm>
              <a:off x="2915094" y="5229696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299262D-C638-456C-A06A-5C3F63B83A18}"/>
                </a:ext>
              </a:extLst>
            </p:cNvPr>
            <p:cNvSpPr/>
            <p:nvPr/>
          </p:nvSpPr>
          <p:spPr>
            <a:xfrm>
              <a:off x="3203992" y="5229696"/>
              <a:ext cx="287311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6969B8D6-E433-4987-9648-F1BA1404155B}"/>
                </a:ext>
              </a:extLst>
            </p:cNvPr>
            <p:cNvSpPr/>
            <p:nvPr/>
          </p:nvSpPr>
          <p:spPr>
            <a:xfrm>
              <a:off x="2627784" y="5229696"/>
              <a:ext cx="287310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B5BBD03-CCCB-4335-99EB-BB7F85BFFEA1}"/>
                </a:ext>
              </a:extLst>
            </p:cNvPr>
            <p:cNvSpPr/>
            <p:nvPr/>
          </p:nvSpPr>
          <p:spPr>
            <a:xfrm>
              <a:off x="3491303" y="4940771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D46A5B5C-E3E4-4B90-95C9-341BB1FBF467}"/>
                </a:ext>
              </a:extLst>
            </p:cNvPr>
            <p:cNvSpPr/>
            <p:nvPr/>
          </p:nvSpPr>
          <p:spPr>
            <a:xfrm>
              <a:off x="3780201" y="4940771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049D36CF-4F92-4F1D-AE81-B44FB1CDD75D}"/>
                </a:ext>
              </a:extLst>
            </p:cNvPr>
            <p:cNvSpPr/>
            <p:nvPr/>
          </p:nvSpPr>
          <p:spPr>
            <a:xfrm>
              <a:off x="4067511" y="4940771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92E853F8-2BEA-4D05-99B9-6AAFFEE68C51}"/>
                </a:ext>
              </a:extLst>
            </p:cNvPr>
            <p:cNvSpPr/>
            <p:nvPr/>
          </p:nvSpPr>
          <p:spPr>
            <a:xfrm>
              <a:off x="4356408" y="4940771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60A8A51-256A-4401-BDC0-8F33E3360D5A}"/>
                </a:ext>
              </a:extLst>
            </p:cNvPr>
            <p:cNvSpPr/>
            <p:nvPr/>
          </p:nvSpPr>
          <p:spPr>
            <a:xfrm>
              <a:off x="4643719" y="4940771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B8B45DE0-8DC3-4433-8849-85CB279707FA}"/>
                </a:ext>
              </a:extLst>
            </p:cNvPr>
            <p:cNvSpPr/>
            <p:nvPr/>
          </p:nvSpPr>
          <p:spPr>
            <a:xfrm>
              <a:off x="4932617" y="4940771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31891C6E-1C69-4CA1-99C7-DE5209B8401A}"/>
                </a:ext>
              </a:extLst>
            </p:cNvPr>
            <p:cNvSpPr/>
            <p:nvPr/>
          </p:nvSpPr>
          <p:spPr>
            <a:xfrm>
              <a:off x="5219927" y="4940771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09B6E6A0-FF90-47F4-B05B-6408F1015A73}"/>
                </a:ext>
              </a:extLst>
            </p:cNvPr>
            <p:cNvSpPr/>
            <p:nvPr/>
          </p:nvSpPr>
          <p:spPr>
            <a:xfrm>
              <a:off x="5508825" y="4940771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7AC283C3-B9A4-4073-BAD4-947470F4A7BE}"/>
                </a:ext>
              </a:extLst>
            </p:cNvPr>
            <p:cNvSpPr/>
            <p:nvPr/>
          </p:nvSpPr>
          <p:spPr>
            <a:xfrm>
              <a:off x="5796136" y="4940771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A445646C-73D9-40DE-A262-136CCAA2B4C3}"/>
                </a:ext>
              </a:extLst>
            </p:cNvPr>
            <p:cNvSpPr/>
            <p:nvPr/>
          </p:nvSpPr>
          <p:spPr>
            <a:xfrm>
              <a:off x="6083446" y="4940771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1E33927C-EF4C-44C4-8F7C-A829FE54BFE9}"/>
                </a:ext>
              </a:extLst>
            </p:cNvPr>
            <p:cNvSpPr/>
            <p:nvPr/>
          </p:nvSpPr>
          <p:spPr>
            <a:xfrm>
              <a:off x="6372344" y="4940771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151FE0CC-995F-45A6-9E8C-0CEFDF3BE4A3}"/>
                </a:ext>
              </a:extLst>
            </p:cNvPr>
            <p:cNvSpPr/>
            <p:nvPr/>
          </p:nvSpPr>
          <p:spPr>
            <a:xfrm>
              <a:off x="6659655" y="4940771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5A260A51-4BC7-448B-B9AA-E5EDA641A7E7}"/>
                </a:ext>
              </a:extLst>
            </p:cNvPr>
            <p:cNvSpPr/>
            <p:nvPr/>
          </p:nvSpPr>
          <p:spPr>
            <a:xfrm>
              <a:off x="6948553" y="4940771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FBAC809D-3373-4FF8-A96D-75FB0349C47A}"/>
                </a:ext>
              </a:extLst>
            </p:cNvPr>
            <p:cNvSpPr/>
            <p:nvPr/>
          </p:nvSpPr>
          <p:spPr>
            <a:xfrm>
              <a:off x="7235863" y="4940771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78264FD2-01F1-4412-96B0-5AD484A2460A}"/>
                </a:ext>
              </a:extLst>
            </p:cNvPr>
            <p:cNvSpPr/>
            <p:nvPr/>
          </p:nvSpPr>
          <p:spPr>
            <a:xfrm>
              <a:off x="7524760" y="4940771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703541E3-9618-4E3C-A2E9-F355F9035AAE}"/>
                </a:ext>
              </a:extLst>
            </p:cNvPr>
            <p:cNvSpPr/>
            <p:nvPr/>
          </p:nvSpPr>
          <p:spPr>
            <a:xfrm>
              <a:off x="7812071" y="4940771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92EDA43-8FFA-4176-91AC-0E3A6BDCA4DF}"/>
                </a:ext>
              </a:extLst>
            </p:cNvPr>
            <p:cNvSpPr/>
            <p:nvPr/>
          </p:nvSpPr>
          <p:spPr>
            <a:xfrm>
              <a:off x="8100969" y="4940771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63679A69-0520-436A-965E-D5D0F3B3B8BB}"/>
                </a:ext>
              </a:extLst>
            </p:cNvPr>
            <p:cNvSpPr/>
            <p:nvPr/>
          </p:nvSpPr>
          <p:spPr>
            <a:xfrm>
              <a:off x="8388279" y="4940771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51ED467C-2EF8-4C5E-9913-3503FD389472}"/>
                </a:ext>
              </a:extLst>
            </p:cNvPr>
            <p:cNvSpPr/>
            <p:nvPr/>
          </p:nvSpPr>
          <p:spPr>
            <a:xfrm>
              <a:off x="8677177" y="4940771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5B1A7F76-9F94-47B7-A2B4-C217D8666A72}"/>
                </a:ext>
              </a:extLst>
            </p:cNvPr>
            <p:cNvSpPr/>
            <p:nvPr/>
          </p:nvSpPr>
          <p:spPr>
            <a:xfrm>
              <a:off x="2915094" y="4940771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BB1AB542-BCD3-46C8-8D3C-3F52A5DFB5B5}"/>
                </a:ext>
              </a:extLst>
            </p:cNvPr>
            <p:cNvSpPr/>
            <p:nvPr/>
          </p:nvSpPr>
          <p:spPr>
            <a:xfrm>
              <a:off x="3203992" y="4940771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D3CB7362-298A-4ABE-AB0F-5B82EAA5004F}"/>
                </a:ext>
              </a:extLst>
            </p:cNvPr>
            <p:cNvSpPr/>
            <p:nvPr/>
          </p:nvSpPr>
          <p:spPr>
            <a:xfrm>
              <a:off x="2627784" y="4940771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62251DAF-37F1-4E4E-BA94-37A38B1D2184}"/>
                </a:ext>
              </a:extLst>
            </p:cNvPr>
            <p:cNvSpPr/>
            <p:nvPr/>
          </p:nvSpPr>
          <p:spPr>
            <a:xfrm>
              <a:off x="3491303" y="4653433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F0CCD3F5-9437-48F0-BA62-F8A6B1061527}"/>
                </a:ext>
              </a:extLst>
            </p:cNvPr>
            <p:cNvSpPr/>
            <p:nvPr/>
          </p:nvSpPr>
          <p:spPr>
            <a:xfrm>
              <a:off x="3780201" y="4653433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9521CC08-C980-4AB2-BD9B-AB84DE8673D4}"/>
                </a:ext>
              </a:extLst>
            </p:cNvPr>
            <p:cNvSpPr/>
            <p:nvPr/>
          </p:nvSpPr>
          <p:spPr>
            <a:xfrm>
              <a:off x="4067511" y="4653433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6B19DF11-CD41-4AC1-B27F-67048C315E0A}"/>
                </a:ext>
              </a:extLst>
            </p:cNvPr>
            <p:cNvSpPr/>
            <p:nvPr/>
          </p:nvSpPr>
          <p:spPr>
            <a:xfrm>
              <a:off x="4356408" y="4653433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CE3156A7-1C42-496C-87C5-322739D5EA1D}"/>
                </a:ext>
              </a:extLst>
            </p:cNvPr>
            <p:cNvSpPr/>
            <p:nvPr/>
          </p:nvSpPr>
          <p:spPr>
            <a:xfrm>
              <a:off x="4643719" y="4653433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096759A9-C497-428E-AF41-49EF502FB9B1}"/>
                </a:ext>
              </a:extLst>
            </p:cNvPr>
            <p:cNvSpPr/>
            <p:nvPr/>
          </p:nvSpPr>
          <p:spPr>
            <a:xfrm>
              <a:off x="4932617" y="4653433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BACA2381-7B62-462E-AB24-EC228B096845}"/>
                </a:ext>
              </a:extLst>
            </p:cNvPr>
            <p:cNvSpPr/>
            <p:nvPr/>
          </p:nvSpPr>
          <p:spPr>
            <a:xfrm>
              <a:off x="5219927" y="4653433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9EAAB977-B40B-499A-9FAD-4A5D5FCAA48B}"/>
                </a:ext>
              </a:extLst>
            </p:cNvPr>
            <p:cNvSpPr/>
            <p:nvPr/>
          </p:nvSpPr>
          <p:spPr>
            <a:xfrm>
              <a:off x="5508825" y="4653433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64879532-C542-4167-98C6-D1777EC2669D}"/>
                </a:ext>
              </a:extLst>
            </p:cNvPr>
            <p:cNvSpPr/>
            <p:nvPr/>
          </p:nvSpPr>
          <p:spPr>
            <a:xfrm>
              <a:off x="5796136" y="4653433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A6CD574C-423E-44D2-BB1A-1B04001C9BCA}"/>
                </a:ext>
              </a:extLst>
            </p:cNvPr>
            <p:cNvSpPr/>
            <p:nvPr/>
          </p:nvSpPr>
          <p:spPr>
            <a:xfrm>
              <a:off x="6083446" y="4653433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EFC35A4C-2CF1-49A2-B57A-A23C2B59C283}"/>
                </a:ext>
              </a:extLst>
            </p:cNvPr>
            <p:cNvSpPr/>
            <p:nvPr/>
          </p:nvSpPr>
          <p:spPr>
            <a:xfrm>
              <a:off x="6372344" y="4653433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E64AA5F1-3EDE-43C2-960F-744F19D94E77}"/>
                </a:ext>
              </a:extLst>
            </p:cNvPr>
            <p:cNvSpPr/>
            <p:nvPr/>
          </p:nvSpPr>
          <p:spPr>
            <a:xfrm>
              <a:off x="6659655" y="4653433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BB611EC8-C8CC-44BE-A2D3-A08526107A87}"/>
                </a:ext>
              </a:extLst>
            </p:cNvPr>
            <p:cNvSpPr/>
            <p:nvPr/>
          </p:nvSpPr>
          <p:spPr>
            <a:xfrm>
              <a:off x="6948553" y="4653433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D1E44BC3-A6EC-45B0-9561-2D3C4CE3724D}"/>
                </a:ext>
              </a:extLst>
            </p:cNvPr>
            <p:cNvSpPr/>
            <p:nvPr/>
          </p:nvSpPr>
          <p:spPr>
            <a:xfrm>
              <a:off x="7235863" y="4653433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CFAA5EE5-9683-4B03-BE88-B2CF8A71F90B}"/>
                </a:ext>
              </a:extLst>
            </p:cNvPr>
            <p:cNvSpPr/>
            <p:nvPr/>
          </p:nvSpPr>
          <p:spPr>
            <a:xfrm>
              <a:off x="7524760" y="4653433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6301A1FE-83BC-42D0-A7D3-CABD31998827}"/>
                </a:ext>
              </a:extLst>
            </p:cNvPr>
            <p:cNvSpPr/>
            <p:nvPr/>
          </p:nvSpPr>
          <p:spPr>
            <a:xfrm>
              <a:off x="7812071" y="4653433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CAAF7733-4A5B-4C5F-AE53-62CB96ADDE19}"/>
                </a:ext>
              </a:extLst>
            </p:cNvPr>
            <p:cNvSpPr/>
            <p:nvPr/>
          </p:nvSpPr>
          <p:spPr>
            <a:xfrm>
              <a:off x="8100969" y="4653433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06E925EC-A5B9-4DBD-AF84-E87F028CF3E9}"/>
                </a:ext>
              </a:extLst>
            </p:cNvPr>
            <p:cNvSpPr/>
            <p:nvPr/>
          </p:nvSpPr>
          <p:spPr>
            <a:xfrm>
              <a:off x="8388279" y="4653433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DDD5A9E0-5632-497B-9338-CA6DF89F37A2}"/>
                </a:ext>
              </a:extLst>
            </p:cNvPr>
            <p:cNvSpPr/>
            <p:nvPr/>
          </p:nvSpPr>
          <p:spPr>
            <a:xfrm>
              <a:off x="8677177" y="4653433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E6033B7F-D426-4565-8381-0C6F8F35F640}"/>
                </a:ext>
              </a:extLst>
            </p:cNvPr>
            <p:cNvSpPr/>
            <p:nvPr/>
          </p:nvSpPr>
          <p:spPr>
            <a:xfrm>
              <a:off x="2915094" y="4653433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2EBD7D5B-BEBC-499A-8C37-FC5FC96D9FE6}"/>
                </a:ext>
              </a:extLst>
            </p:cNvPr>
            <p:cNvSpPr/>
            <p:nvPr/>
          </p:nvSpPr>
          <p:spPr>
            <a:xfrm>
              <a:off x="3203992" y="4653433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BAEE10B3-FFE2-4C94-90FB-9A638C28D3E8}"/>
                </a:ext>
              </a:extLst>
            </p:cNvPr>
            <p:cNvSpPr/>
            <p:nvPr/>
          </p:nvSpPr>
          <p:spPr>
            <a:xfrm>
              <a:off x="2627784" y="4653433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E64EDD1F-7261-4320-B5E9-73C2481638FC}"/>
                </a:ext>
              </a:extLst>
            </p:cNvPr>
            <p:cNvSpPr/>
            <p:nvPr/>
          </p:nvSpPr>
          <p:spPr>
            <a:xfrm>
              <a:off x="3491303" y="4364508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1A00A614-9701-42CC-B5F6-36A4098A4190}"/>
                </a:ext>
              </a:extLst>
            </p:cNvPr>
            <p:cNvSpPr/>
            <p:nvPr/>
          </p:nvSpPr>
          <p:spPr>
            <a:xfrm>
              <a:off x="3780201" y="4364508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841ECCE2-AB0D-4044-9513-3211E6799222}"/>
                </a:ext>
              </a:extLst>
            </p:cNvPr>
            <p:cNvSpPr/>
            <p:nvPr/>
          </p:nvSpPr>
          <p:spPr>
            <a:xfrm>
              <a:off x="4067511" y="4364508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098B809F-2AA1-4A79-B969-0809BBFC7C00}"/>
                </a:ext>
              </a:extLst>
            </p:cNvPr>
            <p:cNvSpPr/>
            <p:nvPr/>
          </p:nvSpPr>
          <p:spPr>
            <a:xfrm>
              <a:off x="4356408" y="4364508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1A9064B8-832B-4E34-AFE5-DFB670E9E1E9}"/>
                </a:ext>
              </a:extLst>
            </p:cNvPr>
            <p:cNvSpPr/>
            <p:nvPr/>
          </p:nvSpPr>
          <p:spPr>
            <a:xfrm>
              <a:off x="4643719" y="4364508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DB69D871-F907-49E6-8C89-F4C4AF3B6385}"/>
                </a:ext>
              </a:extLst>
            </p:cNvPr>
            <p:cNvSpPr/>
            <p:nvPr/>
          </p:nvSpPr>
          <p:spPr>
            <a:xfrm>
              <a:off x="4932617" y="4364508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1D1E87B8-AFC6-4DFC-9349-AD708600BAA2}"/>
                </a:ext>
              </a:extLst>
            </p:cNvPr>
            <p:cNvSpPr/>
            <p:nvPr/>
          </p:nvSpPr>
          <p:spPr>
            <a:xfrm>
              <a:off x="5219927" y="4364508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4111E82D-1118-45E5-87E0-34867C447B73}"/>
                </a:ext>
              </a:extLst>
            </p:cNvPr>
            <p:cNvSpPr/>
            <p:nvPr/>
          </p:nvSpPr>
          <p:spPr>
            <a:xfrm>
              <a:off x="5508825" y="4364508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622D7767-E14E-4575-B159-29DAE81B50E5}"/>
                </a:ext>
              </a:extLst>
            </p:cNvPr>
            <p:cNvSpPr/>
            <p:nvPr/>
          </p:nvSpPr>
          <p:spPr>
            <a:xfrm>
              <a:off x="5796136" y="4364508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5ED6B43B-1266-4DB4-956F-03E07C6C74C1}"/>
                </a:ext>
              </a:extLst>
            </p:cNvPr>
            <p:cNvSpPr/>
            <p:nvPr/>
          </p:nvSpPr>
          <p:spPr>
            <a:xfrm>
              <a:off x="6083446" y="4364508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7FECA0B5-ACA6-4DBF-B6E7-35E32CCA7286}"/>
                </a:ext>
              </a:extLst>
            </p:cNvPr>
            <p:cNvSpPr/>
            <p:nvPr/>
          </p:nvSpPr>
          <p:spPr>
            <a:xfrm>
              <a:off x="6372344" y="4364508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926384B9-55D3-4E98-A64E-61C1A76F7E3D}"/>
                </a:ext>
              </a:extLst>
            </p:cNvPr>
            <p:cNvSpPr/>
            <p:nvPr/>
          </p:nvSpPr>
          <p:spPr>
            <a:xfrm>
              <a:off x="6659655" y="4364508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35CB306B-C87F-46FA-A8C6-25A82BC2C87B}"/>
                </a:ext>
              </a:extLst>
            </p:cNvPr>
            <p:cNvSpPr/>
            <p:nvPr/>
          </p:nvSpPr>
          <p:spPr>
            <a:xfrm>
              <a:off x="6948553" y="4364508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0CD8F991-4F7A-45D9-93C6-007A9C814C52}"/>
                </a:ext>
              </a:extLst>
            </p:cNvPr>
            <p:cNvSpPr/>
            <p:nvPr/>
          </p:nvSpPr>
          <p:spPr>
            <a:xfrm>
              <a:off x="7235863" y="4364508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B3F8E4B7-97FE-4700-BBC2-19081E8DED53}"/>
                </a:ext>
              </a:extLst>
            </p:cNvPr>
            <p:cNvSpPr/>
            <p:nvPr/>
          </p:nvSpPr>
          <p:spPr>
            <a:xfrm>
              <a:off x="7524760" y="4364508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A9E36758-CF1A-4EBE-9107-CC4D4BE0D77F}"/>
                </a:ext>
              </a:extLst>
            </p:cNvPr>
            <p:cNvSpPr/>
            <p:nvPr/>
          </p:nvSpPr>
          <p:spPr>
            <a:xfrm>
              <a:off x="7812071" y="4364508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0A22D32B-AF00-47A5-835D-373C01D9F212}"/>
                </a:ext>
              </a:extLst>
            </p:cNvPr>
            <p:cNvSpPr/>
            <p:nvPr/>
          </p:nvSpPr>
          <p:spPr>
            <a:xfrm>
              <a:off x="8100969" y="4364508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6A92AC4D-F607-4A3D-A7EB-0CBE2346F909}"/>
                </a:ext>
              </a:extLst>
            </p:cNvPr>
            <p:cNvSpPr/>
            <p:nvPr/>
          </p:nvSpPr>
          <p:spPr>
            <a:xfrm>
              <a:off x="8388279" y="4364508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8875E4C7-C644-405B-96CA-9BBD66F892B9}"/>
                </a:ext>
              </a:extLst>
            </p:cNvPr>
            <p:cNvSpPr/>
            <p:nvPr/>
          </p:nvSpPr>
          <p:spPr>
            <a:xfrm>
              <a:off x="8677177" y="4364508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D11EFEC2-C6AC-4A7D-B72B-0C7DFD35EA46}"/>
                </a:ext>
              </a:extLst>
            </p:cNvPr>
            <p:cNvSpPr/>
            <p:nvPr/>
          </p:nvSpPr>
          <p:spPr>
            <a:xfrm>
              <a:off x="2915094" y="4364508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8FDBFE15-D80A-4640-ACD4-F044F1C07AA8}"/>
                </a:ext>
              </a:extLst>
            </p:cNvPr>
            <p:cNvSpPr/>
            <p:nvPr/>
          </p:nvSpPr>
          <p:spPr>
            <a:xfrm>
              <a:off x="3203992" y="4364508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6210F48A-2320-4F6F-BA97-8F3A43F38027}"/>
                </a:ext>
              </a:extLst>
            </p:cNvPr>
            <p:cNvSpPr/>
            <p:nvPr/>
          </p:nvSpPr>
          <p:spPr>
            <a:xfrm>
              <a:off x="2627784" y="4364508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C1CBE3E9-6632-4AE5-AC99-80513EE6BBFA}"/>
                </a:ext>
              </a:extLst>
            </p:cNvPr>
            <p:cNvSpPr/>
            <p:nvPr/>
          </p:nvSpPr>
          <p:spPr>
            <a:xfrm>
              <a:off x="3491303" y="4077171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42738BA1-9A35-4CCF-97AF-23833A4C8A82}"/>
                </a:ext>
              </a:extLst>
            </p:cNvPr>
            <p:cNvSpPr/>
            <p:nvPr/>
          </p:nvSpPr>
          <p:spPr>
            <a:xfrm>
              <a:off x="3780201" y="4077171"/>
              <a:ext cx="287310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F677DA1A-1C2F-4BD2-B7D0-21ACA8B57BB8}"/>
                </a:ext>
              </a:extLst>
            </p:cNvPr>
            <p:cNvSpPr/>
            <p:nvPr/>
          </p:nvSpPr>
          <p:spPr>
            <a:xfrm>
              <a:off x="4067511" y="4077171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B094F879-C5A2-4435-8D89-8AC81AD1C1EB}"/>
                </a:ext>
              </a:extLst>
            </p:cNvPr>
            <p:cNvSpPr/>
            <p:nvPr/>
          </p:nvSpPr>
          <p:spPr>
            <a:xfrm>
              <a:off x="4356408" y="4077171"/>
              <a:ext cx="287311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6D812CBF-57E6-464A-9CF4-4BF076F9AE19}"/>
                </a:ext>
              </a:extLst>
            </p:cNvPr>
            <p:cNvSpPr/>
            <p:nvPr/>
          </p:nvSpPr>
          <p:spPr>
            <a:xfrm>
              <a:off x="4643719" y="4077171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D0E07DAD-757C-4CA2-95F9-5B745FE323A5}"/>
                </a:ext>
              </a:extLst>
            </p:cNvPr>
            <p:cNvSpPr/>
            <p:nvPr/>
          </p:nvSpPr>
          <p:spPr>
            <a:xfrm>
              <a:off x="4932617" y="4077171"/>
              <a:ext cx="287310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1B1D5B6A-FE6A-41DA-B13C-EE38CEE8BE94}"/>
                </a:ext>
              </a:extLst>
            </p:cNvPr>
            <p:cNvSpPr/>
            <p:nvPr/>
          </p:nvSpPr>
          <p:spPr>
            <a:xfrm>
              <a:off x="5219927" y="4077171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B66AA845-0BB4-4D2E-A6BE-BCBBF9622694}"/>
                </a:ext>
              </a:extLst>
            </p:cNvPr>
            <p:cNvSpPr/>
            <p:nvPr/>
          </p:nvSpPr>
          <p:spPr>
            <a:xfrm>
              <a:off x="5508825" y="4077171"/>
              <a:ext cx="287311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39884804-A0B4-413B-8564-DA47C46F459D}"/>
                </a:ext>
              </a:extLst>
            </p:cNvPr>
            <p:cNvSpPr/>
            <p:nvPr/>
          </p:nvSpPr>
          <p:spPr>
            <a:xfrm>
              <a:off x="5796136" y="4077171"/>
              <a:ext cx="287310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087A68D9-BB5D-41A1-AE0F-77B3E68DB298}"/>
                </a:ext>
              </a:extLst>
            </p:cNvPr>
            <p:cNvSpPr/>
            <p:nvPr/>
          </p:nvSpPr>
          <p:spPr>
            <a:xfrm>
              <a:off x="6083446" y="4077171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4F5FD377-E5BF-4943-AE51-D935D43626F2}"/>
                </a:ext>
              </a:extLst>
            </p:cNvPr>
            <p:cNvSpPr/>
            <p:nvPr/>
          </p:nvSpPr>
          <p:spPr>
            <a:xfrm>
              <a:off x="6372344" y="4077171"/>
              <a:ext cx="287311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3069F6F9-FB69-4572-91DF-C892351FDC48}"/>
                </a:ext>
              </a:extLst>
            </p:cNvPr>
            <p:cNvSpPr/>
            <p:nvPr/>
          </p:nvSpPr>
          <p:spPr>
            <a:xfrm>
              <a:off x="6659655" y="4077171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1E295E25-720E-45CE-A594-FE85187B2EE9}"/>
                </a:ext>
              </a:extLst>
            </p:cNvPr>
            <p:cNvSpPr/>
            <p:nvPr/>
          </p:nvSpPr>
          <p:spPr>
            <a:xfrm>
              <a:off x="6948553" y="4077171"/>
              <a:ext cx="287310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054C7171-CFE0-4D90-8033-F1287C1F51C7}"/>
                </a:ext>
              </a:extLst>
            </p:cNvPr>
            <p:cNvSpPr/>
            <p:nvPr/>
          </p:nvSpPr>
          <p:spPr>
            <a:xfrm>
              <a:off x="7235863" y="4077171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879EA2EC-21D1-49C0-B21F-A58905D930FD}"/>
                </a:ext>
              </a:extLst>
            </p:cNvPr>
            <p:cNvSpPr/>
            <p:nvPr/>
          </p:nvSpPr>
          <p:spPr>
            <a:xfrm>
              <a:off x="7524760" y="4077171"/>
              <a:ext cx="287311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B6E285F6-45BE-4FE7-9088-EC1B38A01526}"/>
                </a:ext>
              </a:extLst>
            </p:cNvPr>
            <p:cNvSpPr/>
            <p:nvPr/>
          </p:nvSpPr>
          <p:spPr>
            <a:xfrm>
              <a:off x="7812071" y="4077171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A13F9C32-7DC9-4A0F-85BC-27113D244ECA}"/>
                </a:ext>
              </a:extLst>
            </p:cNvPr>
            <p:cNvSpPr/>
            <p:nvPr/>
          </p:nvSpPr>
          <p:spPr>
            <a:xfrm>
              <a:off x="8100969" y="4077171"/>
              <a:ext cx="287310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2CA70585-3CFB-4D3A-A23B-9136626A1999}"/>
                </a:ext>
              </a:extLst>
            </p:cNvPr>
            <p:cNvSpPr/>
            <p:nvPr/>
          </p:nvSpPr>
          <p:spPr>
            <a:xfrm>
              <a:off x="8388279" y="4077171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518B0208-3547-4BED-A14F-B9B2A6A397E1}"/>
                </a:ext>
              </a:extLst>
            </p:cNvPr>
            <p:cNvSpPr/>
            <p:nvPr/>
          </p:nvSpPr>
          <p:spPr>
            <a:xfrm>
              <a:off x="8677177" y="4077171"/>
              <a:ext cx="287311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0251802A-2AFD-4455-A53B-896979D76911}"/>
                </a:ext>
              </a:extLst>
            </p:cNvPr>
            <p:cNvSpPr/>
            <p:nvPr/>
          </p:nvSpPr>
          <p:spPr>
            <a:xfrm>
              <a:off x="2915094" y="4077171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BD80796D-87DB-45F1-A7C3-EF763416A224}"/>
                </a:ext>
              </a:extLst>
            </p:cNvPr>
            <p:cNvSpPr/>
            <p:nvPr/>
          </p:nvSpPr>
          <p:spPr>
            <a:xfrm>
              <a:off x="3203992" y="4077171"/>
              <a:ext cx="287311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F0038F16-BB53-43AD-A5EB-0104570DD2C8}"/>
                </a:ext>
              </a:extLst>
            </p:cNvPr>
            <p:cNvSpPr/>
            <p:nvPr/>
          </p:nvSpPr>
          <p:spPr>
            <a:xfrm>
              <a:off x="2627784" y="4077171"/>
              <a:ext cx="287310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67BDFD6B-E01D-42BD-92AF-1D7E56E27A76}"/>
                </a:ext>
              </a:extLst>
            </p:cNvPr>
            <p:cNvSpPr/>
            <p:nvPr/>
          </p:nvSpPr>
          <p:spPr>
            <a:xfrm>
              <a:off x="3491303" y="3789833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02CF5D68-34A1-4B78-94FE-FC5EE8AB79A0}"/>
                </a:ext>
              </a:extLst>
            </p:cNvPr>
            <p:cNvSpPr/>
            <p:nvPr/>
          </p:nvSpPr>
          <p:spPr>
            <a:xfrm>
              <a:off x="3780201" y="3789833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78EE6704-0739-405C-89E1-A7AF01CF0F7A}"/>
                </a:ext>
              </a:extLst>
            </p:cNvPr>
            <p:cNvSpPr/>
            <p:nvPr/>
          </p:nvSpPr>
          <p:spPr>
            <a:xfrm>
              <a:off x="4067511" y="3789833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87EB21EC-A54A-4CBF-8A3C-04E228A2BC44}"/>
                </a:ext>
              </a:extLst>
            </p:cNvPr>
            <p:cNvSpPr/>
            <p:nvPr/>
          </p:nvSpPr>
          <p:spPr>
            <a:xfrm>
              <a:off x="4356408" y="3789833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E3A2DD82-E9AE-4587-9EED-6BC0899A9C40}"/>
                </a:ext>
              </a:extLst>
            </p:cNvPr>
            <p:cNvSpPr/>
            <p:nvPr/>
          </p:nvSpPr>
          <p:spPr>
            <a:xfrm>
              <a:off x="4643719" y="3789833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D266319C-85F5-47F2-8364-DB740794B07F}"/>
                </a:ext>
              </a:extLst>
            </p:cNvPr>
            <p:cNvSpPr/>
            <p:nvPr/>
          </p:nvSpPr>
          <p:spPr>
            <a:xfrm>
              <a:off x="4932617" y="3789833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1DBC15F2-632C-4587-AD76-01C22B328A99}"/>
                </a:ext>
              </a:extLst>
            </p:cNvPr>
            <p:cNvSpPr/>
            <p:nvPr/>
          </p:nvSpPr>
          <p:spPr>
            <a:xfrm>
              <a:off x="5219927" y="3789833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103C3BB2-2E78-4B35-950B-1E8239450EAA}"/>
                </a:ext>
              </a:extLst>
            </p:cNvPr>
            <p:cNvSpPr/>
            <p:nvPr/>
          </p:nvSpPr>
          <p:spPr>
            <a:xfrm>
              <a:off x="5508825" y="3789833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4150EA86-E894-402F-8315-A75842FDA54F}"/>
                </a:ext>
              </a:extLst>
            </p:cNvPr>
            <p:cNvSpPr/>
            <p:nvPr/>
          </p:nvSpPr>
          <p:spPr>
            <a:xfrm>
              <a:off x="5796136" y="3789833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CBAB344C-827D-4098-99A1-20A06733DF9E}"/>
                </a:ext>
              </a:extLst>
            </p:cNvPr>
            <p:cNvSpPr/>
            <p:nvPr/>
          </p:nvSpPr>
          <p:spPr>
            <a:xfrm>
              <a:off x="6083446" y="3789833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606C0F7B-A394-4E1D-9BB9-3F57D48D3D05}"/>
                </a:ext>
              </a:extLst>
            </p:cNvPr>
            <p:cNvSpPr/>
            <p:nvPr/>
          </p:nvSpPr>
          <p:spPr>
            <a:xfrm>
              <a:off x="6372344" y="3789833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0E1ABEA6-8E0A-402C-B40C-3D004B253C01}"/>
                </a:ext>
              </a:extLst>
            </p:cNvPr>
            <p:cNvSpPr/>
            <p:nvPr/>
          </p:nvSpPr>
          <p:spPr>
            <a:xfrm>
              <a:off x="6659655" y="3789833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D0AB13DC-5F94-4A5B-BA7F-D6996FF028B0}"/>
                </a:ext>
              </a:extLst>
            </p:cNvPr>
            <p:cNvSpPr/>
            <p:nvPr/>
          </p:nvSpPr>
          <p:spPr>
            <a:xfrm>
              <a:off x="6948553" y="3789833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D6A13768-B831-4693-95BE-6C5B25FB52D2}"/>
                </a:ext>
              </a:extLst>
            </p:cNvPr>
            <p:cNvSpPr/>
            <p:nvPr/>
          </p:nvSpPr>
          <p:spPr>
            <a:xfrm>
              <a:off x="7235863" y="3789833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F1A3A615-612B-4C44-86A5-BBA532551B4F}"/>
                </a:ext>
              </a:extLst>
            </p:cNvPr>
            <p:cNvSpPr/>
            <p:nvPr/>
          </p:nvSpPr>
          <p:spPr>
            <a:xfrm>
              <a:off x="7524760" y="3789833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4AB9AF17-C422-450F-9EBD-FB447521A530}"/>
                </a:ext>
              </a:extLst>
            </p:cNvPr>
            <p:cNvSpPr/>
            <p:nvPr/>
          </p:nvSpPr>
          <p:spPr>
            <a:xfrm>
              <a:off x="7812071" y="3789833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EF7D0758-E75E-480D-8F30-1D5CEEF7CFE8}"/>
                </a:ext>
              </a:extLst>
            </p:cNvPr>
            <p:cNvSpPr/>
            <p:nvPr/>
          </p:nvSpPr>
          <p:spPr>
            <a:xfrm>
              <a:off x="8100969" y="3789833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8C1B6382-9D49-46EB-9179-362478E1D189}"/>
                </a:ext>
              </a:extLst>
            </p:cNvPr>
            <p:cNvSpPr/>
            <p:nvPr/>
          </p:nvSpPr>
          <p:spPr>
            <a:xfrm>
              <a:off x="8388279" y="3789833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48EFA2A4-38F4-42AA-B72F-094ED9672BCD}"/>
                </a:ext>
              </a:extLst>
            </p:cNvPr>
            <p:cNvSpPr/>
            <p:nvPr/>
          </p:nvSpPr>
          <p:spPr>
            <a:xfrm>
              <a:off x="8677177" y="3789833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055D482D-1184-4167-B66A-740E8CDE019C}"/>
                </a:ext>
              </a:extLst>
            </p:cNvPr>
            <p:cNvSpPr/>
            <p:nvPr/>
          </p:nvSpPr>
          <p:spPr>
            <a:xfrm>
              <a:off x="2915094" y="3789833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C1D00532-2AB8-4C58-ACE3-74A1EEC0E1E0}"/>
                </a:ext>
              </a:extLst>
            </p:cNvPr>
            <p:cNvSpPr/>
            <p:nvPr/>
          </p:nvSpPr>
          <p:spPr>
            <a:xfrm>
              <a:off x="3203992" y="3789833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16FEE77D-59F3-48EF-8675-C92EA2ABE65B}"/>
                </a:ext>
              </a:extLst>
            </p:cNvPr>
            <p:cNvSpPr/>
            <p:nvPr/>
          </p:nvSpPr>
          <p:spPr>
            <a:xfrm>
              <a:off x="2627784" y="3789833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290E7D20-4732-4D41-9A64-DD401584D491}"/>
                </a:ext>
              </a:extLst>
            </p:cNvPr>
            <p:cNvSpPr/>
            <p:nvPr/>
          </p:nvSpPr>
          <p:spPr>
            <a:xfrm>
              <a:off x="3491303" y="3500909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CCA784A8-F133-4E2F-BEA9-6624A4DE1949}"/>
                </a:ext>
              </a:extLst>
            </p:cNvPr>
            <p:cNvSpPr/>
            <p:nvPr/>
          </p:nvSpPr>
          <p:spPr>
            <a:xfrm>
              <a:off x="3780201" y="3500909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BD936FCC-F4F1-487C-8E09-32A1DA5EB10C}"/>
                </a:ext>
              </a:extLst>
            </p:cNvPr>
            <p:cNvSpPr/>
            <p:nvPr/>
          </p:nvSpPr>
          <p:spPr>
            <a:xfrm>
              <a:off x="4067511" y="3500909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8E7C0FA2-389C-4B6A-AFEA-69315F652A9D}"/>
                </a:ext>
              </a:extLst>
            </p:cNvPr>
            <p:cNvSpPr/>
            <p:nvPr/>
          </p:nvSpPr>
          <p:spPr>
            <a:xfrm>
              <a:off x="4356408" y="3500909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C5EBBF7D-13A5-489A-A6C8-8B29D7F75465}"/>
                </a:ext>
              </a:extLst>
            </p:cNvPr>
            <p:cNvSpPr/>
            <p:nvPr/>
          </p:nvSpPr>
          <p:spPr>
            <a:xfrm>
              <a:off x="4643719" y="3500909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46221DF2-F61D-4E38-9DEC-7CAEA741F8FE}"/>
                </a:ext>
              </a:extLst>
            </p:cNvPr>
            <p:cNvSpPr/>
            <p:nvPr/>
          </p:nvSpPr>
          <p:spPr>
            <a:xfrm>
              <a:off x="4932617" y="3500909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1AF5FE73-159B-4493-B4C1-C3AB2EEA8438}"/>
                </a:ext>
              </a:extLst>
            </p:cNvPr>
            <p:cNvSpPr/>
            <p:nvPr/>
          </p:nvSpPr>
          <p:spPr>
            <a:xfrm>
              <a:off x="5219927" y="3500909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5F4B0DFA-6E7E-492F-9AB8-33BAFA20FFC2}"/>
                </a:ext>
              </a:extLst>
            </p:cNvPr>
            <p:cNvSpPr/>
            <p:nvPr/>
          </p:nvSpPr>
          <p:spPr>
            <a:xfrm>
              <a:off x="5508825" y="3500909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396BE3E4-F562-40AB-A6AA-DFAC1589C107}"/>
                </a:ext>
              </a:extLst>
            </p:cNvPr>
            <p:cNvSpPr/>
            <p:nvPr/>
          </p:nvSpPr>
          <p:spPr>
            <a:xfrm>
              <a:off x="5796136" y="3500909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5EE0ADB0-F93D-4C1E-88A5-3E4C9AF22798}"/>
                </a:ext>
              </a:extLst>
            </p:cNvPr>
            <p:cNvSpPr/>
            <p:nvPr/>
          </p:nvSpPr>
          <p:spPr>
            <a:xfrm>
              <a:off x="6083446" y="3500909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6635169B-8F78-4BBF-B09F-FC2CBE13CE76}"/>
                </a:ext>
              </a:extLst>
            </p:cNvPr>
            <p:cNvSpPr/>
            <p:nvPr/>
          </p:nvSpPr>
          <p:spPr>
            <a:xfrm>
              <a:off x="6372344" y="3500909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3B070610-DB5A-47D5-8882-E87770180183}"/>
                </a:ext>
              </a:extLst>
            </p:cNvPr>
            <p:cNvSpPr/>
            <p:nvPr/>
          </p:nvSpPr>
          <p:spPr>
            <a:xfrm>
              <a:off x="6659655" y="3500909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6D05F6B3-4AA9-4C2C-888F-A1DDCB23D958}"/>
                </a:ext>
              </a:extLst>
            </p:cNvPr>
            <p:cNvSpPr/>
            <p:nvPr/>
          </p:nvSpPr>
          <p:spPr>
            <a:xfrm>
              <a:off x="6948553" y="3500909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11201442-0DB3-4445-8A1A-6599FF3109D9}"/>
                </a:ext>
              </a:extLst>
            </p:cNvPr>
            <p:cNvSpPr/>
            <p:nvPr/>
          </p:nvSpPr>
          <p:spPr>
            <a:xfrm>
              <a:off x="7235863" y="3500909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34D032D5-3867-43AE-8063-838930D3CB4E}"/>
                </a:ext>
              </a:extLst>
            </p:cNvPr>
            <p:cNvSpPr/>
            <p:nvPr/>
          </p:nvSpPr>
          <p:spPr>
            <a:xfrm>
              <a:off x="7524760" y="3500909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811C2DFB-6B42-4624-AB5A-A0C044AE4F26}"/>
                </a:ext>
              </a:extLst>
            </p:cNvPr>
            <p:cNvSpPr/>
            <p:nvPr/>
          </p:nvSpPr>
          <p:spPr>
            <a:xfrm>
              <a:off x="7812071" y="3500909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3213A2E2-BE3F-4CD8-A810-F602C704C236}"/>
                </a:ext>
              </a:extLst>
            </p:cNvPr>
            <p:cNvSpPr/>
            <p:nvPr/>
          </p:nvSpPr>
          <p:spPr>
            <a:xfrm>
              <a:off x="8100969" y="3500909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E4A8C1DC-4F7B-4887-BF46-000848CB6FCD}"/>
                </a:ext>
              </a:extLst>
            </p:cNvPr>
            <p:cNvSpPr/>
            <p:nvPr/>
          </p:nvSpPr>
          <p:spPr>
            <a:xfrm>
              <a:off x="8388279" y="3500909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A01D7AD1-E150-4665-867F-716B087F34D6}"/>
                </a:ext>
              </a:extLst>
            </p:cNvPr>
            <p:cNvSpPr/>
            <p:nvPr/>
          </p:nvSpPr>
          <p:spPr>
            <a:xfrm>
              <a:off x="8677177" y="3500909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C83F1630-AB83-4ECB-891D-9C099B1E5BC7}"/>
                </a:ext>
              </a:extLst>
            </p:cNvPr>
            <p:cNvSpPr/>
            <p:nvPr/>
          </p:nvSpPr>
          <p:spPr>
            <a:xfrm>
              <a:off x="2915094" y="3500909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1761EFAF-AFD4-4752-96F4-2167D8B998C1}"/>
                </a:ext>
              </a:extLst>
            </p:cNvPr>
            <p:cNvSpPr/>
            <p:nvPr/>
          </p:nvSpPr>
          <p:spPr>
            <a:xfrm>
              <a:off x="3203992" y="3500909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D819A8FC-037E-4867-9445-621142002C0D}"/>
                </a:ext>
              </a:extLst>
            </p:cNvPr>
            <p:cNvSpPr/>
            <p:nvPr/>
          </p:nvSpPr>
          <p:spPr>
            <a:xfrm>
              <a:off x="2627784" y="3500909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4FC09C91-CB7A-467A-AEF9-77E038AF5FA8}"/>
                </a:ext>
              </a:extLst>
            </p:cNvPr>
            <p:cNvSpPr/>
            <p:nvPr/>
          </p:nvSpPr>
          <p:spPr>
            <a:xfrm>
              <a:off x="3491303" y="3213572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32C9E9D8-CDB2-4D59-9D44-B201302E586D}"/>
                </a:ext>
              </a:extLst>
            </p:cNvPr>
            <p:cNvSpPr/>
            <p:nvPr/>
          </p:nvSpPr>
          <p:spPr>
            <a:xfrm>
              <a:off x="3780201" y="3213572"/>
              <a:ext cx="287310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66D630D3-9341-4AB2-B1E0-319EE020AC14}"/>
                </a:ext>
              </a:extLst>
            </p:cNvPr>
            <p:cNvSpPr/>
            <p:nvPr/>
          </p:nvSpPr>
          <p:spPr>
            <a:xfrm>
              <a:off x="4067511" y="3213572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D07D20AE-297D-4C8D-AE71-B0D1C9958198}"/>
                </a:ext>
              </a:extLst>
            </p:cNvPr>
            <p:cNvSpPr/>
            <p:nvPr/>
          </p:nvSpPr>
          <p:spPr>
            <a:xfrm>
              <a:off x="4356408" y="3213572"/>
              <a:ext cx="287311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AC8D6FB5-6E9F-4223-ADE8-4541555BA1EB}"/>
                </a:ext>
              </a:extLst>
            </p:cNvPr>
            <p:cNvSpPr/>
            <p:nvPr/>
          </p:nvSpPr>
          <p:spPr>
            <a:xfrm>
              <a:off x="4643719" y="3213572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898E63AA-C166-49A1-9A53-AAB52A5309A5}"/>
                </a:ext>
              </a:extLst>
            </p:cNvPr>
            <p:cNvSpPr/>
            <p:nvPr/>
          </p:nvSpPr>
          <p:spPr>
            <a:xfrm>
              <a:off x="4932617" y="3213572"/>
              <a:ext cx="287310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AFA2A942-1761-4FAB-9884-59AE4A654CC9}"/>
                </a:ext>
              </a:extLst>
            </p:cNvPr>
            <p:cNvSpPr/>
            <p:nvPr/>
          </p:nvSpPr>
          <p:spPr>
            <a:xfrm>
              <a:off x="5219927" y="3213572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DB4BF33C-D591-40CC-8658-0920E2E23A18}"/>
                </a:ext>
              </a:extLst>
            </p:cNvPr>
            <p:cNvSpPr/>
            <p:nvPr/>
          </p:nvSpPr>
          <p:spPr>
            <a:xfrm>
              <a:off x="5508825" y="3213572"/>
              <a:ext cx="287311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CB43320F-7462-4622-8D8C-6272EDE53D26}"/>
                </a:ext>
              </a:extLst>
            </p:cNvPr>
            <p:cNvSpPr/>
            <p:nvPr/>
          </p:nvSpPr>
          <p:spPr>
            <a:xfrm>
              <a:off x="5796136" y="3213572"/>
              <a:ext cx="287310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D2720626-1127-4FF3-AC90-5C7D2E5F4AF1}"/>
                </a:ext>
              </a:extLst>
            </p:cNvPr>
            <p:cNvSpPr/>
            <p:nvPr/>
          </p:nvSpPr>
          <p:spPr>
            <a:xfrm>
              <a:off x="6083446" y="3213572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158041AC-74B5-4E27-BFAE-FF77F94A67D7}"/>
                </a:ext>
              </a:extLst>
            </p:cNvPr>
            <p:cNvSpPr/>
            <p:nvPr/>
          </p:nvSpPr>
          <p:spPr>
            <a:xfrm>
              <a:off x="6372344" y="3213572"/>
              <a:ext cx="287311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41FB7FA6-458B-49F2-BCFD-0137D3BF59B3}"/>
                </a:ext>
              </a:extLst>
            </p:cNvPr>
            <p:cNvSpPr/>
            <p:nvPr/>
          </p:nvSpPr>
          <p:spPr>
            <a:xfrm>
              <a:off x="6659655" y="3213572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4045048E-7A09-4FD4-A258-5AB84DA27F3B}"/>
                </a:ext>
              </a:extLst>
            </p:cNvPr>
            <p:cNvSpPr/>
            <p:nvPr/>
          </p:nvSpPr>
          <p:spPr>
            <a:xfrm>
              <a:off x="6948553" y="3213572"/>
              <a:ext cx="287310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5D0BE2A4-C053-4D51-8460-17D494DCD8FB}"/>
                </a:ext>
              </a:extLst>
            </p:cNvPr>
            <p:cNvSpPr/>
            <p:nvPr/>
          </p:nvSpPr>
          <p:spPr>
            <a:xfrm>
              <a:off x="7235863" y="3213572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4F78802F-70BC-4BF4-8093-387E8FB9AEEC}"/>
                </a:ext>
              </a:extLst>
            </p:cNvPr>
            <p:cNvSpPr/>
            <p:nvPr/>
          </p:nvSpPr>
          <p:spPr>
            <a:xfrm>
              <a:off x="7524760" y="3213572"/>
              <a:ext cx="287311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A046A830-8FF2-46AD-A966-7B2CDA0D2181}"/>
                </a:ext>
              </a:extLst>
            </p:cNvPr>
            <p:cNvSpPr/>
            <p:nvPr/>
          </p:nvSpPr>
          <p:spPr>
            <a:xfrm>
              <a:off x="7812071" y="3213572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55E47CAD-C798-47BD-AD37-1CE988BD083F}"/>
                </a:ext>
              </a:extLst>
            </p:cNvPr>
            <p:cNvSpPr/>
            <p:nvPr/>
          </p:nvSpPr>
          <p:spPr>
            <a:xfrm>
              <a:off x="8100969" y="3213572"/>
              <a:ext cx="287310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CCC75C05-352D-46E1-B3CF-989815088198}"/>
                </a:ext>
              </a:extLst>
            </p:cNvPr>
            <p:cNvSpPr/>
            <p:nvPr/>
          </p:nvSpPr>
          <p:spPr>
            <a:xfrm>
              <a:off x="8388279" y="3213572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DA225440-4310-4362-913B-9F4D86500159}"/>
                </a:ext>
              </a:extLst>
            </p:cNvPr>
            <p:cNvSpPr/>
            <p:nvPr/>
          </p:nvSpPr>
          <p:spPr>
            <a:xfrm>
              <a:off x="8677177" y="3213572"/>
              <a:ext cx="287311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BCD22CA4-850B-40B2-AABB-D94489A676A2}"/>
                </a:ext>
              </a:extLst>
            </p:cNvPr>
            <p:cNvSpPr/>
            <p:nvPr/>
          </p:nvSpPr>
          <p:spPr>
            <a:xfrm>
              <a:off x="2915094" y="3213572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B9A6F903-9CC0-4F49-A759-A3A1D9802C4E}"/>
                </a:ext>
              </a:extLst>
            </p:cNvPr>
            <p:cNvSpPr/>
            <p:nvPr/>
          </p:nvSpPr>
          <p:spPr>
            <a:xfrm>
              <a:off x="3203992" y="3213572"/>
              <a:ext cx="287311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004164AC-B12D-43C2-8A7A-E6C3D81D3D70}"/>
                </a:ext>
              </a:extLst>
            </p:cNvPr>
            <p:cNvSpPr/>
            <p:nvPr/>
          </p:nvSpPr>
          <p:spPr>
            <a:xfrm>
              <a:off x="2627784" y="3213572"/>
              <a:ext cx="287310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864F43D5-9104-4079-AABA-ABEF93921974}"/>
                </a:ext>
              </a:extLst>
            </p:cNvPr>
            <p:cNvSpPr/>
            <p:nvPr/>
          </p:nvSpPr>
          <p:spPr>
            <a:xfrm>
              <a:off x="3491303" y="2924647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1BE79E31-0238-46D1-89B4-EC83C8E7B041}"/>
                </a:ext>
              </a:extLst>
            </p:cNvPr>
            <p:cNvSpPr/>
            <p:nvPr/>
          </p:nvSpPr>
          <p:spPr>
            <a:xfrm>
              <a:off x="3780201" y="2924647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F74B1DD7-176A-4264-82B0-F0C4DD932DD7}"/>
                </a:ext>
              </a:extLst>
            </p:cNvPr>
            <p:cNvSpPr/>
            <p:nvPr/>
          </p:nvSpPr>
          <p:spPr>
            <a:xfrm>
              <a:off x="4067511" y="2924647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1C66D455-63AC-4C46-BD56-5636B39A76A8}"/>
                </a:ext>
              </a:extLst>
            </p:cNvPr>
            <p:cNvSpPr/>
            <p:nvPr/>
          </p:nvSpPr>
          <p:spPr>
            <a:xfrm>
              <a:off x="4356408" y="2924647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7736C23D-E8D2-40DB-B93B-3BA2082556FD}"/>
                </a:ext>
              </a:extLst>
            </p:cNvPr>
            <p:cNvSpPr/>
            <p:nvPr/>
          </p:nvSpPr>
          <p:spPr>
            <a:xfrm>
              <a:off x="4643719" y="2924647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33CF00D3-6B7C-4ACE-B0B8-DE12A515BF39}"/>
                </a:ext>
              </a:extLst>
            </p:cNvPr>
            <p:cNvSpPr/>
            <p:nvPr/>
          </p:nvSpPr>
          <p:spPr>
            <a:xfrm>
              <a:off x="4932617" y="2924647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C89FCCE9-5028-4B43-ADF9-95EF23B8D007}"/>
                </a:ext>
              </a:extLst>
            </p:cNvPr>
            <p:cNvSpPr/>
            <p:nvPr/>
          </p:nvSpPr>
          <p:spPr>
            <a:xfrm>
              <a:off x="5219927" y="2924647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90941A3D-B0B8-4457-A651-44DCE272032D}"/>
                </a:ext>
              </a:extLst>
            </p:cNvPr>
            <p:cNvSpPr/>
            <p:nvPr/>
          </p:nvSpPr>
          <p:spPr>
            <a:xfrm>
              <a:off x="5508825" y="2924647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4A7C565F-89D9-4A82-9D5B-949BC38EB1F2}"/>
                </a:ext>
              </a:extLst>
            </p:cNvPr>
            <p:cNvSpPr/>
            <p:nvPr/>
          </p:nvSpPr>
          <p:spPr>
            <a:xfrm>
              <a:off x="5796136" y="2924647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0E4E30C4-6D90-4A3B-8C5D-600FC8DEA673}"/>
                </a:ext>
              </a:extLst>
            </p:cNvPr>
            <p:cNvSpPr/>
            <p:nvPr/>
          </p:nvSpPr>
          <p:spPr>
            <a:xfrm>
              <a:off x="6083446" y="2924647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B67877BB-4072-49FB-9312-1E96501308F0}"/>
                </a:ext>
              </a:extLst>
            </p:cNvPr>
            <p:cNvSpPr/>
            <p:nvPr/>
          </p:nvSpPr>
          <p:spPr>
            <a:xfrm>
              <a:off x="6372344" y="2924647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7AEDA3B4-8CB9-4FD2-A511-EB0DC16D5866}"/>
                </a:ext>
              </a:extLst>
            </p:cNvPr>
            <p:cNvSpPr/>
            <p:nvPr/>
          </p:nvSpPr>
          <p:spPr>
            <a:xfrm>
              <a:off x="6659655" y="2924647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04B19E6F-598C-4DAE-9AC1-68AA43E0B09C}"/>
                </a:ext>
              </a:extLst>
            </p:cNvPr>
            <p:cNvSpPr/>
            <p:nvPr/>
          </p:nvSpPr>
          <p:spPr>
            <a:xfrm>
              <a:off x="6948553" y="2924647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8CE24B5B-C3E3-4949-B26E-87AC0BE8B716}"/>
                </a:ext>
              </a:extLst>
            </p:cNvPr>
            <p:cNvSpPr/>
            <p:nvPr/>
          </p:nvSpPr>
          <p:spPr>
            <a:xfrm>
              <a:off x="7235863" y="2924647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DF9A2A1C-DEA4-4C5B-8CE6-749BADA5F314}"/>
                </a:ext>
              </a:extLst>
            </p:cNvPr>
            <p:cNvSpPr/>
            <p:nvPr/>
          </p:nvSpPr>
          <p:spPr>
            <a:xfrm>
              <a:off x="7524760" y="2924647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A79AAFB3-B578-4B94-AEA6-0D95C5BB19B1}"/>
                </a:ext>
              </a:extLst>
            </p:cNvPr>
            <p:cNvSpPr/>
            <p:nvPr/>
          </p:nvSpPr>
          <p:spPr>
            <a:xfrm>
              <a:off x="7812071" y="2924647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5FD1B55E-BFBF-460D-8257-947C1EC3B2A5}"/>
                </a:ext>
              </a:extLst>
            </p:cNvPr>
            <p:cNvSpPr/>
            <p:nvPr/>
          </p:nvSpPr>
          <p:spPr>
            <a:xfrm>
              <a:off x="8100969" y="2924647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85C5E669-C714-4633-A332-3E3A98948976}"/>
                </a:ext>
              </a:extLst>
            </p:cNvPr>
            <p:cNvSpPr/>
            <p:nvPr/>
          </p:nvSpPr>
          <p:spPr>
            <a:xfrm>
              <a:off x="8388279" y="2924647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113DBD1D-460C-4AA3-8F12-9462C2BC003A}"/>
                </a:ext>
              </a:extLst>
            </p:cNvPr>
            <p:cNvSpPr/>
            <p:nvPr/>
          </p:nvSpPr>
          <p:spPr>
            <a:xfrm>
              <a:off x="8677177" y="2924647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F61C0911-026F-4A8C-B340-26E4896AF207}"/>
                </a:ext>
              </a:extLst>
            </p:cNvPr>
            <p:cNvSpPr/>
            <p:nvPr/>
          </p:nvSpPr>
          <p:spPr>
            <a:xfrm>
              <a:off x="2915094" y="2924647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0B9E93E8-D409-4FB3-957A-79ECC413AB6F}"/>
                </a:ext>
              </a:extLst>
            </p:cNvPr>
            <p:cNvSpPr/>
            <p:nvPr/>
          </p:nvSpPr>
          <p:spPr>
            <a:xfrm>
              <a:off x="3203992" y="2924647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9F0D7491-38F9-4A79-B9F2-37036AB6E213}"/>
                </a:ext>
              </a:extLst>
            </p:cNvPr>
            <p:cNvSpPr/>
            <p:nvPr/>
          </p:nvSpPr>
          <p:spPr>
            <a:xfrm>
              <a:off x="2627784" y="2924647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D56D522E-0B55-4CE5-BB45-2830FE991446}"/>
                </a:ext>
              </a:extLst>
            </p:cNvPr>
            <p:cNvSpPr/>
            <p:nvPr/>
          </p:nvSpPr>
          <p:spPr>
            <a:xfrm>
              <a:off x="3491303" y="2637309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99F587F9-0EFE-484B-8378-E212CD928252}"/>
                </a:ext>
              </a:extLst>
            </p:cNvPr>
            <p:cNvSpPr/>
            <p:nvPr/>
          </p:nvSpPr>
          <p:spPr>
            <a:xfrm>
              <a:off x="3780201" y="2637309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D6E8CD93-0B5F-4A42-BFC0-C32589C1D97C}"/>
                </a:ext>
              </a:extLst>
            </p:cNvPr>
            <p:cNvSpPr/>
            <p:nvPr/>
          </p:nvSpPr>
          <p:spPr>
            <a:xfrm>
              <a:off x="4067511" y="2637309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66E96A41-1E87-489C-90EF-D0BFB6F45467}"/>
                </a:ext>
              </a:extLst>
            </p:cNvPr>
            <p:cNvSpPr/>
            <p:nvPr/>
          </p:nvSpPr>
          <p:spPr>
            <a:xfrm>
              <a:off x="4356408" y="2637309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35D72565-C47D-4FFF-9AF4-78451FD6190B}"/>
                </a:ext>
              </a:extLst>
            </p:cNvPr>
            <p:cNvSpPr/>
            <p:nvPr/>
          </p:nvSpPr>
          <p:spPr>
            <a:xfrm>
              <a:off x="4643719" y="2637309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448569F2-B38F-472A-9E57-7E3B79A45C0A}"/>
                </a:ext>
              </a:extLst>
            </p:cNvPr>
            <p:cNvSpPr/>
            <p:nvPr/>
          </p:nvSpPr>
          <p:spPr>
            <a:xfrm>
              <a:off x="4932617" y="2637309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32C9D789-0839-499D-9BD6-B3EEDAA627DD}"/>
                </a:ext>
              </a:extLst>
            </p:cNvPr>
            <p:cNvSpPr/>
            <p:nvPr/>
          </p:nvSpPr>
          <p:spPr>
            <a:xfrm>
              <a:off x="5219927" y="2637309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F9465DCB-ACC6-48A4-8224-A6A44AA5A2DD}"/>
                </a:ext>
              </a:extLst>
            </p:cNvPr>
            <p:cNvSpPr/>
            <p:nvPr/>
          </p:nvSpPr>
          <p:spPr>
            <a:xfrm>
              <a:off x="5508825" y="2637309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B0F17A4C-834E-4398-B616-C1899E76D569}"/>
                </a:ext>
              </a:extLst>
            </p:cNvPr>
            <p:cNvSpPr/>
            <p:nvPr/>
          </p:nvSpPr>
          <p:spPr>
            <a:xfrm>
              <a:off x="5796136" y="2637309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0EDB44B6-E82D-4314-B507-F7CB08A24E5A}"/>
                </a:ext>
              </a:extLst>
            </p:cNvPr>
            <p:cNvSpPr/>
            <p:nvPr/>
          </p:nvSpPr>
          <p:spPr>
            <a:xfrm>
              <a:off x="6083446" y="2637309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E735963A-B64F-4E4A-B1B3-519F03AF26F1}"/>
                </a:ext>
              </a:extLst>
            </p:cNvPr>
            <p:cNvSpPr/>
            <p:nvPr/>
          </p:nvSpPr>
          <p:spPr>
            <a:xfrm>
              <a:off x="6372344" y="2637309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D99C223C-8CCE-444F-BEC4-991C72EBF14D}"/>
                </a:ext>
              </a:extLst>
            </p:cNvPr>
            <p:cNvSpPr/>
            <p:nvPr/>
          </p:nvSpPr>
          <p:spPr>
            <a:xfrm>
              <a:off x="6659655" y="2637309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A749A70C-56DA-42F2-9685-B7394A2B60FD}"/>
                </a:ext>
              </a:extLst>
            </p:cNvPr>
            <p:cNvSpPr/>
            <p:nvPr/>
          </p:nvSpPr>
          <p:spPr>
            <a:xfrm>
              <a:off x="6948553" y="2637309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7FCFBDF0-09B2-49EF-A6AB-0ED4E404AC14}"/>
                </a:ext>
              </a:extLst>
            </p:cNvPr>
            <p:cNvSpPr/>
            <p:nvPr/>
          </p:nvSpPr>
          <p:spPr>
            <a:xfrm>
              <a:off x="7235863" y="2637309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3C5B340C-A904-43F5-AE8E-FA25BB032C7A}"/>
                </a:ext>
              </a:extLst>
            </p:cNvPr>
            <p:cNvSpPr/>
            <p:nvPr/>
          </p:nvSpPr>
          <p:spPr>
            <a:xfrm>
              <a:off x="7524760" y="2637309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4FC62E45-65FC-45E4-B869-F63E7E72ED8D}"/>
                </a:ext>
              </a:extLst>
            </p:cNvPr>
            <p:cNvSpPr/>
            <p:nvPr/>
          </p:nvSpPr>
          <p:spPr>
            <a:xfrm>
              <a:off x="7812071" y="2637309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F1B18F9C-4EA0-4F20-95C0-807583AFC1EB}"/>
                </a:ext>
              </a:extLst>
            </p:cNvPr>
            <p:cNvSpPr/>
            <p:nvPr/>
          </p:nvSpPr>
          <p:spPr>
            <a:xfrm>
              <a:off x="8100969" y="2637309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D802EC21-E08B-4240-9434-1B71D758AC53}"/>
                </a:ext>
              </a:extLst>
            </p:cNvPr>
            <p:cNvSpPr/>
            <p:nvPr/>
          </p:nvSpPr>
          <p:spPr>
            <a:xfrm>
              <a:off x="8388279" y="2637309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4D1FCCE2-52E0-46A9-BF91-9AC2B92262FC}"/>
                </a:ext>
              </a:extLst>
            </p:cNvPr>
            <p:cNvSpPr/>
            <p:nvPr/>
          </p:nvSpPr>
          <p:spPr>
            <a:xfrm>
              <a:off x="8677177" y="2637309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036D0FC5-E6BC-4F00-BBB9-A9145027D893}"/>
                </a:ext>
              </a:extLst>
            </p:cNvPr>
            <p:cNvSpPr/>
            <p:nvPr/>
          </p:nvSpPr>
          <p:spPr>
            <a:xfrm>
              <a:off x="2915094" y="2637309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id="{9BBBCAEE-8BAD-4CA7-B1FC-4B96E428F40C}"/>
                </a:ext>
              </a:extLst>
            </p:cNvPr>
            <p:cNvSpPr/>
            <p:nvPr/>
          </p:nvSpPr>
          <p:spPr>
            <a:xfrm>
              <a:off x="3203992" y="2637309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id="{BF069474-0EEC-4D15-9500-443B4F7FC9A0}"/>
                </a:ext>
              </a:extLst>
            </p:cNvPr>
            <p:cNvSpPr/>
            <p:nvPr/>
          </p:nvSpPr>
          <p:spPr>
            <a:xfrm>
              <a:off x="2627784" y="2637309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C733F2BB-2E3C-4D21-9519-DF064613DB61}"/>
                </a:ext>
              </a:extLst>
            </p:cNvPr>
            <p:cNvSpPr/>
            <p:nvPr/>
          </p:nvSpPr>
          <p:spPr>
            <a:xfrm>
              <a:off x="3491303" y="2348384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id="{9EEA6138-D22A-40A0-917D-905AD78B6EFF}"/>
                </a:ext>
              </a:extLst>
            </p:cNvPr>
            <p:cNvSpPr/>
            <p:nvPr/>
          </p:nvSpPr>
          <p:spPr>
            <a:xfrm>
              <a:off x="3780201" y="2348384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76" name="Rectangle 275">
              <a:extLst>
                <a:ext uri="{FF2B5EF4-FFF2-40B4-BE49-F238E27FC236}">
                  <a16:creationId xmlns:a16="http://schemas.microsoft.com/office/drawing/2014/main" id="{439B7E26-2465-45A4-BBD8-634434129F6D}"/>
                </a:ext>
              </a:extLst>
            </p:cNvPr>
            <p:cNvSpPr/>
            <p:nvPr/>
          </p:nvSpPr>
          <p:spPr>
            <a:xfrm>
              <a:off x="4067511" y="2348384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77" name="Rectangle 276">
              <a:extLst>
                <a:ext uri="{FF2B5EF4-FFF2-40B4-BE49-F238E27FC236}">
                  <a16:creationId xmlns:a16="http://schemas.microsoft.com/office/drawing/2014/main" id="{E60562C3-9DFC-4142-98A8-0CEF1FB3A4A0}"/>
                </a:ext>
              </a:extLst>
            </p:cNvPr>
            <p:cNvSpPr/>
            <p:nvPr/>
          </p:nvSpPr>
          <p:spPr>
            <a:xfrm>
              <a:off x="4356408" y="2348384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id="{4D919E87-66B1-4DB1-B91E-16D8F7695A68}"/>
                </a:ext>
              </a:extLst>
            </p:cNvPr>
            <p:cNvSpPr/>
            <p:nvPr/>
          </p:nvSpPr>
          <p:spPr>
            <a:xfrm>
              <a:off x="4643719" y="2348384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79" name="Rectangle 278">
              <a:extLst>
                <a:ext uri="{FF2B5EF4-FFF2-40B4-BE49-F238E27FC236}">
                  <a16:creationId xmlns:a16="http://schemas.microsoft.com/office/drawing/2014/main" id="{8FA063CC-4AA0-4068-B7B2-720110D14B4B}"/>
                </a:ext>
              </a:extLst>
            </p:cNvPr>
            <p:cNvSpPr/>
            <p:nvPr/>
          </p:nvSpPr>
          <p:spPr>
            <a:xfrm>
              <a:off x="4932617" y="2348384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80" name="Rectangle 279">
              <a:extLst>
                <a:ext uri="{FF2B5EF4-FFF2-40B4-BE49-F238E27FC236}">
                  <a16:creationId xmlns:a16="http://schemas.microsoft.com/office/drawing/2014/main" id="{8620584B-C691-4852-A60A-C3263AB10515}"/>
                </a:ext>
              </a:extLst>
            </p:cNvPr>
            <p:cNvSpPr/>
            <p:nvPr/>
          </p:nvSpPr>
          <p:spPr>
            <a:xfrm>
              <a:off x="5219927" y="2348384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id="{DC3CBA9B-95B6-468B-A23B-BCCE063DD903}"/>
                </a:ext>
              </a:extLst>
            </p:cNvPr>
            <p:cNvSpPr/>
            <p:nvPr/>
          </p:nvSpPr>
          <p:spPr>
            <a:xfrm>
              <a:off x="5508825" y="2348384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82" name="Rectangle 281">
              <a:extLst>
                <a:ext uri="{FF2B5EF4-FFF2-40B4-BE49-F238E27FC236}">
                  <a16:creationId xmlns:a16="http://schemas.microsoft.com/office/drawing/2014/main" id="{B662D71C-7FF9-48B4-8377-E00CDF380E2F}"/>
                </a:ext>
              </a:extLst>
            </p:cNvPr>
            <p:cNvSpPr/>
            <p:nvPr/>
          </p:nvSpPr>
          <p:spPr>
            <a:xfrm>
              <a:off x="5796136" y="2348384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BD6CE0DC-C716-4DDD-A4E7-4DB9DE1A2CC6}"/>
                </a:ext>
              </a:extLst>
            </p:cNvPr>
            <p:cNvSpPr/>
            <p:nvPr/>
          </p:nvSpPr>
          <p:spPr>
            <a:xfrm>
              <a:off x="6083446" y="2348384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4731E68D-0F3B-4510-9257-4F20F11D8C29}"/>
                </a:ext>
              </a:extLst>
            </p:cNvPr>
            <p:cNvSpPr/>
            <p:nvPr/>
          </p:nvSpPr>
          <p:spPr>
            <a:xfrm>
              <a:off x="6372344" y="2348384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4527BD33-E41B-4B47-A231-941E1F7E4CC5}"/>
                </a:ext>
              </a:extLst>
            </p:cNvPr>
            <p:cNvSpPr/>
            <p:nvPr/>
          </p:nvSpPr>
          <p:spPr>
            <a:xfrm>
              <a:off x="6659655" y="2348384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87B18B5D-DE1F-4ED6-8559-A152F56CF396}"/>
                </a:ext>
              </a:extLst>
            </p:cNvPr>
            <p:cNvSpPr/>
            <p:nvPr/>
          </p:nvSpPr>
          <p:spPr>
            <a:xfrm>
              <a:off x="6948553" y="2348384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CAB28135-F39D-43ED-BF8B-24C024007E3C}"/>
                </a:ext>
              </a:extLst>
            </p:cNvPr>
            <p:cNvSpPr/>
            <p:nvPr/>
          </p:nvSpPr>
          <p:spPr>
            <a:xfrm>
              <a:off x="7235863" y="2348384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80277C45-D29F-41D2-8669-36B832383FB4}"/>
                </a:ext>
              </a:extLst>
            </p:cNvPr>
            <p:cNvSpPr/>
            <p:nvPr/>
          </p:nvSpPr>
          <p:spPr>
            <a:xfrm>
              <a:off x="7524760" y="2348384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61D0B5B0-85A1-4AAD-9A5A-ED622CBD5CB8}"/>
                </a:ext>
              </a:extLst>
            </p:cNvPr>
            <p:cNvSpPr/>
            <p:nvPr/>
          </p:nvSpPr>
          <p:spPr>
            <a:xfrm>
              <a:off x="7812071" y="2348384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7DC522DB-A8A1-4FA4-966A-C579086AFE04}"/>
                </a:ext>
              </a:extLst>
            </p:cNvPr>
            <p:cNvSpPr/>
            <p:nvPr/>
          </p:nvSpPr>
          <p:spPr>
            <a:xfrm>
              <a:off x="8100969" y="2348384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5CCC2844-346C-4835-A0C1-B5E03AB35E09}"/>
                </a:ext>
              </a:extLst>
            </p:cNvPr>
            <p:cNvSpPr/>
            <p:nvPr/>
          </p:nvSpPr>
          <p:spPr>
            <a:xfrm>
              <a:off x="8388279" y="2348384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E761BA44-32DE-4934-B54A-41CB43FCDF44}"/>
                </a:ext>
              </a:extLst>
            </p:cNvPr>
            <p:cNvSpPr/>
            <p:nvPr/>
          </p:nvSpPr>
          <p:spPr>
            <a:xfrm>
              <a:off x="8677177" y="2348384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66D15B0F-4BE4-4575-8BB1-A3ABE4B97997}"/>
                </a:ext>
              </a:extLst>
            </p:cNvPr>
            <p:cNvSpPr/>
            <p:nvPr/>
          </p:nvSpPr>
          <p:spPr>
            <a:xfrm>
              <a:off x="2915094" y="2348384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9F2B144C-6CC5-4794-B5C0-FF19765E5D80}"/>
                </a:ext>
              </a:extLst>
            </p:cNvPr>
            <p:cNvSpPr/>
            <p:nvPr/>
          </p:nvSpPr>
          <p:spPr>
            <a:xfrm>
              <a:off x="3203992" y="2348384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23762F9F-DE19-4E6E-94CD-505A3AC058DA}"/>
                </a:ext>
              </a:extLst>
            </p:cNvPr>
            <p:cNvSpPr/>
            <p:nvPr/>
          </p:nvSpPr>
          <p:spPr>
            <a:xfrm>
              <a:off x="2627784" y="2348384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EDC4FC92-2133-4C80-BF14-02AE371BFBF0}"/>
                </a:ext>
              </a:extLst>
            </p:cNvPr>
            <p:cNvSpPr/>
            <p:nvPr/>
          </p:nvSpPr>
          <p:spPr>
            <a:xfrm>
              <a:off x="3491303" y="2061047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EA946C11-9BE1-4E80-970E-8CA0C0D9D64F}"/>
                </a:ext>
              </a:extLst>
            </p:cNvPr>
            <p:cNvSpPr/>
            <p:nvPr/>
          </p:nvSpPr>
          <p:spPr>
            <a:xfrm>
              <a:off x="3780201" y="2061047"/>
              <a:ext cx="287310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41308A4B-5790-479B-9D3D-9F7BD8A90FBC}"/>
                </a:ext>
              </a:extLst>
            </p:cNvPr>
            <p:cNvSpPr/>
            <p:nvPr/>
          </p:nvSpPr>
          <p:spPr>
            <a:xfrm>
              <a:off x="4067511" y="2061047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150FABA8-B4BE-48E4-BB3E-5884C49DC43E}"/>
                </a:ext>
              </a:extLst>
            </p:cNvPr>
            <p:cNvSpPr/>
            <p:nvPr/>
          </p:nvSpPr>
          <p:spPr>
            <a:xfrm>
              <a:off x="4356408" y="2061047"/>
              <a:ext cx="287311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715181BD-9601-4BA0-9286-4E54F03AB954}"/>
                </a:ext>
              </a:extLst>
            </p:cNvPr>
            <p:cNvSpPr/>
            <p:nvPr/>
          </p:nvSpPr>
          <p:spPr>
            <a:xfrm>
              <a:off x="4643719" y="2061047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C641F2C2-2AF5-480A-8EE7-F05146EDE6DB}"/>
                </a:ext>
              </a:extLst>
            </p:cNvPr>
            <p:cNvSpPr/>
            <p:nvPr/>
          </p:nvSpPr>
          <p:spPr>
            <a:xfrm>
              <a:off x="4932617" y="2061047"/>
              <a:ext cx="287310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E467823E-A60A-4141-9550-617833BCD3D3}"/>
                </a:ext>
              </a:extLst>
            </p:cNvPr>
            <p:cNvSpPr/>
            <p:nvPr/>
          </p:nvSpPr>
          <p:spPr>
            <a:xfrm>
              <a:off x="5219927" y="2061047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03" name="Rectangle 302">
              <a:extLst>
                <a:ext uri="{FF2B5EF4-FFF2-40B4-BE49-F238E27FC236}">
                  <a16:creationId xmlns:a16="http://schemas.microsoft.com/office/drawing/2014/main" id="{D88435DD-6819-416D-8F69-224811036FDB}"/>
                </a:ext>
              </a:extLst>
            </p:cNvPr>
            <p:cNvSpPr/>
            <p:nvPr/>
          </p:nvSpPr>
          <p:spPr>
            <a:xfrm>
              <a:off x="5508825" y="2061047"/>
              <a:ext cx="287311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04" name="Rectangle 303">
              <a:extLst>
                <a:ext uri="{FF2B5EF4-FFF2-40B4-BE49-F238E27FC236}">
                  <a16:creationId xmlns:a16="http://schemas.microsoft.com/office/drawing/2014/main" id="{45948D51-221E-4201-9023-FCE4990E2E4F}"/>
                </a:ext>
              </a:extLst>
            </p:cNvPr>
            <p:cNvSpPr/>
            <p:nvPr/>
          </p:nvSpPr>
          <p:spPr>
            <a:xfrm>
              <a:off x="5796136" y="2061047"/>
              <a:ext cx="287310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id="{FD1FC033-48A0-49AB-8F0E-483988A482EE}"/>
                </a:ext>
              </a:extLst>
            </p:cNvPr>
            <p:cNvSpPr/>
            <p:nvPr/>
          </p:nvSpPr>
          <p:spPr>
            <a:xfrm>
              <a:off x="6083446" y="2061047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06" name="Rectangle 305">
              <a:extLst>
                <a:ext uri="{FF2B5EF4-FFF2-40B4-BE49-F238E27FC236}">
                  <a16:creationId xmlns:a16="http://schemas.microsoft.com/office/drawing/2014/main" id="{CD3B28B8-1774-4256-95D4-D13C2C9FC699}"/>
                </a:ext>
              </a:extLst>
            </p:cNvPr>
            <p:cNvSpPr/>
            <p:nvPr/>
          </p:nvSpPr>
          <p:spPr>
            <a:xfrm>
              <a:off x="6372344" y="2061047"/>
              <a:ext cx="287311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07" name="Rectangle 306">
              <a:extLst>
                <a:ext uri="{FF2B5EF4-FFF2-40B4-BE49-F238E27FC236}">
                  <a16:creationId xmlns:a16="http://schemas.microsoft.com/office/drawing/2014/main" id="{1BD4CA8F-D74C-4514-AC83-D851DBB2AED7}"/>
                </a:ext>
              </a:extLst>
            </p:cNvPr>
            <p:cNvSpPr/>
            <p:nvPr/>
          </p:nvSpPr>
          <p:spPr>
            <a:xfrm>
              <a:off x="6659655" y="2061047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08" name="Rectangle 307">
              <a:extLst>
                <a:ext uri="{FF2B5EF4-FFF2-40B4-BE49-F238E27FC236}">
                  <a16:creationId xmlns:a16="http://schemas.microsoft.com/office/drawing/2014/main" id="{3B6464C1-D820-4EC6-A5EF-7D918D6A7FE8}"/>
                </a:ext>
              </a:extLst>
            </p:cNvPr>
            <p:cNvSpPr/>
            <p:nvPr/>
          </p:nvSpPr>
          <p:spPr>
            <a:xfrm>
              <a:off x="6948553" y="2061047"/>
              <a:ext cx="287310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09" name="Rectangle 308">
              <a:extLst>
                <a:ext uri="{FF2B5EF4-FFF2-40B4-BE49-F238E27FC236}">
                  <a16:creationId xmlns:a16="http://schemas.microsoft.com/office/drawing/2014/main" id="{5B2AEE66-C1AF-4B2F-BE00-530383C968A3}"/>
                </a:ext>
              </a:extLst>
            </p:cNvPr>
            <p:cNvSpPr/>
            <p:nvPr/>
          </p:nvSpPr>
          <p:spPr>
            <a:xfrm>
              <a:off x="7235863" y="2061047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10" name="Rectangle 309">
              <a:extLst>
                <a:ext uri="{FF2B5EF4-FFF2-40B4-BE49-F238E27FC236}">
                  <a16:creationId xmlns:a16="http://schemas.microsoft.com/office/drawing/2014/main" id="{80F59BFF-E427-499E-A019-6A60E2C34BC3}"/>
                </a:ext>
              </a:extLst>
            </p:cNvPr>
            <p:cNvSpPr/>
            <p:nvPr/>
          </p:nvSpPr>
          <p:spPr>
            <a:xfrm>
              <a:off x="7524760" y="2061047"/>
              <a:ext cx="287311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11" name="Rectangle 310">
              <a:extLst>
                <a:ext uri="{FF2B5EF4-FFF2-40B4-BE49-F238E27FC236}">
                  <a16:creationId xmlns:a16="http://schemas.microsoft.com/office/drawing/2014/main" id="{EE9BE581-977E-4FF4-AB7D-9C48EA6F7643}"/>
                </a:ext>
              </a:extLst>
            </p:cNvPr>
            <p:cNvSpPr/>
            <p:nvPr/>
          </p:nvSpPr>
          <p:spPr>
            <a:xfrm>
              <a:off x="7812071" y="2061047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12" name="Rectangle 311">
              <a:extLst>
                <a:ext uri="{FF2B5EF4-FFF2-40B4-BE49-F238E27FC236}">
                  <a16:creationId xmlns:a16="http://schemas.microsoft.com/office/drawing/2014/main" id="{543CC63A-B33E-49EC-B800-233E5621A96C}"/>
                </a:ext>
              </a:extLst>
            </p:cNvPr>
            <p:cNvSpPr/>
            <p:nvPr/>
          </p:nvSpPr>
          <p:spPr>
            <a:xfrm>
              <a:off x="8100969" y="2061047"/>
              <a:ext cx="287310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13" name="Rectangle 312">
              <a:extLst>
                <a:ext uri="{FF2B5EF4-FFF2-40B4-BE49-F238E27FC236}">
                  <a16:creationId xmlns:a16="http://schemas.microsoft.com/office/drawing/2014/main" id="{33859DC6-8A18-499E-8BCA-1A27D00BBA5A}"/>
                </a:ext>
              </a:extLst>
            </p:cNvPr>
            <p:cNvSpPr/>
            <p:nvPr/>
          </p:nvSpPr>
          <p:spPr>
            <a:xfrm>
              <a:off x="8388279" y="2061047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14" name="Rectangle 313">
              <a:extLst>
                <a:ext uri="{FF2B5EF4-FFF2-40B4-BE49-F238E27FC236}">
                  <a16:creationId xmlns:a16="http://schemas.microsoft.com/office/drawing/2014/main" id="{DE8E0EA7-1D9E-4A0D-841C-AD6247C127C1}"/>
                </a:ext>
              </a:extLst>
            </p:cNvPr>
            <p:cNvSpPr/>
            <p:nvPr/>
          </p:nvSpPr>
          <p:spPr>
            <a:xfrm>
              <a:off x="8677177" y="2061047"/>
              <a:ext cx="287311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15" name="Rectangle 314">
              <a:extLst>
                <a:ext uri="{FF2B5EF4-FFF2-40B4-BE49-F238E27FC236}">
                  <a16:creationId xmlns:a16="http://schemas.microsoft.com/office/drawing/2014/main" id="{6D176387-B231-4F02-8090-CFEBB4D2AEF4}"/>
                </a:ext>
              </a:extLst>
            </p:cNvPr>
            <p:cNvSpPr/>
            <p:nvPr/>
          </p:nvSpPr>
          <p:spPr>
            <a:xfrm>
              <a:off x="2915094" y="2061047"/>
              <a:ext cx="288898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16" name="Rectangle 315">
              <a:extLst>
                <a:ext uri="{FF2B5EF4-FFF2-40B4-BE49-F238E27FC236}">
                  <a16:creationId xmlns:a16="http://schemas.microsoft.com/office/drawing/2014/main" id="{EDA447CA-731D-47D5-BBC2-12352B810079}"/>
                </a:ext>
              </a:extLst>
            </p:cNvPr>
            <p:cNvSpPr/>
            <p:nvPr/>
          </p:nvSpPr>
          <p:spPr>
            <a:xfrm>
              <a:off x="3203992" y="2061047"/>
              <a:ext cx="287311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17" name="Rectangle 316">
              <a:extLst>
                <a:ext uri="{FF2B5EF4-FFF2-40B4-BE49-F238E27FC236}">
                  <a16:creationId xmlns:a16="http://schemas.microsoft.com/office/drawing/2014/main" id="{01318D1E-5181-498D-9D3A-BDAA9E3E2D54}"/>
                </a:ext>
              </a:extLst>
            </p:cNvPr>
            <p:cNvSpPr/>
            <p:nvPr/>
          </p:nvSpPr>
          <p:spPr>
            <a:xfrm>
              <a:off x="2627784" y="2061047"/>
              <a:ext cx="287310" cy="287337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18" name="Rectangle 317">
              <a:extLst>
                <a:ext uri="{FF2B5EF4-FFF2-40B4-BE49-F238E27FC236}">
                  <a16:creationId xmlns:a16="http://schemas.microsoft.com/office/drawing/2014/main" id="{BA58D883-483C-4FC4-9829-A2DFF5A8FB03}"/>
                </a:ext>
              </a:extLst>
            </p:cNvPr>
            <p:cNvSpPr/>
            <p:nvPr/>
          </p:nvSpPr>
          <p:spPr>
            <a:xfrm>
              <a:off x="3491303" y="1772122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76FB97A7-19BB-4263-906E-C80E93A04E9B}"/>
                </a:ext>
              </a:extLst>
            </p:cNvPr>
            <p:cNvSpPr/>
            <p:nvPr/>
          </p:nvSpPr>
          <p:spPr>
            <a:xfrm>
              <a:off x="3780201" y="1772122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20" name="Rectangle 319">
              <a:extLst>
                <a:ext uri="{FF2B5EF4-FFF2-40B4-BE49-F238E27FC236}">
                  <a16:creationId xmlns:a16="http://schemas.microsoft.com/office/drawing/2014/main" id="{9C246618-936B-4734-9A89-F1F734AEDC7E}"/>
                </a:ext>
              </a:extLst>
            </p:cNvPr>
            <p:cNvSpPr/>
            <p:nvPr/>
          </p:nvSpPr>
          <p:spPr>
            <a:xfrm>
              <a:off x="4067511" y="1772122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21" name="Rectangle 320">
              <a:extLst>
                <a:ext uri="{FF2B5EF4-FFF2-40B4-BE49-F238E27FC236}">
                  <a16:creationId xmlns:a16="http://schemas.microsoft.com/office/drawing/2014/main" id="{8055AF7A-D959-4BCE-9C7A-4741DD1E7740}"/>
                </a:ext>
              </a:extLst>
            </p:cNvPr>
            <p:cNvSpPr/>
            <p:nvPr/>
          </p:nvSpPr>
          <p:spPr>
            <a:xfrm>
              <a:off x="4356408" y="1772122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22" name="Rectangle 321">
              <a:extLst>
                <a:ext uri="{FF2B5EF4-FFF2-40B4-BE49-F238E27FC236}">
                  <a16:creationId xmlns:a16="http://schemas.microsoft.com/office/drawing/2014/main" id="{A9EBB5D0-C50D-4565-8B38-EE66409CA105}"/>
                </a:ext>
              </a:extLst>
            </p:cNvPr>
            <p:cNvSpPr/>
            <p:nvPr/>
          </p:nvSpPr>
          <p:spPr>
            <a:xfrm>
              <a:off x="4643719" y="1772122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52178F03-66D1-48D8-A98A-92D9B6CB6FF2}"/>
                </a:ext>
              </a:extLst>
            </p:cNvPr>
            <p:cNvSpPr/>
            <p:nvPr/>
          </p:nvSpPr>
          <p:spPr>
            <a:xfrm>
              <a:off x="4932617" y="1772122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id="{20D95685-9716-4E07-AF1E-7733447E4298}"/>
                </a:ext>
              </a:extLst>
            </p:cNvPr>
            <p:cNvSpPr/>
            <p:nvPr/>
          </p:nvSpPr>
          <p:spPr>
            <a:xfrm>
              <a:off x="5219927" y="1772122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84E20098-945C-40BE-B81D-8110614E656A}"/>
                </a:ext>
              </a:extLst>
            </p:cNvPr>
            <p:cNvSpPr/>
            <p:nvPr/>
          </p:nvSpPr>
          <p:spPr>
            <a:xfrm>
              <a:off x="5508825" y="1772122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AA15BA55-4D15-4689-9068-504902B95BA8}"/>
                </a:ext>
              </a:extLst>
            </p:cNvPr>
            <p:cNvSpPr/>
            <p:nvPr/>
          </p:nvSpPr>
          <p:spPr>
            <a:xfrm>
              <a:off x="5796136" y="1772122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id="{1A6A8E7B-C4E2-463B-A06C-6737FFB0C5DD}"/>
                </a:ext>
              </a:extLst>
            </p:cNvPr>
            <p:cNvSpPr/>
            <p:nvPr/>
          </p:nvSpPr>
          <p:spPr>
            <a:xfrm>
              <a:off x="6083446" y="1772122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A130AEF2-DCC4-41E3-AED8-A0D1D1BF38A7}"/>
                </a:ext>
              </a:extLst>
            </p:cNvPr>
            <p:cNvSpPr/>
            <p:nvPr/>
          </p:nvSpPr>
          <p:spPr>
            <a:xfrm>
              <a:off x="6372344" y="1772122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02CAB264-06BB-4E3F-9926-28D4F442C5C6}"/>
                </a:ext>
              </a:extLst>
            </p:cNvPr>
            <p:cNvSpPr/>
            <p:nvPr/>
          </p:nvSpPr>
          <p:spPr>
            <a:xfrm>
              <a:off x="6659655" y="1772122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9ED6EBB5-DA76-40AE-8370-F4FFF5D22F1E}"/>
                </a:ext>
              </a:extLst>
            </p:cNvPr>
            <p:cNvSpPr/>
            <p:nvPr/>
          </p:nvSpPr>
          <p:spPr>
            <a:xfrm>
              <a:off x="6948553" y="1772122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31" name="Rectangle 330">
              <a:extLst>
                <a:ext uri="{FF2B5EF4-FFF2-40B4-BE49-F238E27FC236}">
                  <a16:creationId xmlns:a16="http://schemas.microsoft.com/office/drawing/2014/main" id="{ECFC0028-0A18-458F-85D4-9E244BA9EEDC}"/>
                </a:ext>
              </a:extLst>
            </p:cNvPr>
            <p:cNvSpPr/>
            <p:nvPr/>
          </p:nvSpPr>
          <p:spPr>
            <a:xfrm>
              <a:off x="7235863" y="1772122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92E3B007-BD59-446D-BAC0-2061E6B37C02}"/>
                </a:ext>
              </a:extLst>
            </p:cNvPr>
            <p:cNvSpPr/>
            <p:nvPr/>
          </p:nvSpPr>
          <p:spPr>
            <a:xfrm>
              <a:off x="7524760" y="1772122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33" name="Rectangle 332">
              <a:extLst>
                <a:ext uri="{FF2B5EF4-FFF2-40B4-BE49-F238E27FC236}">
                  <a16:creationId xmlns:a16="http://schemas.microsoft.com/office/drawing/2014/main" id="{0DC559E8-DE3C-456B-8CE9-C5A317E03495}"/>
                </a:ext>
              </a:extLst>
            </p:cNvPr>
            <p:cNvSpPr/>
            <p:nvPr/>
          </p:nvSpPr>
          <p:spPr>
            <a:xfrm>
              <a:off x="7812071" y="1772122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id="{44507BA2-DD1B-43AB-B799-01CE8CF6BA90}"/>
                </a:ext>
              </a:extLst>
            </p:cNvPr>
            <p:cNvSpPr/>
            <p:nvPr/>
          </p:nvSpPr>
          <p:spPr>
            <a:xfrm>
              <a:off x="8100969" y="1772122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6C89F008-66D8-4BC4-BFA2-57BF3DCEE059}"/>
                </a:ext>
              </a:extLst>
            </p:cNvPr>
            <p:cNvSpPr/>
            <p:nvPr/>
          </p:nvSpPr>
          <p:spPr>
            <a:xfrm>
              <a:off x="8388279" y="1772122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E795964E-4F83-417B-9905-ACEBD0860C93}"/>
                </a:ext>
              </a:extLst>
            </p:cNvPr>
            <p:cNvSpPr/>
            <p:nvPr/>
          </p:nvSpPr>
          <p:spPr>
            <a:xfrm>
              <a:off x="8677177" y="1772122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7F166360-A260-4A6B-B1C4-B936EA3A262B}"/>
                </a:ext>
              </a:extLst>
            </p:cNvPr>
            <p:cNvSpPr/>
            <p:nvPr/>
          </p:nvSpPr>
          <p:spPr>
            <a:xfrm>
              <a:off x="2915094" y="1772122"/>
              <a:ext cx="288898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226E7564-3700-4633-B4BA-E6E1845C983B}"/>
                </a:ext>
              </a:extLst>
            </p:cNvPr>
            <p:cNvSpPr/>
            <p:nvPr/>
          </p:nvSpPr>
          <p:spPr>
            <a:xfrm>
              <a:off x="3203992" y="1772122"/>
              <a:ext cx="287311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5B003978-6121-47A7-A0CB-3916798C4A98}"/>
                </a:ext>
              </a:extLst>
            </p:cNvPr>
            <p:cNvSpPr/>
            <p:nvPr/>
          </p:nvSpPr>
          <p:spPr>
            <a:xfrm>
              <a:off x="2627784" y="1772122"/>
              <a:ext cx="287310" cy="288925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2A41DAD1-81D4-4791-997C-3688D149F463}"/>
                </a:ext>
              </a:extLst>
            </p:cNvPr>
            <p:cNvSpPr/>
            <p:nvPr/>
          </p:nvSpPr>
          <p:spPr>
            <a:xfrm>
              <a:off x="3491303" y="1484784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04A979B6-C41F-4086-AA1B-A595446B37EA}"/>
                </a:ext>
              </a:extLst>
            </p:cNvPr>
            <p:cNvSpPr/>
            <p:nvPr/>
          </p:nvSpPr>
          <p:spPr>
            <a:xfrm>
              <a:off x="3780201" y="1484784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42" name="Rectangle 341">
              <a:extLst>
                <a:ext uri="{FF2B5EF4-FFF2-40B4-BE49-F238E27FC236}">
                  <a16:creationId xmlns:a16="http://schemas.microsoft.com/office/drawing/2014/main" id="{F7DDDDD6-4BE5-4280-BE02-93DAA10C91F2}"/>
                </a:ext>
              </a:extLst>
            </p:cNvPr>
            <p:cNvSpPr/>
            <p:nvPr/>
          </p:nvSpPr>
          <p:spPr>
            <a:xfrm>
              <a:off x="4067511" y="1484784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43" name="Rectangle 342">
              <a:extLst>
                <a:ext uri="{FF2B5EF4-FFF2-40B4-BE49-F238E27FC236}">
                  <a16:creationId xmlns:a16="http://schemas.microsoft.com/office/drawing/2014/main" id="{A39A69DF-CB24-4CD1-826A-697EFF36B4E9}"/>
                </a:ext>
              </a:extLst>
            </p:cNvPr>
            <p:cNvSpPr/>
            <p:nvPr/>
          </p:nvSpPr>
          <p:spPr>
            <a:xfrm>
              <a:off x="4356408" y="1484784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C2FC123F-47B2-4D2A-AF26-8B4C6E7C7B3A}"/>
                </a:ext>
              </a:extLst>
            </p:cNvPr>
            <p:cNvSpPr/>
            <p:nvPr/>
          </p:nvSpPr>
          <p:spPr>
            <a:xfrm>
              <a:off x="4643719" y="1484784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45" name="Rectangle 344">
              <a:extLst>
                <a:ext uri="{FF2B5EF4-FFF2-40B4-BE49-F238E27FC236}">
                  <a16:creationId xmlns:a16="http://schemas.microsoft.com/office/drawing/2014/main" id="{EF8338C3-C492-4E21-ACFC-57353343834E}"/>
                </a:ext>
              </a:extLst>
            </p:cNvPr>
            <p:cNvSpPr/>
            <p:nvPr/>
          </p:nvSpPr>
          <p:spPr>
            <a:xfrm>
              <a:off x="4932617" y="1484784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46" name="Rectangle 345">
              <a:extLst>
                <a:ext uri="{FF2B5EF4-FFF2-40B4-BE49-F238E27FC236}">
                  <a16:creationId xmlns:a16="http://schemas.microsoft.com/office/drawing/2014/main" id="{DE830D0F-971A-4487-B835-ED501DB1E030}"/>
                </a:ext>
              </a:extLst>
            </p:cNvPr>
            <p:cNvSpPr/>
            <p:nvPr/>
          </p:nvSpPr>
          <p:spPr>
            <a:xfrm>
              <a:off x="5219927" y="1484784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4C91E7DF-7048-4A99-962E-6B3F0102DB68}"/>
                </a:ext>
              </a:extLst>
            </p:cNvPr>
            <p:cNvSpPr/>
            <p:nvPr/>
          </p:nvSpPr>
          <p:spPr>
            <a:xfrm>
              <a:off x="5508825" y="1484784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48" name="Rectangle 347">
              <a:extLst>
                <a:ext uri="{FF2B5EF4-FFF2-40B4-BE49-F238E27FC236}">
                  <a16:creationId xmlns:a16="http://schemas.microsoft.com/office/drawing/2014/main" id="{90689955-9218-4FE9-9E60-ECDA6C5047CB}"/>
                </a:ext>
              </a:extLst>
            </p:cNvPr>
            <p:cNvSpPr/>
            <p:nvPr/>
          </p:nvSpPr>
          <p:spPr>
            <a:xfrm>
              <a:off x="5796136" y="1484784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49" name="Rectangle 348">
              <a:extLst>
                <a:ext uri="{FF2B5EF4-FFF2-40B4-BE49-F238E27FC236}">
                  <a16:creationId xmlns:a16="http://schemas.microsoft.com/office/drawing/2014/main" id="{1D228B8F-122B-4C34-B56F-3ED2FB87BACC}"/>
                </a:ext>
              </a:extLst>
            </p:cNvPr>
            <p:cNvSpPr/>
            <p:nvPr/>
          </p:nvSpPr>
          <p:spPr>
            <a:xfrm>
              <a:off x="6083446" y="1484784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44217BD9-F150-43F9-96D2-71C7252BC0DD}"/>
                </a:ext>
              </a:extLst>
            </p:cNvPr>
            <p:cNvSpPr/>
            <p:nvPr/>
          </p:nvSpPr>
          <p:spPr>
            <a:xfrm>
              <a:off x="6372344" y="1484784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51" name="Rectangle 350">
              <a:extLst>
                <a:ext uri="{FF2B5EF4-FFF2-40B4-BE49-F238E27FC236}">
                  <a16:creationId xmlns:a16="http://schemas.microsoft.com/office/drawing/2014/main" id="{95D60B1F-587C-4FEF-B2DD-08E8E0C60CCC}"/>
                </a:ext>
              </a:extLst>
            </p:cNvPr>
            <p:cNvSpPr/>
            <p:nvPr/>
          </p:nvSpPr>
          <p:spPr>
            <a:xfrm>
              <a:off x="6659655" y="1484784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52" name="Rectangle 351">
              <a:extLst>
                <a:ext uri="{FF2B5EF4-FFF2-40B4-BE49-F238E27FC236}">
                  <a16:creationId xmlns:a16="http://schemas.microsoft.com/office/drawing/2014/main" id="{5B46C5DD-1712-4D60-BC14-23712571581C}"/>
                </a:ext>
              </a:extLst>
            </p:cNvPr>
            <p:cNvSpPr/>
            <p:nvPr/>
          </p:nvSpPr>
          <p:spPr>
            <a:xfrm>
              <a:off x="6948553" y="1484784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53" name="Rectangle 352">
              <a:extLst>
                <a:ext uri="{FF2B5EF4-FFF2-40B4-BE49-F238E27FC236}">
                  <a16:creationId xmlns:a16="http://schemas.microsoft.com/office/drawing/2014/main" id="{8F485812-ECCC-4BA4-B55D-00DCABC242FA}"/>
                </a:ext>
              </a:extLst>
            </p:cNvPr>
            <p:cNvSpPr/>
            <p:nvPr/>
          </p:nvSpPr>
          <p:spPr>
            <a:xfrm>
              <a:off x="7235863" y="1484784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54" name="Rectangle 353">
              <a:extLst>
                <a:ext uri="{FF2B5EF4-FFF2-40B4-BE49-F238E27FC236}">
                  <a16:creationId xmlns:a16="http://schemas.microsoft.com/office/drawing/2014/main" id="{8E9B54CB-F091-4B22-A3A7-3364BC1AA33B}"/>
                </a:ext>
              </a:extLst>
            </p:cNvPr>
            <p:cNvSpPr/>
            <p:nvPr/>
          </p:nvSpPr>
          <p:spPr>
            <a:xfrm>
              <a:off x="7524760" y="1484784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55" name="Rectangle 354">
              <a:extLst>
                <a:ext uri="{FF2B5EF4-FFF2-40B4-BE49-F238E27FC236}">
                  <a16:creationId xmlns:a16="http://schemas.microsoft.com/office/drawing/2014/main" id="{5F10868B-F304-4895-9CC9-150223B15CA8}"/>
                </a:ext>
              </a:extLst>
            </p:cNvPr>
            <p:cNvSpPr/>
            <p:nvPr/>
          </p:nvSpPr>
          <p:spPr>
            <a:xfrm>
              <a:off x="7812071" y="1484784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56" name="Rectangle 355">
              <a:extLst>
                <a:ext uri="{FF2B5EF4-FFF2-40B4-BE49-F238E27FC236}">
                  <a16:creationId xmlns:a16="http://schemas.microsoft.com/office/drawing/2014/main" id="{8FF6F2FA-E640-4FF4-8587-384B28469109}"/>
                </a:ext>
              </a:extLst>
            </p:cNvPr>
            <p:cNvSpPr/>
            <p:nvPr/>
          </p:nvSpPr>
          <p:spPr>
            <a:xfrm>
              <a:off x="8100969" y="1484784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57" name="Rectangle 356">
              <a:extLst>
                <a:ext uri="{FF2B5EF4-FFF2-40B4-BE49-F238E27FC236}">
                  <a16:creationId xmlns:a16="http://schemas.microsoft.com/office/drawing/2014/main" id="{D8CE44A5-D9F0-470B-8FF3-07F6B9D06D5A}"/>
                </a:ext>
              </a:extLst>
            </p:cNvPr>
            <p:cNvSpPr/>
            <p:nvPr/>
          </p:nvSpPr>
          <p:spPr>
            <a:xfrm>
              <a:off x="8388279" y="1484784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58" name="Rectangle 357">
              <a:extLst>
                <a:ext uri="{FF2B5EF4-FFF2-40B4-BE49-F238E27FC236}">
                  <a16:creationId xmlns:a16="http://schemas.microsoft.com/office/drawing/2014/main" id="{50EDF631-BAA7-4B74-A78A-ED4CC37CCC39}"/>
                </a:ext>
              </a:extLst>
            </p:cNvPr>
            <p:cNvSpPr/>
            <p:nvPr/>
          </p:nvSpPr>
          <p:spPr>
            <a:xfrm>
              <a:off x="8677177" y="1484784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59" name="Rectangle 358">
              <a:extLst>
                <a:ext uri="{FF2B5EF4-FFF2-40B4-BE49-F238E27FC236}">
                  <a16:creationId xmlns:a16="http://schemas.microsoft.com/office/drawing/2014/main" id="{458B1A81-3460-4515-9923-625617D13B32}"/>
                </a:ext>
              </a:extLst>
            </p:cNvPr>
            <p:cNvSpPr/>
            <p:nvPr/>
          </p:nvSpPr>
          <p:spPr>
            <a:xfrm>
              <a:off x="2915094" y="1484784"/>
              <a:ext cx="288898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60" name="Rectangle 359">
              <a:extLst>
                <a:ext uri="{FF2B5EF4-FFF2-40B4-BE49-F238E27FC236}">
                  <a16:creationId xmlns:a16="http://schemas.microsoft.com/office/drawing/2014/main" id="{042DAD20-B869-4DCC-AA78-954085ECF5B3}"/>
                </a:ext>
              </a:extLst>
            </p:cNvPr>
            <p:cNvSpPr/>
            <p:nvPr/>
          </p:nvSpPr>
          <p:spPr>
            <a:xfrm>
              <a:off x="3203992" y="1484784"/>
              <a:ext cx="287311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61" name="Rectangle 360">
              <a:extLst>
                <a:ext uri="{FF2B5EF4-FFF2-40B4-BE49-F238E27FC236}">
                  <a16:creationId xmlns:a16="http://schemas.microsoft.com/office/drawing/2014/main" id="{7E4364D0-B86B-4429-A2C6-DC989FFA104B}"/>
                </a:ext>
              </a:extLst>
            </p:cNvPr>
            <p:cNvSpPr/>
            <p:nvPr/>
          </p:nvSpPr>
          <p:spPr>
            <a:xfrm>
              <a:off x="2627784" y="1484784"/>
              <a:ext cx="287310" cy="28733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362" name="Title 1">
            <a:extLst>
              <a:ext uri="{FF2B5EF4-FFF2-40B4-BE49-F238E27FC236}">
                <a16:creationId xmlns:a16="http://schemas.microsoft.com/office/drawing/2014/main" id="{815B6320-7669-4794-8775-99FEF736E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439" y="298771"/>
            <a:ext cx="10515600" cy="1325563"/>
          </a:xfrm>
        </p:spPr>
        <p:txBody>
          <a:bodyPr/>
          <a:lstStyle/>
          <a:p>
            <a:r>
              <a:rPr lang="en-GB" dirty="0"/>
              <a:t>Your turn….</a:t>
            </a:r>
          </a:p>
        </p:txBody>
      </p:sp>
      <p:pic>
        <p:nvPicPr>
          <p:cNvPr id="364" name="Picture 363">
            <a:extLst>
              <a:ext uri="{FF2B5EF4-FFF2-40B4-BE49-F238E27FC236}">
                <a16:creationId xmlns:a16="http://schemas.microsoft.com/office/drawing/2014/main" id="{D7B4ED3F-EC2D-42E8-BD5A-4F0A7F32CECE}"/>
              </a:ext>
            </a:extLst>
          </p:cNvPr>
          <p:cNvPicPr/>
          <p:nvPr/>
        </p:nvPicPr>
        <p:blipFill rotWithShape="1">
          <a:blip r:embed="rId2"/>
          <a:srcRect l="6119"/>
          <a:stretch/>
        </p:blipFill>
        <p:spPr>
          <a:xfrm>
            <a:off x="844742" y="1893187"/>
            <a:ext cx="4535897" cy="745684"/>
          </a:xfrm>
          <a:prstGeom prst="rect">
            <a:avLst/>
          </a:prstGeom>
        </p:spPr>
      </p:pic>
      <p:sp>
        <p:nvSpPr>
          <p:cNvPr id="365" name="TextBox 364">
            <a:extLst>
              <a:ext uri="{FF2B5EF4-FFF2-40B4-BE49-F238E27FC236}">
                <a16:creationId xmlns:a16="http://schemas.microsoft.com/office/drawing/2014/main" id="{7A0CE948-AE0D-46B7-B741-A2EBA706C3E7}"/>
              </a:ext>
            </a:extLst>
          </p:cNvPr>
          <p:cNvSpPr txBox="1"/>
          <p:nvPr/>
        </p:nvSpPr>
        <p:spPr>
          <a:xfrm>
            <a:off x="340964" y="3004296"/>
            <a:ext cx="609738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/>
              <a:t>1. Show the data above in a bar chart.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2. What is the most popular pet?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3. How many more people like fish than cats?</a:t>
            </a:r>
          </a:p>
        </p:txBody>
      </p:sp>
    </p:spTree>
    <p:extLst>
      <p:ext uri="{BB962C8B-B14F-4D97-AF65-F5344CB8AC3E}">
        <p14:creationId xmlns:p14="http://schemas.microsoft.com/office/powerpoint/2010/main" val="4211844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9D4422B-F4DD-4109-8587-C153C885B3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75" t="15709" r="4700" b="34515"/>
          <a:stretch/>
        </p:blipFill>
        <p:spPr>
          <a:xfrm>
            <a:off x="5123145" y="2252594"/>
            <a:ext cx="6733866" cy="35804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6B85D4-2543-4E65-9E43-F78F2C5AB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17" y="1173234"/>
            <a:ext cx="9525000" cy="4506495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+mn-lt"/>
              </a:rPr>
              <a:t>Here is a bar chart showing the number of miles Paula and Rose ran from Monday to Friday in a week</a:t>
            </a:r>
            <a:br>
              <a:rPr lang="en-GB" sz="2400" dirty="0">
                <a:latin typeface="+mn-lt"/>
              </a:rPr>
            </a:br>
            <a:br>
              <a:rPr lang="en-GB" sz="2400" dirty="0">
                <a:latin typeface="+mn-lt"/>
              </a:rPr>
            </a:br>
            <a:br>
              <a:rPr lang="en-GB" sz="2400" dirty="0">
                <a:latin typeface="+mn-lt"/>
              </a:rPr>
            </a:br>
            <a:r>
              <a:rPr lang="en-GB" sz="2400" dirty="0">
                <a:latin typeface="+mn-lt"/>
              </a:rPr>
              <a:t>Rose runs further than Paula on Monday</a:t>
            </a:r>
            <a:br>
              <a:rPr lang="en-GB" sz="2400" dirty="0">
                <a:latin typeface="+mn-lt"/>
              </a:rPr>
            </a:br>
            <a:br>
              <a:rPr lang="en-GB" sz="2400" dirty="0">
                <a:latin typeface="+mn-lt"/>
              </a:rPr>
            </a:br>
            <a:r>
              <a:rPr lang="en-GB" sz="2400" dirty="0">
                <a:latin typeface="+mn-lt"/>
              </a:rPr>
              <a:t>a) How much further?</a:t>
            </a:r>
            <a:br>
              <a:rPr lang="en-GB" sz="2400" dirty="0">
                <a:latin typeface="+mn-lt"/>
              </a:rPr>
            </a:br>
            <a:br>
              <a:rPr lang="en-GB" sz="2400" dirty="0">
                <a:latin typeface="+mn-lt"/>
              </a:rPr>
            </a:br>
            <a:r>
              <a:rPr lang="en-GB" sz="2400" dirty="0">
                <a:latin typeface="+mn-lt"/>
              </a:rPr>
              <a:t>Rose ran 6 miles on Thursday</a:t>
            </a:r>
            <a:br>
              <a:rPr lang="en-GB" sz="2400" dirty="0">
                <a:latin typeface="+mn-lt"/>
              </a:rPr>
            </a:br>
            <a:br>
              <a:rPr lang="en-GB" sz="2400" dirty="0">
                <a:latin typeface="+mn-lt"/>
              </a:rPr>
            </a:br>
            <a:r>
              <a:rPr lang="en-GB" sz="2400" dirty="0">
                <a:latin typeface="+mn-lt"/>
              </a:rPr>
              <a:t>b) Use this information to complete the</a:t>
            </a:r>
            <a:br>
              <a:rPr lang="en-GB" sz="2400" dirty="0">
                <a:latin typeface="+mn-lt"/>
              </a:rPr>
            </a:br>
            <a:r>
              <a:rPr lang="en-GB" sz="2400" dirty="0">
                <a:latin typeface="+mn-lt"/>
              </a:rPr>
              <a:t>     bar chart.</a:t>
            </a: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A0ED8EE3-C177-4F85-9BBD-17F778AA98D9}"/>
              </a:ext>
            </a:extLst>
          </p:cNvPr>
          <p:cNvSpPr/>
          <p:nvPr/>
        </p:nvSpPr>
        <p:spPr>
          <a:xfrm>
            <a:off x="334989" y="1173234"/>
            <a:ext cx="11664945" cy="53565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EC21C1-39B3-4CB6-AE68-1CDEF0F1DD15}"/>
              </a:ext>
            </a:extLst>
          </p:cNvPr>
          <p:cNvSpPr txBox="1"/>
          <p:nvPr/>
        </p:nvSpPr>
        <p:spPr>
          <a:xfrm>
            <a:off x="636617" y="435148"/>
            <a:ext cx="60939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3200" dirty="0">
                <a:latin typeface="+mj-lt"/>
              </a:rPr>
              <a:t>Your turn….</a:t>
            </a:r>
          </a:p>
        </p:txBody>
      </p:sp>
    </p:spTree>
    <p:extLst>
      <p:ext uri="{BB962C8B-B14F-4D97-AF65-F5344CB8AC3E}">
        <p14:creationId xmlns:p14="http://schemas.microsoft.com/office/powerpoint/2010/main" val="1594340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53F6E04-AAF4-4B4C-995E-EA5C586364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70" r="7818" b="1579"/>
          <a:stretch/>
        </p:blipFill>
        <p:spPr>
          <a:xfrm>
            <a:off x="6391604" y="2099937"/>
            <a:ext cx="5096740" cy="4439582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608271" y="1386037"/>
            <a:ext cx="11229502" cy="519341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66363" y="203108"/>
            <a:ext cx="6172200" cy="1143000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Line graphs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0B3263-CCCF-4764-AA7B-31BEC333A64D}"/>
              </a:ext>
            </a:extLst>
          </p:cNvPr>
          <p:cNvSpPr txBox="1"/>
          <p:nvPr/>
        </p:nvSpPr>
        <p:spPr>
          <a:xfrm>
            <a:off x="865035" y="1899882"/>
            <a:ext cx="657485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The line graphs show the number of books sold in a shop.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1. Which day did they sell the most books?</a:t>
            </a:r>
          </a:p>
          <a:p>
            <a:endParaRPr lang="en-GB" sz="2400" dirty="0"/>
          </a:p>
          <a:p>
            <a:r>
              <a:rPr lang="en-GB" sz="2400" dirty="0"/>
              <a:t>2. How many more books were sold on Tuesday than Saturday?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202F74-2130-4D6F-85FC-64C5831895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332" b="18228"/>
          <a:stretch/>
        </p:blipFill>
        <p:spPr>
          <a:xfrm>
            <a:off x="8767304" y="1590491"/>
            <a:ext cx="1104900" cy="50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157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54510" y="173579"/>
            <a:ext cx="7551997" cy="1325563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turn…</a:t>
            </a:r>
          </a:p>
        </p:txBody>
      </p:sp>
      <p:sp>
        <p:nvSpPr>
          <p:cNvPr id="5" name="Rounded Rectangle 7">
            <a:extLst>
              <a:ext uri="{FF2B5EF4-FFF2-40B4-BE49-F238E27FC236}">
                <a16:creationId xmlns:a16="http://schemas.microsoft.com/office/drawing/2014/main" id="{7023A7B6-5EC9-4BF3-AE1C-9700B865B01A}"/>
              </a:ext>
            </a:extLst>
          </p:cNvPr>
          <p:cNvSpPr/>
          <p:nvPr/>
        </p:nvSpPr>
        <p:spPr>
          <a:xfrm>
            <a:off x="237744" y="1314449"/>
            <a:ext cx="11722608" cy="53699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15322987-E965-42CA-8AC5-F9B73E22B679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4176" t="2307" r="8119"/>
          <a:stretch/>
        </p:blipFill>
        <p:spPr bwMode="auto">
          <a:xfrm>
            <a:off x="6207671" y="1499142"/>
            <a:ext cx="5400660" cy="4956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7C3E34-BF03-4B5A-89E3-230A281F3BA5}"/>
              </a:ext>
            </a:extLst>
          </p:cNvPr>
          <p:cNvSpPr txBox="1"/>
          <p:nvPr/>
        </p:nvSpPr>
        <p:spPr>
          <a:xfrm>
            <a:off x="464682" y="1499142"/>
            <a:ext cx="55196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Ed </a:t>
            </a:r>
            <a:r>
              <a:rPr lang="en-GB" sz="2000" dirty="0" err="1"/>
              <a:t>Clearthan</a:t>
            </a:r>
            <a:r>
              <a:rPr lang="en-GB" sz="2000" dirty="0"/>
              <a:t> has just released a new album.</a:t>
            </a:r>
          </a:p>
          <a:p>
            <a:r>
              <a:rPr lang="en-GB" sz="2000" dirty="0"/>
              <a:t>The increase in the number of followers on a social media site are recorded for the first 10 days.</a:t>
            </a:r>
          </a:p>
          <a:p>
            <a:endParaRPr lang="en-GB" sz="2000" dirty="0"/>
          </a:p>
          <a:p>
            <a:r>
              <a:rPr lang="en-GB" sz="2000" dirty="0"/>
              <a:t>Display the data below in a line graph.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C22A5F-34CD-4C2C-8094-CBBA60262D2D}"/>
              </a:ext>
            </a:extLst>
          </p:cNvPr>
          <p:cNvPicPr/>
          <p:nvPr/>
        </p:nvPicPr>
        <p:blipFill rotWithShape="1">
          <a:blip r:embed="rId3"/>
          <a:srcRect l="10492" t="29818" r="38754" b="255"/>
          <a:stretch/>
        </p:blipFill>
        <p:spPr>
          <a:xfrm>
            <a:off x="1920318" y="3130358"/>
            <a:ext cx="3182034" cy="355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488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11E9F-F6B0-4CFB-B827-65C7C7CA4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71" y="2910"/>
            <a:ext cx="6224634" cy="1325563"/>
          </a:xfrm>
        </p:spPr>
        <p:txBody>
          <a:bodyPr/>
          <a:lstStyle/>
          <a:p>
            <a:r>
              <a:rPr lang="en-GB" dirty="0"/>
              <a:t>Exam style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A8A0C-7A87-4449-8778-A1A7EC018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731" y="1271307"/>
            <a:ext cx="7602472" cy="1158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The table shows information about the number of Year 7 pupils absent from school last week.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46237A-D3D3-43A3-BD1B-506C9DEDA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331" y="3203403"/>
            <a:ext cx="3317845" cy="32804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3A5BF2-3E5A-483C-80CD-F31831B7C6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077"/>
          <a:stretch/>
        </p:blipFill>
        <p:spPr>
          <a:xfrm>
            <a:off x="3104633" y="2044480"/>
            <a:ext cx="8407594" cy="99136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DBDB947-4135-4B09-A425-3A2590D4EA0D}"/>
              </a:ext>
            </a:extLst>
          </p:cNvPr>
          <p:cNvSpPr txBox="1">
            <a:spLocks/>
          </p:cNvSpPr>
          <p:nvPr/>
        </p:nvSpPr>
        <p:spPr>
          <a:xfrm>
            <a:off x="584731" y="3409829"/>
            <a:ext cx="4853940" cy="1639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/>
              <a:t>A teacher wants to compare this information.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/>
              <a:t>On the grid, draw a graph or chart.</a:t>
            </a:r>
          </a:p>
        </p:txBody>
      </p:sp>
      <p:pic>
        <p:nvPicPr>
          <p:cNvPr id="12" name="Picture 2" descr="Image result for calculator symbols">
            <a:extLst>
              <a:ext uri="{FF2B5EF4-FFF2-40B4-BE49-F238E27FC236}">
                <a16:creationId xmlns:a16="http://schemas.microsoft.com/office/drawing/2014/main" id="{421DBC6F-7F66-468A-AA4D-B65C8BA63A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5"/>
          <a:stretch/>
        </p:blipFill>
        <p:spPr bwMode="auto">
          <a:xfrm>
            <a:off x="10484387" y="237967"/>
            <a:ext cx="998142" cy="96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12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9670" y="1653057"/>
            <a:ext cx="4895273" cy="926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Convert these fractions to percent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1126" y="1479224"/>
            <a:ext cx="4895273" cy="21313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609599" y="4152282"/>
            <a:ext cx="9772186" cy="257164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29670" y="3621277"/>
            <a:ext cx="5010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Decimals to Fractions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08684" y="977513"/>
            <a:ext cx="4922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Percent to decimals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505529" y="134072"/>
            <a:ext cx="9144000" cy="992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Recap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97303" y="1517041"/>
            <a:ext cx="5844932" cy="1595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Convert these percent to decimals</a:t>
            </a:r>
          </a:p>
          <a:p>
            <a:pPr>
              <a:lnSpc>
                <a:spcPct val="150000"/>
              </a:lnSpc>
            </a:pP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8% =           80% =</a:t>
            </a:r>
            <a:endParaRPr lang="en-GB" sz="2800" dirty="0"/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3D2B4A23-EE72-41F9-B01E-4B917CFFE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7306" y="2360798"/>
            <a:ext cx="857250" cy="800100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6C83784A-9346-4D1B-9D5F-906E54FD9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736" y="2381914"/>
            <a:ext cx="838200" cy="723900"/>
          </a:xfrm>
          <a:prstGeom prst="rect">
            <a:avLst/>
          </a:prstGeom>
        </p:spPr>
      </p:pic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AFBE0876-1EB0-4EE8-8819-78122FC9C9C9}"/>
              </a:ext>
            </a:extLst>
          </p:cNvPr>
          <p:cNvSpPr/>
          <p:nvPr/>
        </p:nvSpPr>
        <p:spPr>
          <a:xfrm>
            <a:off x="6120469" y="1479223"/>
            <a:ext cx="4895273" cy="21313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83561B-B11C-44DD-A7C2-6612C4313478}"/>
              </a:ext>
            </a:extLst>
          </p:cNvPr>
          <p:cNvSpPr txBox="1"/>
          <p:nvPr/>
        </p:nvSpPr>
        <p:spPr>
          <a:xfrm>
            <a:off x="688109" y="1071003"/>
            <a:ext cx="5010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Fractions to Percent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787093B-4992-4198-A26D-CF5416C9FC94}"/>
              </a:ext>
            </a:extLst>
          </p:cNvPr>
          <p:cNvSpPr txBox="1"/>
          <p:nvPr/>
        </p:nvSpPr>
        <p:spPr>
          <a:xfrm>
            <a:off x="1018051" y="4272940"/>
            <a:ext cx="9997691" cy="2819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Convert these decimals to </a:t>
            </a:r>
            <a:r>
              <a:rPr lang="en-GB" sz="2000" dirty="0"/>
              <a:t>fractions</a:t>
            </a:r>
          </a:p>
          <a:p>
            <a:pPr>
              <a:lnSpc>
                <a:spcPct val="150000"/>
              </a:lnSpc>
            </a:pPr>
            <a:endParaRPr lang="en-GB" sz="1400" dirty="0"/>
          </a:p>
          <a:p>
            <a:pPr>
              <a:lnSpc>
                <a:spcPct val="150000"/>
              </a:lnSpc>
            </a:pPr>
            <a:r>
              <a:rPr lang="en-GB" sz="2800" dirty="0"/>
              <a:t>0.75 =                       0.15 =                             0.6 = </a:t>
            </a:r>
          </a:p>
          <a:p>
            <a:pPr>
              <a:lnSpc>
                <a:spcPct val="150000"/>
              </a:lnSpc>
            </a:pPr>
            <a:endParaRPr lang="en-GB" sz="2000" dirty="0"/>
          </a:p>
          <a:p>
            <a:pPr>
              <a:lnSpc>
                <a:spcPct val="150000"/>
              </a:lnSpc>
            </a:pPr>
            <a:endParaRPr lang="en-GB" sz="2000" dirty="0"/>
          </a:p>
          <a:p>
            <a:pPr>
              <a:lnSpc>
                <a:spcPct val="15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1622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0BF1A-1125-4C8D-9C9F-38613E553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356" y="1108229"/>
            <a:ext cx="5854845" cy="5960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Here is a bar chart showing the average maximum monthly temperature </a:t>
            </a:r>
          </a:p>
          <a:p>
            <a:pPr marL="0" indent="0">
              <a:buNone/>
            </a:pPr>
            <a:r>
              <a:rPr lang="en-GB" sz="2400" dirty="0"/>
              <a:t>(°C) in Greenwich.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October         16°C</a:t>
            </a:r>
          </a:p>
          <a:p>
            <a:pPr marL="0" indent="0">
              <a:buNone/>
            </a:pPr>
            <a:r>
              <a:rPr lang="en-GB" sz="2400" dirty="0"/>
              <a:t>November     11°C</a:t>
            </a:r>
          </a:p>
          <a:p>
            <a:pPr marL="0" indent="0">
              <a:buNone/>
            </a:pPr>
            <a:r>
              <a:rPr lang="en-GB" sz="2400" dirty="0"/>
              <a:t>December      8°C</a:t>
            </a:r>
          </a:p>
          <a:p>
            <a:pPr marL="0" indent="0">
              <a:buNone/>
            </a:pPr>
            <a:endParaRPr lang="en-GB" sz="2400" dirty="0"/>
          </a:p>
          <a:p>
            <a:pPr marL="457200" indent="-457200">
              <a:buAutoNum type="alphaLcParenR"/>
            </a:pPr>
            <a:r>
              <a:rPr lang="en-GB" sz="2400" dirty="0"/>
              <a:t>Complete the bar chart to show this information</a:t>
            </a:r>
          </a:p>
          <a:p>
            <a:pPr marL="457200" indent="-457200">
              <a:buAutoNum type="alphaLcParenR"/>
            </a:pPr>
            <a:r>
              <a:rPr lang="en-GB" sz="2400" dirty="0"/>
              <a:t>In which 2 months were the highest average temperatures recorded?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941432-811B-4F9F-92A5-E79504D58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1201" y="2008909"/>
            <a:ext cx="5749644" cy="478601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4E5AC3E-C2A6-4214-B751-CC0ED3E04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71" y="2910"/>
            <a:ext cx="6224634" cy="1325563"/>
          </a:xfrm>
        </p:spPr>
        <p:txBody>
          <a:bodyPr/>
          <a:lstStyle/>
          <a:p>
            <a:r>
              <a:rPr lang="en-GB" dirty="0"/>
              <a:t>Exam style questions</a:t>
            </a:r>
          </a:p>
        </p:txBody>
      </p:sp>
      <p:pic>
        <p:nvPicPr>
          <p:cNvPr id="6" name="Picture 2" descr="Image result for calculator symbols">
            <a:extLst>
              <a:ext uri="{FF2B5EF4-FFF2-40B4-BE49-F238E27FC236}">
                <a16:creationId xmlns:a16="http://schemas.microsoft.com/office/drawing/2014/main" id="{8AD14FCF-43FA-483F-AC72-BFCFD9645D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5"/>
          <a:stretch/>
        </p:blipFill>
        <p:spPr bwMode="auto">
          <a:xfrm>
            <a:off x="10484387" y="237967"/>
            <a:ext cx="998142" cy="96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578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4549E-D322-4189-9BE1-08F91C1A3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605" y="1110018"/>
            <a:ext cx="10515600" cy="5697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Claire records the colours of the cars in the college car park. Here is the list of colours of the 20 cars.</a:t>
            </a:r>
          </a:p>
          <a:p>
            <a:pPr marL="0" indent="0">
              <a:buNone/>
            </a:pPr>
            <a:endParaRPr lang="en-GB" sz="500" dirty="0"/>
          </a:p>
          <a:p>
            <a:pPr marL="0" indent="0">
              <a:buNone/>
            </a:pPr>
            <a:r>
              <a:rPr lang="en-GB" sz="2400" dirty="0"/>
              <a:t>a) Complete the table to show this information.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b) Draw a chart/graph for this information.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E51BE0-F953-493D-8122-EE954211C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42" y="2553407"/>
            <a:ext cx="7096612" cy="13255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4019B5-F705-4ECD-A7F2-83E004B1A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05" y="3878970"/>
            <a:ext cx="4829175" cy="18383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CFE87B-BDAD-497C-A312-DFF8CDFD4F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159" y="2332202"/>
            <a:ext cx="4995533" cy="42878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A5D1692-F552-43F2-88D1-84377168F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878" y="-105620"/>
            <a:ext cx="6224634" cy="1325563"/>
          </a:xfrm>
        </p:spPr>
        <p:txBody>
          <a:bodyPr/>
          <a:lstStyle/>
          <a:p>
            <a:r>
              <a:rPr lang="en-GB" dirty="0"/>
              <a:t>Exam style questions</a:t>
            </a:r>
          </a:p>
        </p:txBody>
      </p:sp>
      <p:pic>
        <p:nvPicPr>
          <p:cNvPr id="9" name="Picture 2" descr="Image result for calculator symbols">
            <a:extLst>
              <a:ext uri="{FF2B5EF4-FFF2-40B4-BE49-F238E27FC236}">
                <a16:creationId xmlns:a16="http://schemas.microsoft.com/office/drawing/2014/main" id="{879BB4AC-CB84-466D-BE96-879BFAF2BB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5"/>
          <a:stretch/>
        </p:blipFill>
        <p:spPr bwMode="auto">
          <a:xfrm>
            <a:off x="10484387" y="237967"/>
            <a:ext cx="998142" cy="96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582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0437" y="1408831"/>
            <a:ext cx="10788072" cy="21852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/>
              </a:rPr>
              <a:t>Learning Objectives</a:t>
            </a:r>
            <a:endParaRPr lang="en-GB" sz="2400" b="1" dirty="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000000"/>
                </a:solidFill>
                <a:cs typeface="Times New Roman"/>
              </a:rPr>
              <a:t>To be able to :</a:t>
            </a:r>
            <a:endParaRPr lang="en-US" sz="2400">
              <a:solidFill>
                <a:srgbClr val="000000"/>
              </a:solidFill>
              <a:ea typeface="Calibri"/>
              <a:cs typeface="Times New Roman"/>
            </a:endParaRPr>
          </a:p>
          <a:p>
            <a:pPr marL="457200" indent="-457200" algn="l">
              <a:buAutoNum type="arabicPeriod"/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Represent discrete data in tables, diagrams and charts including pie charts and bar charts, pictograms and tally charts</a:t>
            </a:r>
          </a:p>
          <a:p>
            <a:pPr marL="457200" indent="-457200">
              <a:buAutoNum type="arabicPeriod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Group discrete data and represent grouped data graphically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 </a:t>
            </a:r>
            <a:endParaRPr lang="en-GB" sz="2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1055" y="1256144"/>
            <a:ext cx="11286836" cy="4371571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533237" y="134072"/>
            <a:ext cx="9144000" cy="992764"/>
          </a:xfrm>
        </p:spPr>
        <p:txBody>
          <a:bodyPr>
            <a:normAutofit/>
          </a:bodyPr>
          <a:lstStyle/>
          <a:p>
            <a:r>
              <a:rPr lang="en-GB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Charts, Graphs and Data</a:t>
            </a:r>
            <a:endParaRPr lang="en-GB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638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0437" y="1408831"/>
            <a:ext cx="107880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Discrete data is ‘Data that can be counted’ and can only take on certain values.</a:t>
            </a:r>
          </a:p>
          <a:p>
            <a:endParaRPr lang="en-GB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How many people in….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How many marks in a test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Number of times something happened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Shoe size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r>
              <a:rPr lang="en-GB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This data is often displayed in frequency tables/tally charts, pie charts and bar/line graphs</a:t>
            </a:r>
            <a:endParaRPr lang="en-GB" sz="2800" dirty="0">
              <a:solidFill>
                <a:srgbClr val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1055" y="1256144"/>
            <a:ext cx="11286836" cy="4371571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533237" y="134072"/>
            <a:ext cx="9144000" cy="992764"/>
          </a:xfrm>
        </p:spPr>
        <p:txBody>
          <a:bodyPr>
            <a:normAutofit/>
          </a:bodyPr>
          <a:lstStyle/>
          <a:p>
            <a:r>
              <a:rPr lang="en-GB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Discrete data</a:t>
            </a:r>
            <a:endParaRPr lang="en-GB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812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57268" y="171163"/>
            <a:ext cx="8763609" cy="1325563"/>
          </a:xfrm>
        </p:spPr>
        <p:txBody>
          <a:bodyPr/>
          <a:lstStyle/>
          <a:p>
            <a:pPr algn="ctr"/>
            <a:r>
              <a:rPr lang="en-GB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Types of Charts, Graphs and Tables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90832" y="1248032"/>
            <a:ext cx="10283569" cy="54388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3B9A84E-2F5E-409A-840B-9E57554762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434893"/>
              </p:ext>
            </p:extLst>
          </p:nvPr>
        </p:nvGraphicFramePr>
        <p:xfrm>
          <a:off x="1272055" y="1868677"/>
          <a:ext cx="9647889" cy="3884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9189">
                  <a:extLst>
                    <a:ext uri="{9D8B030D-6E8A-4147-A177-3AD203B41FA5}">
                      <a16:colId xmlns:a16="http://schemas.microsoft.com/office/drawing/2014/main" val="369163633"/>
                    </a:ext>
                  </a:extLst>
                </a:gridCol>
                <a:gridCol w="6879581">
                  <a:extLst>
                    <a:ext uri="{9D8B030D-6E8A-4147-A177-3AD203B41FA5}">
                      <a16:colId xmlns:a16="http://schemas.microsoft.com/office/drawing/2014/main" val="1459572222"/>
                    </a:ext>
                  </a:extLst>
                </a:gridCol>
                <a:gridCol w="889119">
                  <a:extLst>
                    <a:ext uri="{9D8B030D-6E8A-4147-A177-3AD203B41FA5}">
                      <a16:colId xmlns:a16="http://schemas.microsoft.com/office/drawing/2014/main" val="3308959699"/>
                    </a:ext>
                  </a:extLst>
                </a:gridCol>
              </a:tblGrid>
              <a:tr h="772022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Pictogram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                          Frequency tables                                      Line graph</a:t>
                      </a:r>
                    </a:p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505263"/>
                  </a:ext>
                </a:extLst>
              </a:tr>
              <a:tr h="72253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371525"/>
                  </a:ext>
                </a:extLst>
              </a:tr>
              <a:tr h="72253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666914"/>
                  </a:ext>
                </a:extLst>
              </a:tr>
              <a:tr h="72253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Bar chart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                       </a:t>
                      </a:r>
                      <a:r>
                        <a:rPr lang="en-GB" sz="2000" dirty="0"/>
                        <a:t>Questionnaire/ survey                        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Pie charts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815461"/>
                  </a:ext>
                </a:extLst>
              </a:tr>
              <a:tr h="72253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193684"/>
                  </a:ext>
                </a:extLst>
              </a:tr>
            </a:tbl>
          </a:graphicData>
        </a:graphic>
      </p:graphicFrame>
      <p:pic>
        <p:nvPicPr>
          <p:cNvPr id="14" name="Picture 6">
            <a:extLst>
              <a:ext uri="{FF2B5EF4-FFF2-40B4-BE49-F238E27FC236}">
                <a16:creationId xmlns:a16="http://schemas.microsoft.com/office/drawing/2014/main" id="{F4658632-23C8-42EA-9DEA-CF9BAEFFB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398" y="2394205"/>
            <a:ext cx="2667204" cy="160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524560F4-A03A-4523-88A7-771FC24F6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6"/>
          <a:stretch>
            <a:fillRect/>
          </a:stretch>
        </p:blipFill>
        <p:spPr bwMode="auto">
          <a:xfrm>
            <a:off x="7862981" y="2394204"/>
            <a:ext cx="2544553" cy="160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">
            <a:extLst>
              <a:ext uri="{FF2B5EF4-FFF2-40B4-BE49-F238E27FC236}">
                <a16:creationId xmlns:a16="http://schemas.microsoft.com/office/drawing/2014/main" id="{3919200C-8E6B-46EB-941F-429A1AADC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3" b="2606"/>
          <a:stretch>
            <a:fillRect/>
          </a:stretch>
        </p:blipFill>
        <p:spPr bwMode="auto">
          <a:xfrm>
            <a:off x="975130" y="4616286"/>
            <a:ext cx="3078982" cy="176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89F9F40A-CC1E-4996-BEEF-8A466EB67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192" y="4680861"/>
            <a:ext cx="1678229" cy="169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B3896B-5F36-4662-9714-2046B002E3B8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" b="1252"/>
          <a:stretch/>
        </p:blipFill>
        <p:spPr bwMode="auto">
          <a:xfrm>
            <a:off x="7862980" y="4726779"/>
            <a:ext cx="2544553" cy="17663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B37F7B73-BE8C-416D-B575-ACA1A126B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741" y="2394205"/>
            <a:ext cx="2684371" cy="160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526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78921DCF-8406-41C2-9B0E-871B32BA3CDA}"/>
              </a:ext>
            </a:extLst>
          </p:cNvPr>
          <p:cNvSpPr/>
          <p:nvPr/>
        </p:nvSpPr>
        <p:spPr>
          <a:xfrm>
            <a:off x="615142" y="749808"/>
            <a:ext cx="10806545" cy="60350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5BB75A-64E3-465A-B0B7-688D74788B31}"/>
              </a:ext>
            </a:extLst>
          </p:cNvPr>
          <p:cNvSpPr txBox="1"/>
          <p:nvPr/>
        </p:nvSpPr>
        <p:spPr>
          <a:xfrm>
            <a:off x="4239490" y="290946"/>
            <a:ext cx="6891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PICTOGRAMS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580B57-37C1-46EA-8D3A-11794D3899D7}"/>
              </a:ext>
            </a:extLst>
          </p:cNvPr>
          <p:cNvSpPr txBox="1"/>
          <p:nvPr/>
        </p:nvSpPr>
        <p:spPr>
          <a:xfrm>
            <a:off x="1251897" y="749808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/>
              <a:t>The pictogram below shows the number of letters posted in a town centre post box last week. Use the information to work out:                           </a:t>
            </a:r>
          </a:p>
          <a:p>
            <a:pPr>
              <a:spcBef>
                <a:spcPct val="50000"/>
              </a:spcBef>
            </a:pPr>
            <a:r>
              <a:rPr lang="en-GB" sz="2800" dirty="0"/>
              <a:t>    </a:t>
            </a:r>
            <a:r>
              <a:rPr lang="en-GB" sz="2800" dirty="0">
                <a:solidFill>
                  <a:srgbClr val="3366FF"/>
                </a:solidFill>
              </a:rPr>
              <a:t>(a)</a:t>
            </a:r>
            <a:r>
              <a:rPr lang="en-GB" sz="2800" dirty="0"/>
              <a:t> How many letters were posted on </a:t>
            </a:r>
            <a:r>
              <a:rPr lang="en-GB" sz="2800" dirty="0">
                <a:solidFill>
                  <a:srgbClr val="3366FF"/>
                </a:solidFill>
              </a:rPr>
              <a:t>Monday.       </a:t>
            </a:r>
            <a:r>
              <a:rPr lang="en-GB" sz="2800" dirty="0"/>
              <a:t>                                </a:t>
            </a:r>
          </a:p>
          <a:p>
            <a:pPr>
              <a:spcBef>
                <a:spcPct val="50000"/>
              </a:spcBef>
            </a:pPr>
            <a:r>
              <a:rPr lang="en-GB" sz="2800" dirty="0"/>
              <a:t>    </a:t>
            </a:r>
            <a:r>
              <a:rPr lang="en-GB" sz="2800" dirty="0">
                <a:solidFill>
                  <a:srgbClr val="3366FF"/>
                </a:solidFill>
              </a:rPr>
              <a:t>(b)</a:t>
            </a:r>
            <a:r>
              <a:rPr lang="en-GB" sz="2800" dirty="0"/>
              <a:t> The </a:t>
            </a:r>
            <a:r>
              <a:rPr lang="en-GB" sz="2800" dirty="0">
                <a:solidFill>
                  <a:srgbClr val="3366FF"/>
                </a:solidFill>
              </a:rPr>
              <a:t>total number</a:t>
            </a:r>
            <a:r>
              <a:rPr lang="en-GB" sz="2800" dirty="0"/>
              <a:t> of letters posted for the week.</a:t>
            </a:r>
          </a:p>
          <a:p>
            <a:endParaRPr lang="en-GB" sz="2800" dirty="0"/>
          </a:p>
        </p:txBody>
      </p:sp>
      <p:graphicFrame>
        <p:nvGraphicFramePr>
          <p:cNvPr id="7" name="Group 81">
            <a:extLst>
              <a:ext uri="{FF2B5EF4-FFF2-40B4-BE49-F238E27FC236}">
                <a16:creationId xmlns:a16="http://schemas.microsoft.com/office/drawing/2014/main" id="{FEC49214-FB5A-4458-980D-C588BFDA58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314177"/>
              </p:ext>
            </p:extLst>
          </p:nvPr>
        </p:nvGraphicFramePr>
        <p:xfrm>
          <a:off x="2259166" y="3447495"/>
          <a:ext cx="7129462" cy="3200400"/>
        </p:xfrm>
        <a:graphic>
          <a:graphicData uri="http://schemas.openxmlformats.org/drawingml/2006/table">
            <a:tbl>
              <a:tblPr/>
              <a:tblGrid>
                <a:gridCol w="202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6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Key: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 </a:t>
                      </a: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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 Stands for</a:t>
                      </a: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 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5</a:t>
                      </a: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 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Letters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Monday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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Tuesday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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Wednesday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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Thursday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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Friday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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Saturday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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6416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FD3A2-FE8A-47A6-8219-0979AACAB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06" y="1496894"/>
            <a:ext cx="10505661" cy="15025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The pictogram shows the number of tins dog food sold on Monday, Tuesday and Wednesday last week.</a:t>
            </a:r>
          </a:p>
          <a:p>
            <a:pPr marL="0" indent="0">
              <a:buNone/>
            </a:pPr>
            <a:endParaRPr lang="en-GB" sz="2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F2F602-B218-4C33-AAF4-34C14784DDE5}"/>
              </a:ext>
            </a:extLst>
          </p:cNvPr>
          <p:cNvGrpSpPr/>
          <p:nvPr/>
        </p:nvGrpSpPr>
        <p:grpSpPr>
          <a:xfrm>
            <a:off x="6237777" y="2508071"/>
            <a:ext cx="5098774" cy="3759923"/>
            <a:chOff x="7973925" y="4219677"/>
            <a:chExt cx="3838575" cy="252412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3B8412B-6D18-4A41-A88F-E8450D908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73925" y="4886427"/>
              <a:ext cx="3838575" cy="185737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AF3EC9D-CDB5-45CF-A14B-2A5CA9F10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07550" y="4219677"/>
              <a:ext cx="1504950" cy="66675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FFBE002-96E8-43F7-893F-ED9FC1052949}"/>
              </a:ext>
            </a:extLst>
          </p:cNvPr>
          <p:cNvSpPr txBox="1"/>
          <p:nvPr/>
        </p:nvSpPr>
        <p:spPr>
          <a:xfrm>
            <a:off x="517135" y="2459744"/>
            <a:ext cx="57206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On Thursday, 60 tins of dog food were sold.</a:t>
            </a:r>
          </a:p>
          <a:p>
            <a:r>
              <a:rPr lang="en-GB" sz="2400" dirty="0"/>
              <a:t>On Friday, 35 tins of dog food were sold.</a:t>
            </a:r>
          </a:p>
          <a:p>
            <a:endParaRPr lang="en-GB" sz="2400" dirty="0"/>
          </a:p>
          <a:p>
            <a:pPr marL="514350" indent="-514350">
              <a:buAutoNum type="alphaLcParenR"/>
            </a:pPr>
            <a:r>
              <a:rPr lang="en-GB" sz="2400" dirty="0"/>
              <a:t>Use this information to complete the pictogram</a:t>
            </a:r>
          </a:p>
          <a:p>
            <a:endParaRPr lang="en-GB" sz="2400" dirty="0"/>
          </a:p>
          <a:p>
            <a:r>
              <a:rPr lang="en-GB" sz="2400" dirty="0"/>
              <a:t>b)     How many more tins were sold on Tuesday  than on  Monday?</a:t>
            </a:r>
          </a:p>
          <a:p>
            <a:endParaRPr lang="en-GB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77C9FB-2A65-4F81-A481-6502299245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660" y="2022919"/>
            <a:ext cx="1457658" cy="1290932"/>
          </a:xfrm>
          <a:prstGeom prst="rect">
            <a:avLst/>
          </a:prstGeom>
        </p:spPr>
      </p:pic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F37FE029-A2CC-438A-BAA2-9B56C72DD6A1}"/>
              </a:ext>
            </a:extLst>
          </p:cNvPr>
          <p:cNvSpPr/>
          <p:nvPr/>
        </p:nvSpPr>
        <p:spPr>
          <a:xfrm>
            <a:off x="326166" y="1182508"/>
            <a:ext cx="11335828" cy="52182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9631387-77DE-4A2D-9172-89DB853C7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466" y="14069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/>
              <a:t>Your turn…</a:t>
            </a:r>
          </a:p>
        </p:txBody>
      </p:sp>
    </p:spTree>
    <p:extLst>
      <p:ext uri="{BB962C8B-B14F-4D97-AF65-F5344CB8AC3E}">
        <p14:creationId xmlns:p14="http://schemas.microsoft.com/office/powerpoint/2010/main" val="3086958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8466C8-17FB-4C44-8C55-6331A7292D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97438" y="1511343"/>
            <a:ext cx="1901718" cy="11911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50AF19-99D1-4329-8AC7-E1DA735E3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018" y="2924902"/>
            <a:ext cx="5143499" cy="36686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416E04-0227-45F4-863B-55E00328BB5B}"/>
              </a:ext>
            </a:extLst>
          </p:cNvPr>
          <p:cNvSpPr txBox="1"/>
          <p:nvPr/>
        </p:nvSpPr>
        <p:spPr>
          <a:xfrm>
            <a:off x="429215" y="1497330"/>
            <a:ext cx="64158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incomplete pictogram shows information about the number cycles sold in  a shop last week.</a:t>
            </a:r>
          </a:p>
          <a:p>
            <a:r>
              <a:rPr lang="en-GB" sz="2400" dirty="0"/>
              <a:t>A total of 20 cycles were sold on Tuesday, Wednesday and Thursday.</a:t>
            </a:r>
          </a:p>
          <a:p>
            <a:endParaRPr lang="en-GB" sz="2400" dirty="0"/>
          </a:p>
          <a:p>
            <a:r>
              <a:rPr lang="en-GB" sz="2400" dirty="0"/>
              <a:t>8 cycles were sold on Friday</a:t>
            </a:r>
          </a:p>
          <a:p>
            <a:r>
              <a:rPr lang="en-GB" sz="2400" dirty="0"/>
              <a:t>15 cycles were sold on Saturday</a:t>
            </a:r>
          </a:p>
          <a:p>
            <a:endParaRPr lang="en-GB" sz="2400" dirty="0"/>
          </a:p>
          <a:p>
            <a:r>
              <a:rPr lang="en-GB" sz="2400" dirty="0"/>
              <a:t>Using this information, complete the pictogram </a:t>
            </a:r>
          </a:p>
          <a:p>
            <a:r>
              <a:rPr lang="en-GB" sz="2400" dirty="0"/>
              <a:t>and the key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DCD492-C6F2-461E-8B93-5286C66314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758" y="1257300"/>
            <a:ext cx="2773680" cy="15626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8345CA-242C-46FA-8512-A530FA3134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2" y="5440680"/>
            <a:ext cx="1878330" cy="105821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DA4C297-6D9F-4DB8-8101-B594BC5F8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466" y="14069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/>
              <a:t>Your turn…</a:t>
            </a:r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65F01F90-4439-4337-9BD3-5B401E3887A4}"/>
              </a:ext>
            </a:extLst>
          </p:cNvPr>
          <p:cNvSpPr/>
          <p:nvPr/>
        </p:nvSpPr>
        <p:spPr>
          <a:xfrm>
            <a:off x="288867" y="1064142"/>
            <a:ext cx="11660963" cy="56416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48195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56311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/>
              <a:t>Lists and tables</a:t>
            </a:r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5DBC7260-35D0-4A22-AE7C-75C8FECE110F}"/>
              </a:ext>
            </a:extLst>
          </p:cNvPr>
          <p:cNvSpPr/>
          <p:nvPr/>
        </p:nvSpPr>
        <p:spPr>
          <a:xfrm>
            <a:off x="634313" y="1238596"/>
            <a:ext cx="10923373" cy="5254279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02BDF7C-BA93-42FD-92B7-749737964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456" y="2085172"/>
            <a:ext cx="7854744" cy="18883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FC50267-A08A-4EB4-9DD9-B21E7A322A77}"/>
              </a:ext>
            </a:extLst>
          </p:cNvPr>
          <p:cNvSpPr txBox="1"/>
          <p:nvPr/>
        </p:nvSpPr>
        <p:spPr>
          <a:xfrm>
            <a:off x="1053863" y="1510977"/>
            <a:ext cx="943679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This two way table shows the number of pairs of shoes sold in one week.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pPr marL="342900" indent="-342900">
              <a:buAutoNum type="arabicPeriod"/>
            </a:pPr>
            <a:r>
              <a:rPr lang="en-GB" sz="2800" dirty="0"/>
              <a:t>How many pairs of boy’s shoes were sold on Friday?</a:t>
            </a:r>
          </a:p>
          <a:p>
            <a:pPr marL="342900" indent="-342900">
              <a:buAutoNum type="arabicPeriod"/>
            </a:pPr>
            <a:r>
              <a:rPr lang="en-GB" sz="2800" dirty="0"/>
              <a:t>How many pairs of men’s shoes were sold that week?</a:t>
            </a:r>
          </a:p>
          <a:p>
            <a:pPr marL="342900" indent="-342900">
              <a:buAutoNum type="arabicPeriod"/>
            </a:pPr>
            <a:r>
              <a:rPr lang="en-GB" sz="2800" dirty="0"/>
              <a:t>How many pairs of shoes were sold in total?</a:t>
            </a:r>
          </a:p>
          <a:p>
            <a:pPr marL="342900" indent="-342900">
              <a:buAutoNum type="arabicPeriod"/>
            </a:pPr>
            <a:r>
              <a:rPr lang="en-GB" sz="2800" dirty="0"/>
              <a:t>Why do you think more children’s shoes were sold on Saturday?</a:t>
            </a:r>
          </a:p>
        </p:txBody>
      </p:sp>
    </p:spTree>
    <p:extLst>
      <p:ext uri="{BB962C8B-B14F-4D97-AF65-F5344CB8AC3E}">
        <p14:creationId xmlns:p14="http://schemas.microsoft.com/office/powerpoint/2010/main" val="248855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sentationanddiscussion xmlns="a675e989-819c-4ef8-a9e7-308823201b2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EDFF64637C074B9468D8400699BC31" ma:contentTypeVersion="15" ma:contentTypeDescription="Create a new document." ma:contentTypeScope="" ma:versionID="e87f61f65a00283ebdf97d04ba055837">
  <xsd:schema xmlns:xsd="http://www.w3.org/2001/XMLSchema" xmlns:xs="http://www.w3.org/2001/XMLSchema" xmlns:p="http://schemas.microsoft.com/office/2006/metadata/properties" xmlns:ns2="a675e989-819c-4ef8-a9e7-308823201b25" xmlns:ns3="84be7d0a-34a6-4ef2-a332-62c3b98ca601" targetNamespace="http://schemas.microsoft.com/office/2006/metadata/properties" ma:root="true" ma:fieldsID="3853668554907096303159e8899f52b8" ns2:_="" ns3:_="">
    <xsd:import namespace="a675e989-819c-4ef8-a9e7-308823201b25"/>
    <xsd:import namespace="84be7d0a-34a6-4ef2-a332-62c3b98ca6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Presentationanddiscussio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75e989-819c-4ef8-a9e7-308823201b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Presentationanddiscussion" ma:index="17" nillable="true" ma:displayName="Presentation and discussion" ma:description="Prince Gyamfi Presentation&#10;Ahmad, Eyob, Kirthikan discussion" ma:format="Dropdown" ma:internalName="Presentationanddiscussion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be7d0a-34a6-4ef2-a332-62c3b98ca60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0832EA-5FD5-402E-93B2-9C89C00855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CF44E9-3204-4EF9-AA2B-5AE50A8A107A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4be7d0a-34a6-4ef2-a332-62c3b98ca601"/>
    <ds:schemaRef ds:uri="http://purl.org/dc/elements/1.1/"/>
    <ds:schemaRef ds:uri="http://schemas.microsoft.com/office/2006/metadata/properties"/>
    <ds:schemaRef ds:uri="a675e989-819c-4ef8-a9e7-308823201b2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538219D-7B58-4747-B506-B12B9A10D93C}"/>
</file>

<file path=docProps/app.xml><?xml version="1.0" encoding="utf-8"?>
<Properties xmlns="http://schemas.openxmlformats.org/officeDocument/2006/extended-properties" xmlns:vt="http://schemas.openxmlformats.org/officeDocument/2006/docPropsVTypes">
  <TotalTime>6440</TotalTime>
  <Words>1133</Words>
  <Application>Microsoft Office PowerPoint</Application>
  <PresentationFormat>Widescreen</PresentationFormat>
  <Paragraphs>239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Charts, Graphs and Data</vt:lpstr>
      <vt:lpstr>Discrete data</vt:lpstr>
      <vt:lpstr>Types of Charts, Graphs and Tables </vt:lpstr>
      <vt:lpstr>PowerPoint Presentation</vt:lpstr>
      <vt:lpstr>Your turn…</vt:lpstr>
      <vt:lpstr>Your turn…</vt:lpstr>
      <vt:lpstr>Lists and tables</vt:lpstr>
      <vt:lpstr>Frequency tables (Tally charts)</vt:lpstr>
      <vt:lpstr>Your turn…</vt:lpstr>
      <vt:lpstr>Bar charts </vt:lpstr>
      <vt:lpstr>Bar charts</vt:lpstr>
      <vt:lpstr>Your turn….</vt:lpstr>
      <vt:lpstr>Your turn….</vt:lpstr>
      <vt:lpstr>Here is a bar chart showing the number of miles Paula and Rose ran from Monday to Friday in a week   Rose runs further than Paula on Monday  a) How much further?  Rose ran 6 miles on Thursday  b) Use this information to complete the      bar chart.</vt:lpstr>
      <vt:lpstr>Line graphs</vt:lpstr>
      <vt:lpstr>Your turn…</vt:lpstr>
      <vt:lpstr>Exam style questions</vt:lpstr>
      <vt:lpstr>Exam style questions</vt:lpstr>
      <vt:lpstr>Exam style questions</vt:lpstr>
    </vt:vector>
  </TitlesOfParts>
  <Company>Milton Keynes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PERCENTAGE</dc:title>
  <dc:creator>Jenisha Ananthan</dc:creator>
  <cp:lastModifiedBy>Sarah Bouderballah</cp:lastModifiedBy>
  <cp:revision>54</cp:revision>
  <dcterms:created xsi:type="dcterms:W3CDTF">2021-04-21T08:57:39Z</dcterms:created>
  <dcterms:modified xsi:type="dcterms:W3CDTF">2023-08-23T11:47:23Z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0x01010020EDFF64637C074B9468D8400699BC31</vt:lpwstr>
  </property>
</Properties>
</file>