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C6C63-F132-9A36-7F2A-365D43A1D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FB2499-400E-B9BF-B0C5-241FCB5CA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E4C6C2-5C2C-D227-AF43-9EF10A9E9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7BA15A-621B-9724-E9ED-1CB655DA7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C98048-379C-79BF-241D-17D54591E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2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AE4BED-AE90-5907-022B-49F54757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7111AA-3851-3DEB-04D2-D61516260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33DA99-4151-AEB8-A5E6-0BC4D87FA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E7B085-BFEB-0318-C814-C0420BB4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AEA5AE-FEC3-B654-6488-6F14B0DC8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6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0119D7-13F5-1187-9C78-E0DFF9987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F29A15-0082-C3EA-DE3A-E188A6CF5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A47123-6CB9-38C9-CB37-9FE571BE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4AC36F-5A17-BBD7-B2C6-D7939419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AEC3A3-7ABA-AE3B-9DD5-254018011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8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9BE530-BCCE-98F1-EC43-42F683439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D7E077-1015-0562-852F-F8C3685C6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19F705-6836-6E3C-E9B2-09A33757B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90F34-FB10-34BE-92A5-8368B1A75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72DAB8-AE01-0ABA-38DF-8DBBDDC14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95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C818B-137B-D326-2B9F-6FD961CE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5E1CDE-4640-92EB-F450-E9843CD6C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D35F9F-509F-03A3-210C-5769314E8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2755C9-9AB4-0A51-5478-F58A9419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FB939F-D74A-9BF3-F18B-78AAD173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18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7EBE7-484C-3A28-D89B-23EFE530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0DE6DF-24EA-A640-060C-BFCD1377C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90E7B2-1F74-6382-2438-7F52EFA90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5F5E51-BE55-82AF-959F-D9B12C030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4E2405-A431-E7E8-BDF7-D08F88F79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91D3BC-419A-7746-2FE1-9C819F22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49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F84DA-8697-7CC5-2D7C-F1AFF2F5C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464AED-25D4-6592-7FD5-4A1401299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38EC66-D280-EA5B-0C10-EAA86CC7A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E91B6E-C2EF-F003-6456-02DEEE4C3A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268EEFA-A6D7-E515-00A6-300FCAE04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BECA3A-187D-5695-680D-FE3E6EFC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1D33A1-93B3-634B-2956-18C6CE43E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2098418-D44A-3805-0AF0-824C7A775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8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4E66E-4D4D-381D-0C96-A642D8C63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406F98-242A-D593-0EBE-BA6422E52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E67A5FB-5723-BE69-16A1-AB6FD0067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3BD1CD-98B9-4564-5CA6-5763FF6DF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10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1EF718B-9BE5-3305-564B-7F027ED8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AC3FDB-686F-B2E1-D6E2-7B8F4280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FA475FA-795C-2603-1A38-965C23F3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9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27125-9290-E145-25ED-E6E40DD8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F947E8-BE3F-C723-5081-01904162D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4468D8-63D5-33E9-6278-1ABC122D2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BF954E-339E-8D75-4C0C-83D7F7E05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A29DBE-44AA-B86B-7435-791819A3F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72342D-A6AE-1B4F-775B-6F2747A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67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ED14A2-50E4-F63E-A617-6964721A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A1E1DFA-787B-42A8-94E7-4C11C225F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83FC21-1457-277E-C4EA-59289EDE2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79C48E-C179-240A-2A3B-9F9AD4566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2424AB-CF28-6715-52AD-70CD93B6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7480C7-C249-F81F-5DF6-B092DE142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7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BF4351-314C-312B-BA5F-A6CA29B33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0A7500-86E4-0DF3-4E63-A3E87983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924152-5FB1-8E6B-20C3-F336D518C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678F1-6709-4EE2-B45B-8B7DBF26C2BE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04F241-D544-AE4D-A0E6-AFD9F755B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C0B9C3-CDC1-9DD0-ADC0-B112A9977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377E-41F2-486B-92FB-D244BF7199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29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C7E579E-43B9-F118-7ADA-91A47C1F89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455463-40BF-CC8B-7802-7B3F71E3E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9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1A3AA9-1961-F54B-443B-5E3973B63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123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06DF987-80DE-9232-C648-8F93A43535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782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Ekaterina Arapova</dc:creator>
  <cp:lastModifiedBy>Ekaterina Arapova</cp:lastModifiedBy>
  <cp:revision>1</cp:revision>
  <dcterms:created xsi:type="dcterms:W3CDTF">2025-09-22T13:50:51Z</dcterms:created>
  <dcterms:modified xsi:type="dcterms:W3CDTF">2025-09-22T13:55:15Z</dcterms:modified>
</cp:coreProperties>
</file>