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65" r:id="rId4"/>
    <p:sldId id="264" r:id="rId5"/>
    <p:sldId id="263" r:id="rId6"/>
    <p:sldId id="262" r:id="rId7"/>
    <p:sldId id="261" r:id="rId8"/>
    <p:sldId id="259" r:id="rId9"/>
    <p:sldId id="258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8" descr="0.png"/>
          <p:cNvPicPr>
            <a:picLocks noGrp="1" noChangeAspect="1"/>
          </p:cNvPicPr>
          <p:nvPr>
            <p:ph idx="1"/>
          </p:nvPr>
        </p:nvPicPr>
        <p:blipFill>
          <a:blip r:embed="rId2"/>
          <a:srcRect t="947" r="2166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hello_html_m34b043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111"/>
            <a:ext cx="9144000" cy="68761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skrasil-Raduga-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Raskrasil-Raduga-21 — ко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skrasil-Raduga-21 — копия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skrasil-Raduga-21 — копия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skrasil-Raduga-21 — копия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skrasil-Raduga-21 — копия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skrasil-Raduga-21 — копия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skrasil-Raduga-21 — копия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021" y="0"/>
            <a:ext cx="916602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АРАПЧИКИ</dc:creator>
  <cp:lastModifiedBy>ь</cp:lastModifiedBy>
  <cp:revision>2</cp:revision>
  <dcterms:created xsi:type="dcterms:W3CDTF">2021-04-22T14:59:54Z</dcterms:created>
  <dcterms:modified xsi:type="dcterms:W3CDTF">2021-04-28T02:00:27Z</dcterms:modified>
</cp:coreProperties>
</file>