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2" r:id="rId3"/>
    <p:sldId id="269" r:id="rId4"/>
    <p:sldId id="271" r:id="rId5"/>
    <p:sldId id="272" r:id="rId6"/>
    <p:sldId id="263" r:id="rId7"/>
    <p:sldId id="274" r:id="rId8"/>
    <p:sldId id="278" r:id="rId9"/>
    <p:sldId id="275" r:id="rId10"/>
    <p:sldId id="280" r:id="rId11"/>
    <p:sldId id="276" r:id="rId12"/>
    <p:sldId id="257" r:id="rId13"/>
    <p:sldId id="265" r:id="rId14"/>
    <p:sldId id="266" r:id="rId15"/>
    <p:sldId id="277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3A97A-31C0-4203-9C5E-08F66FC647F3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3CC06-FBFD-48D6-80A4-271D93C48E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chiveps.ru/uploads/files/1406834772_2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1736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67744" y="620688"/>
            <a:ext cx="687625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000099"/>
              </a:solidFill>
            </a:endParaRPr>
          </a:p>
          <a:p>
            <a:pPr algn="ctr"/>
            <a:r>
              <a:rPr lang="ru-RU" sz="5400" b="1" dirty="0" smtClean="0">
                <a:solidFill>
                  <a:srgbClr val="000099"/>
                </a:solidFill>
              </a:rPr>
              <a:t>«Новогодние чудеса»</a:t>
            </a:r>
            <a:endParaRPr lang="ru-RU" sz="5400" b="1" dirty="0" smtClean="0">
              <a:solidFill>
                <a:srgbClr val="000099"/>
              </a:solidFill>
            </a:endParaRPr>
          </a:p>
          <a:p>
            <a:pPr algn="ctr"/>
            <a:endParaRPr lang="ru-RU" sz="5400" i="1" dirty="0" smtClean="0">
              <a:solidFill>
                <a:srgbClr val="000099"/>
              </a:solidFill>
            </a:endParaRPr>
          </a:p>
          <a:p>
            <a:pPr algn="ctr"/>
            <a:r>
              <a:rPr lang="ru-RU" sz="5400" i="1" dirty="0" err="1" smtClean="0">
                <a:solidFill>
                  <a:srgbClr val="000099"/>
                </a:solidFill>
              </a:rPr>
              <a:t>квест-игра</a:t>
            </a:r>
            <a:endParaRPr lang="ru-RU" sz="5400" i="1" dirty="0" smtClean="0">
              <a:solidFill>
                <a:srgbClr val="000099"/>
              </a:solidFill>
            </a:endParaRPr>
          </a:p>
          <a:p>
            <a:pPr algn="ctr"/>
            <a:r>
              <a:rPr lang="ru-RU" sz="5400" i="1" dirty="0" smtClean="0">
                <a:solidFill>
                  <a:srgbClr val="000099"/>
                </a:solidFill>
              </a:rPr>
              <a:t> </a:t>
            </a:r>
            <a:r>
              <a:rPr lang="ru-RU" sz="5400" i="1" dirty="0" smtClean="0">
                <a:solidFill>
                  <a:srgbClr val="000099"/>
                </a:solidFill>
              </a:rPr>
              <a:t>для воспитателей</a:t>
            </a:r>
            <a:endParaRPr lang="ru-RU" sz="54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71890" y="2644170"/>
            <a:ext cx="2024913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7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?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642918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57166"/>
            <a:ext cx="63167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5" name="Picture 10" descr="http://avrora56.ru/images/product_images/popup_images/10959_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3054" y="142852"/>
            <a:ext cx="2278036" cy="2278036"/>
          </a:xfrm>
          <a:prstGeom prst="rect">
            <a:avLst/>
          </a:prstGeom>
          <a:noFill/>
        </p:spPr>
      </p:pic>
      <p:pic>
        <p:nvPicPr>
          <p:cNvPr id="12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4904541" y="2655742"/>
            <a:ext cx="2605476" cy="2249395"/>
          </a:xfrm>
          <a:prstGeom prst="rect">
            <a:avLst/>
          </a:prstGeom>
          <a:noFill/>
        </p:spPr>
      </p:pic>
      <p:pic>
        <p:nvPicPr>
          <p:cNvPr id="5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5835903" y="2799759"/>
            <a:ext cx="2605476" cy="2249395"/>
          </a:xfrm>
          <a:prstGeom prst="rect">
            <a:avLst/>
          </a:prstGeom>
          <a:noFill/>
        </p:spPr>
      </p:pic>
      <p:pic>
        <p:nvPicPr>
          <p:cNvPr id="6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4179719" y="1935663"/>
            <a:ext cx="2605476" cy="2249395"/>
          </a:xfrm>
          <a:prstGeom prst="rect">
            <a:avLst/>
          </a:prstGeom>
          <a:noFill/>
        </p:spPr>
      </p:pic>
      <p:pic>
        <p:nvPicPr>
          <p:cNvPr id="7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6772007" y="2223695"/>
            <a:ext cx="2605476" cy="2249395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Picture 2" descr="http://odnt-tver.ru/uploads/images/24319-teatralnye_mask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04664"/>
            <a:ext cx="4248472" cy="4248472"/>
          </a:xfrm>
          <a:prstGeom prst="rect">
            <a:avLst/>
          </a:prstGeom>
          <a:noFill/>
        </p:spPr>
      </p:pic>
      <p:pic>
        <p:nvPicPr>
          <p:cNvPr id="16" name="Picture 4" descr="https://www.highstar.ru/pictures/ded_moroz/01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797152"/>
            <a:ext cx="1152525" cy="1514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анимированные картинки зайки танцуют на прозрачном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98415">
            <a:off x="1574722" y="3652184"/>
            <a:ext cx="2686048" cy="3133723"/>
          </a:xfrm>
          <a:prstGeom prst="rect">
            <a:avLst/>
          </a:prstGeom>
          <a:noFill/>
        </p:spPr>
      </p:pic>
      <p:pic>
        <p:nvPicPr>
          <p:cNvPr id="4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2972896"/>
            <a:ext cx="2933698" cy="3385037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анимированные картинки зайки танцуют на прозрачном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7500" y="4000500"/>
            <a:ext cx="2476500" cy="2857500"/>
          </a:xfrm>
          <a:prstGeom prst="rect">
            <a:avLst/>
          </a:prstGeom>
          <a:noFill/>
        </p:spPr>
      </p:pic>
      <p:pic>
        <p:nvPicPr>
          <p:cNvPr id="6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429108"/>
            <a:ext cx="2428890" cy="2428892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357222" y="4071942"/>
            <a:ext cx="2581292" cy="2428892"/>
          </a:xfrm>
          <a:prstGeom prst="rect">
            <a:avLst/>
          </a:prstGeom>
          <a:noFill/>
        </p:spPr>
      </p:pic>
      <p:pic>
        <p:nvPicPr>
          <p:cNvPr id="8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3000372"/>
            <a:ext cx="1071569" cy="1071570"/>
          </a:xfrm>
          <a:prstGeom prst="rect">
            <a:avLst/>
          </a:prstGeom>
          <a:noFill/>
        </p:spPr>
      </p:pic>
      <p:pic>
        <p:nvPicPr>
          <p:cNvPr id="9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3714744" y="3143247"/>
            <a:ext cx="1081094" cy="1234753"/>
          </a:xfrm>
          <a:prstGeom prst="rect">
            <a:avLst/>
          </a:prstGeom>
          <a:noFill/>
        </p:spPr>
      </p:pic>
      <p:pic>
        <p:nvPicPr>
          <p:cNvPr id="17" name="Picture 4" descr="https://www.highstar.ru/pictures/ded_moroz/01.gif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flipH="1">
            <a:off x="8516365" y="4143380"/>
            <a:ext cx="627635" cy="7710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71890" y="2644170"/>
            <a:ext cx="2024913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7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?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642918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57166"/>
            <a:ext cx="63167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3" name="Picture 2" descr="Картинки по запросу анимированные картинки зайки танцуют на прозрачном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20698415">
            <a:off x="1574722" y="3652184"/>
            <a:ext cx="2686048" cy="3133723"/>
          </a:xfrm>
          <a:prstGeom prst="rect">
            <a:avLst/>
          </a:prstGeom>
          <a:noFill/>
        </p:spPr>
      </p:pic>
      <p:pic>
        <p:nvPicPr>
          <p:cNvPr id="4" name="Picture 6" descr="Похожее изображение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2972896"/>
            <a:ext cx="2933698" cy="3385037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анимированные картинки зайки танцуют на прозрачном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67500" y="4000500"/>
            <a:ext cx="2476500" cy="2857500"/>
          </a:xfrm>
          <a:prstGeom prst="rect">
            <a:avLst/>
          </a:prstGeom>
          <a:noFill/>
        </p:spPr>
      </p:pic>
      <p:pic>
        <p:nvPicPr>
          <p:cNvPr id="6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429108"/>
            <a:ext cx="2428890" cy="2428892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-357222" y="4071942"/>
            <a:ext cx="2581292" cy="2428892"/>
          </a:xfrm>
          <a:prstGeom prst="rect">
            <a:avLst/>
          </a:prstGeom>
          <a:noFill/>
        </p:spPr>
      </p:pic>
      <p:pic>
        <p:nvPicPr>
          <p:cNvPr id="8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3504" y="3000372"/>
            <a:ext cx="1071569" cy="1071570"/>
          </a:xfrm>
          <a:prstGeom prst="rect">
            <a:avLst/>
          </a:prstGeom>
          <a:noFill/>
        </p:spPr>
      </p:pic>
      <p:pic>
        <p:nvPicPr>
          <p:cNvPr id="9" name="Picture 4" descr="Похожее изображение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3714744" y="3143247"/>
            <a:ext cx="1081094" cy="12347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5" name="Picture 10" descr="http://avrora56.ru/images/product_images/popup_images/10959_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3054" y="142852"/>
            <a:ext cx="2278036" cy="2278036"/>
          </a:xfrm>
          <a:prstGeom prst="rect">
            <a:avLst/>
          </a:prstGeom>
          <a:noFill/>
        </p:spPr>
      </p:pic>
      <p:pic>
        <p:nvPicPr>
          <p:cNvPr id="12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5115823" y="2655743"/>
            <a:ext cx="2605476" cy="2249395"/>
          </a:xfrm>
          <a:prstGeom prst="rect">
            <a:avLst/>
          </a:prstGeom>
          <a:noFill/>
        </p:spPr>
      </p:pic>
      <p:pic>
        <p:nvPicPr>
          <p:cNvPr id="5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6138717" y="2511727"/>
            <a:ext cx="2605476" cy="2249395"/>
          </a:xfrm>
          <a:prstGeom prst="rect">
            <a:avLst/>
          </a:prstGeom>
          <a:noFill/>
        </p:spPr>
      </p:pic>
      <p:pic>
        <p:nvPicPr>
          <p:cNvPr id="6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4395742" y="1935662"/>
            <a:ext cx="2605476" cy="2249395"/>
          </a:xfrm>
          <a:prstGeom prst="rect">
            <a:avLst/>
          </a:prstGeom>
          <a:noFill/>
        </p:spPr>
      </p:pic>
      <p:pic>
        <p:nvPicPr>
          <p:cNvPr id="7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7117741" y="1628919"/>
            <a:ext cx="2512240" cy="2168901"/>
          </a:xfrm>
          <a:prstGeom prst="rect">
            <a:avLst/>
          </a:prstGeom>
          <a:noFill/>
        </p:spPr>
      </p:pic>
      <p:pic>
        <p:nvPicPr>
          <p:cNvPr id="8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4268156" y="742160"/>
            <a:ext cx="2456235" cy="22673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Picture 6" descr="http://priroda.inc.ru/prazdnik/fond/hartje_2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571876"/>
            <a:ext cx="3776955" cy="35671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1428736"/>
            <a:ext cx="6906058" cy="156966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МОЛОДЦЫ!</a:t>
            </a:r>
            <a:endParaRPr lang="ru-RU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5273"/>
          </a:xfrm>
          <a:prstGeom prst="rect">
            <a:avLst/>
          </a:prstGeom>
          <a:noFill/>
        </p:spPr>
      </p:pic>
      <p:pic>
        <p:nvPicPr>
          <p:cNvPr id="4" name="Picture 2" descr="http://4.bp.blogspot.com/-KgSWn4KnaOQ/WiRlc3q2VKI/AAAAAAAAKHY/-bHSyiV1hmw1WSJNHrqXymePehwlmUzrQCK4BGAYYCw/s1600/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12944">
            <a:off x="2811769" y="1417710"/>
            <a:ext cx="4981492" cy="3113433"/>
          </a:xfrm>
          <a:prstGeom prst="rect">
            <a:avLst/>
          </a:prstGeom>
          <a:noFill/>
        </p:spPr>
      </p:pic>
      <p:pic>
        <p:nvPicPr>
          <p:cNvPr id="19460" name="Picture 4" descr="http://justclickit.ru/flash/glitter/glitter%20(2632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573016"/>
            <a:ext cx="2619710" cy="30176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5273"/>
          </a:xfrm>
          <a:prstGeom prst="rect">
            <a:avLst/>
          </a:prstGeom>
          <a:noFill/>
        </p:spPr>
      </p:pic>
      <p:pic>
        <p:nvPicPr>
          <p:cNvPr id="9" name="Содержимое 8" descr="img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8219256" cy="6164443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5273"/>
          </a:xfrm>
          <a:prstGeom prst="rect">
            <a:avLst/>
          </a:prstGeom>
          <a:noFill/>
        </p:spPr>
      </p:pic>
      <p:sp>
        <p:nvSpPr>
          <p:cNvPr id="1026" name="AutoShape 2" descr="https://fs01.infourok.ru/images/doc/67/83101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1.infourok.ru/images/doc/67/83101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Содержимое 7" descr="img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22412"/>
            <a:ext cx="8352928" cy="5940661"/>
          </a:xfrm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5" name="Picture 10" descr="http://avrora56.ru/images/product_images/popup_images/10959_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3054" y="142852"/>
            <a:ext cx="2278036" cy="2278036"/>
          </a:xfrm>
          <a:prstGeom prst="rect">
            <a:avLst/>
          </a:prstGeom>
          <a:noFill/>
        </p:spPr>
      </p:pic>
      <p:pic>
        <p:nvPicPr>
          <p:cNvPr id="12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4904541" y="2655742"/>
            <a:ext cx="2605476" cy="22493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s://img-fotki.yandex.ru/get/15558/200418627.7e/0_1203f4_b4039ae2_ori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929174"/>
            <a:ext cx="9144000" cy="1928826"/>
          </a:xfrm>
          <a:prstGeom prst="rect">
            <a:avLst/>
          </a:prstGeom>
          <a:noFill/>
        </p:spPr>
      </p:pic>
      <p:pic>
        <p:nvPicPr>
          <p:cNvPr id="20482" name="Picture 2" descr="http://www.playcast.ru/uploads/2017/01/15/212777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14414" y="27630"/>
            <a:ext cx="5500726" cy="63879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5" name="Picture 10" descr="http://avrora56.ru/images/product_images/popup_images/10959_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3054" y="142852"/>
            <a:ext cx="2278036" cy="2278036"/>
          </a:xfrm>
          <a:prstGeom prst="rect">
            <a:avLst/>
          </a:prstGeom>
          <a:noFill/>
        </p:spPr>
      </p:pic>
      <p:pic>
        <p:nvPicPr>
          <p:cNvPr id="12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4904541" y="2655742"/>
            <a:ext cx="2605476" cy="2249395"/>
          </a:xfrm>
          <a:prstGeom prst="rect">
            <a:avLst/>
          </a:prstGeom>
          <a:noFill/>
        </p:spPr>
      </p:pic>
      <p:pic>
        <p:nvPicPr>
          <p:cNvPr id="5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5835903" y="2799759"/>
            <a:ext cx="2605476" cy="224939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1052736"/>
            <a:ext cx="2024913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7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?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642918"/>
            <a:ext cx="5950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endParaRPr lang="ru-RU" sz="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357166"/>
            <a:ext cx="63167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dn-nus-1.pinme.ru/photo/20/8040/208040df018b789b11879d5ebe127bad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15" name="Picture 10" descr="http://avrora56.ru/images/product_images/popup_images/10959_0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3054" y="142852"/>
            <a:ext cx="2278036" cy="2278036"/>
          </a:xfrm>
          <a:prstGeom prst="rect">
            <a:avLst/>
          </a:prstGeom>
          <a:noFill/>
        </p:spPr>
      </p:pic>
      <p:pic>
        <p:nvPicPr>
          <p:cNvPr id="12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4904541" y="2655742"/>
            <a:ext cx="2605476" cy="2249395"/>
          </a:xfrm>
          <a:prstGeom prst="rect">
            <a:avLst/>
          </a:prstGeom>
          <a:noFill/>
        </p:spPr>
      </p:pic>
      <p:pic>
        <p:nvPicPr>
          <p:cNvPr id="5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5835903" y="2799759"/>
            <a:ext cx="2605476" cy="2249395"/>
          </a:xfrm>
          <a:prstGeom prst="rect">
            <a:avLst/>
          </a:prstGeom>
          <a:noFill/>
        </p:spPr>
      </p:pic>
      <p:pic>
        <p:nvPicPr>
          <p:cNvPr id="6" name="Picture 8" descr="http://www.clipartsuggest.com/images/303/olde-key-clip-art-at-clker-com-vector-clip-art-online-royalty-free-TEb37b-clipart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9656494">
            <a:off x="4179719" y="1935663"/>
            <a:ext cx="2605476" cy="2249395"/>
          </a:xfrm>
          <a:prstGeom prst="rect">
            <a:avLst/>
          </a:prstGeom>
          <a:noFill/>
        </p:spPr>
      </p:pic>
      <p:sp>
        <p:nvSpPr>
          <p:cNvPr id="30722" name="AutoShape 2" descr="https://cdn.pixabay.com/photo/2018/01/01/22/51/calendar-2018-3055094_128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enero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67544" y="908720"/>
            <a:ext cx="3342857" cy="504000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19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МДОУ №14</dc:creator>
  <cp:lastModifiedBy>Valued eMachines Customer</cp:lastModifiedBy>
  <cp:revision>84</cp:revision>
  <dcterms:created xsi:type="dcterms:W3CDTF">2018-02-22T07:13:02Z</dcterms:created>
  <dcterms:modified xsi:type="dcterms:W3CDTF">2018-12-20T08:03:50Z</dcterms:modified>
</cp:coreProperties>
</file>