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63E0-4668-48C7-8C9B-B5C0E1E0005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16CBB-23C4-41FB-BFC5-0CAC0861CA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9"/>
            <a:ext cx="9144000" cy="14287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«Методы гражданско-патриотического воспитания в дошкольных образовательных организациях»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4429132"/>
            <a:ext cx="2714644" cy="1752600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Воспитатель ВК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Е.В. </a:t>
            </a:r>
            <a:r>
              <a:rPr lang="ru-RU" sz="2400" dirty="0" err="1" smtClean="0">
                <a:solidFill>
                  <a:schemeClr val="tx1"/>
                </a:solidFill>
              </a:rPr>
              <a:t>Арапова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85728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МДОАУ «ЦРР – детский сад № 104 «Золотая рыбка» г. Орска»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4846271_41-p-fon-flag-ros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Цель: формирование  гражданско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-п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атриотических чувств у детей дошкольного возраста через приобщение к истории и культуре родного края, воспитание любви и привязанности к родному краю.</a:t>
            </a:r>
            <a:endParaRPr lang="ru-RU" sz="28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8599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Теория по проблематике выступления.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2.Примеры из практики педагогической деятельности.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3.Формулировка выводов о наиболее эффективных методах гражданско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равового воспитания в МДОАУ детский сад № 104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2153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Задачи патриотического воспитания: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Воспитание у ребенка любви и привязанности к своей семье, дому детскому саду, улице, селу, Родине.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Формирование бережного отношения к природе.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Развитие интереса к русским традициям и промыслам.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Знакомство с символами государства.</a:t>
            </a:r>
            <a:endParaRPr lang="ru-RU" sz="4000" dirty="0" smtClean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Проблема гражданско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патриотического воспитания актуальна для нашего ДОУ, так как приоритетным направлением нашего детского сада является социально – личностное развитие воспитанников. Вопросы патриотического воспитания в ДОУ рассматриваются как приоритетные, формирование патриотических чувств у дошкольников базируется на национальной культуре и преемственности поколений, значительное внимание уделяется проблемам социализации подрастающего поколения. </a:t>
            </a:r>
            <a:endParaRPr lang="ru-RU" sz="32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Писатель Юрий Нагибин говорил о том, что «Любовь к большой Родине начинается с любви к Родине малой: к своему селу, улице, дому, к семье».</a:t>
            </a:r>
          </a:p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Понимание Родины у дошкольников тесно связано с конкретными представлениями о том, что им близко и дорого. </a:t>
            </a:r>
          </a:p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Научить чувствовать красоту родной земли, красоту человека, живущего на этой земле, воспитать любовь к родным местам, ко всему, что окружает ребенка с детства, - одна из главных задач педагога и родителей.</a:t>
            </a:r>
            <a:endParaRPr lang="ru-RU" sz="32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Методы гражданско</a:t>
            </a:r>
            <a:r>
              <a:rPr lang="ru-RU" sz="24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патриотического воспитания, которые могут быть использованы воспитателями в своей работе: </a:t>
            </a:r>
            <a:endParaRPr lang="ru-RU" sz="24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Целевые прогулки, тематические экскурсии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8586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Рассказы воспитателя, беседы с детьми о истории страны, своего города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14686"/>
            <a:ext cx="149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92880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отечественными праздниками и традициями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92906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русским фольклором, народным творчеством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8347" y="3244334"/>
            <a:ext cx="3267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Личный пример воспитателя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2140" y="4828309"/>
            <a:ext cx="7557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Встречи с ветеранами, участниками ВОВ и членами их семей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572140"/>
            <a:ext cx="413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акциях, трудовых десантах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AutoShape 2" descr="https://netboardme-cf1.s3.amazonaws.com/published/74541/files/s_077c35461c3abb44fdbdd98d98dae81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netboardme-cf1.s3.amazonaws.com/published/74541/files/s_a3a70d81453c38781744eacaf49c2e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21" cy="1714512"/>
          </a:xfrm>
          <a:prstGeom prst="rect">
            <a:avLst/>
          </a:prstGeom>
          <a:noFill/>
        </p:spPr>
      </p:pic>
      <p:pic>
        <p:nvPicPr>
          <p:cNvPr id="9" name="Рисунок 8" descr="s_fd777733a9826a60ed5274d9c92b87b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00240"/>
            <a:ext cx="2286016" cy="1708797"/>
          </a:xfrm>
          <a:prstGeom prst="rect">
            <a:avLst/>
          </a:prstGeom>
        </p:spPr>
      </p:pic>
      <p:pic>
        <p:nvPicPr>
          <p:cNvPr id="10" name="Рисунок 9" descr="s_e99df27d7ced71208702d750fbcf2fd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85728"/>
            <a:ext cx="2357454" cy="1768091"/>
          </a:xfrm>
          <a:prstGeom prst="rect">
            <a:avLst/>
          </a:prstGeom>
        </p:spPr>
      </p:pic>
      <p:pic>
        <p:nvPicPr>
          <p:cNvPr id="11" name="Рисунок 10" descr="s_bfba0285ef29da67d0791fcbf7d102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131" y="0"/>
            <a:ext cx="2936869" cy="1651989"/>
          </a:xfrm>
          <a:prstGeom prst="rect">
            <a:avLst/>
          </a:prstGeom>
        </p:spPr>
      </p:pic>
      <p:pic>
        <p:nvPicPr>
          <p:cNvPr id="12" name="Рисунок 11" descr="s_077c35461c3abb44fdbdd98d98dae81c.png"/>
          <p:cNvPicPr>
            <a:picLocks noChangeAspect="1"/>
          </p:cNvPicPr>
          <p:nvPr/>
        </p:nvPicPr>
        <p:blipFill>
          <a:blip r:embed="rId7" cstate="print"/>
          <a:srcRect t="15152"/>
          <a:stretch>
            <a:fillRect/>
          </a:stretch>
        </p:blipFill>
        <p:spPr>
          <a:xfrm>
            <a:off x="6500826" y="2000240"/>
            <a:ext cx="2357454" cy="2000264"/>
          </a:xfrm>
          <a:prstGeom prst="rect">
            <a:avLst/>
          </a:prstGeom>
        </p:spPr>
      </p:pic>
      <p:pic>
        <p:nvPicPr>
          <p:cNvPr id="13" name="Рисунок 12" descr="s_a1f24f55c5b01a6ef960fc55fa2c7d8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2357430"/>
            <a:ext cx="1928802" cy="1928802"/>
          </a:xfrm>
          <a:prstGeom prst="rect">
            <a:avLst/>
          </a:prstGeom>
        </p:spPr>
      </p:pic>
      <p:pic>
        <p:nvPicPr>
          <p:cNvPr id="14" name="Рисунок 13" descr="s_8ee2c5948018a794b9ece6c8ab8c03a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4214818"/>
            <a:ext cx="2214554" cy="2214554"/>
          </a:xfrm>
          <a:prstGeom prst="rect">
            <a:avLst/>
          </a:prstGeom>
        </p:spPr>
      </p:pic>
      <p:pic>
        <p:nvPicPr>
          <p:cNvPr id="15" name="Рисунок 14" descr="s_4ad788d1afc8d6f04c8e9cf340b9e5b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64" y="4357694"/>
            <a:ext cx="2071702" cy="2071702"/>
          </a:xfrm>
          <a:prstGeom prst="rect">
            <a:avLst/>
          </a:prstGeom>
        </p:spPr>
      </p:pic>
      <p:pic>
        <p:nvPicPr>
          <p:cNvPr id="17" name="Рисунок 16" descr="s_af3e09d7a13bc90b3db61a5079097a3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14678" y="4500570"/>
            <a:ext cx="235743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14355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Таким образом, гражданско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детей – одна из основных задач ДОУ, важным условием которой является тесная взаимосвязь с родителями, семьей, как ячейкой общества и хранительницей национальных традиций.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Такая многогранная, но необходимая работа с воспитанниками, тесное взаимодействие с социумом помогает педагогам и родителям реализовать единство целей в патриотическом воспитании детей дошкольного возраста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391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«Методы гражданско-патриотического воспитания в дошкольных образовательных организациях»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«Методы гражданско-патриотического воспитания в дошкольных образовательных организациях»</dc:title>
  <dc:creator>ь</dc:creator>
  <cp:lastModifiedBy>ь</cp:lastModifiedBy>
  <cp:revision>8</cp:revision>
  <dcterms:created xsi:type="dcterms:W3CDTF">2022-09-25T05:01:06Z</dcterms:created>
  <dcterms:modified xsi:type="dcterms:W3CDTF">2022-09-25T06:16:38Z</dcterms:modified>
</cp:coreProperties>
</file>