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wdp" ContentType="image/vnd.ms-photo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17" r:id="rId4"/>
    <p:sldId id="319" r:id="rId5"/>
    <p:sldId id="318" r:id="rId6"/>
    <p:sldId id="320" r:id="rId7"/>
    <p:sldId id="313" r:id="rId8"/>
    <p:sldId id="314" r:id="rId9"/>
    <p:sldId id="262" r:id="rId10"/>
    <p:sldId id="268" r:id="rId11"/>
    <p:sldId id="269" r:id="rId12"/>
    <p:sldId id="263" r:id="rId13"/>
    <p:sldId id="264" r:id="rId14"/>
    <p:sldId id="265" r:id="rId15"/>
    <p:sldId id="266" r:id="rId16"/>
    <p:sldId id="267" r:id="rId17"/>
    <p:sldId id="274" r:id="rId18"/>
    <p:sldId id="275" r:id="rId19"/>
    <p:sldId id="309" r:id="rId20"/>
    <p:sldId id="276" r:id="rId21"/>
    <p:sldId id="278" r:id="rId22"/>
    <p:sldId id="277" r:id="rId23"/>
    <p:sldId id="282" r:id="rId24"/>
    <p:sldId id="321" r:id="rId25"/>
    <p:sldId id="283" r:id="rId26"/>
    <p:sldId id="270" r:id="rId27"/>
    <p:sldId id="280" r:id="rId28"/>
    <p:sldId id="281" r:id="rId29"/>
    <p:sldId id="297" r:id="rId30"/>
    <p:sldId id="298" r:id="rId31"/>
    <p:sldId id="296" r:id="rId32"/>
    <p:sldId id="294" r:id="rId33"/>
    <p:sldId id="295" r:id="rId34"/>
    <p:sldId id="300" r:id="rId35"/>
    <p:sldId id="302" r:id="rId36"/>
    <p:sldId id="303" r:id="rId37"/>
    <p:sldId id="304" r:id="rId38"/>
    <p:sldId id="305" r:id="rId39"/>
    <p:sldId id="306" r:id="rId40"/>
    <p:sldId id="307" r:id="rId41"/>
    <p:sldId id="284" r:id="rId42"/>
    <p:sldId id="286" r:id="rId43"/>
    <p:sldId id="285" r:id="rId44"/>
    <p:sldId id="299" r:id="rId45"/>
    <p:sldId id="301" r:id="rId46"/>
    <p:sldId id="308" r:id="rId47"/>
    <p:sldId id="287" r:id="rId48"/>
    <p:sldId id="316" r:id="rId49"/>
    <p:sldId id="322" r:id="rId50"/>
    <p:sldId id="288" r:id="rId51"/>
    <p:sldId id="289" r:id="rId52"/>
    <p:sldId id="290" r:id="rId53"/>
    <p:sldId id="315" r:id="rId54"/>
    <p:sldId id="291" r:id="rId55"/>
    <p:sldId id="279" r:id="rId56"/>
    <p:sldId id="271" r:id="rId57"/>
    <p:sldId id="272" r:id="rId58"/>
    <p:sldId id="273" r:id="rId59"/>
    <p:sldId id="310" r:id="rId60"/>
    <p:sldId id="312" r:id="rId61"/>
    <p:sldId id="311" r:id="rId62"/>
    <p:sldId id="323" r:id="rId63"/>
  </p:sldIdLst>
  <p:sldSz cx="9144000" cy="6858000" type="screen4x3"/>
  <p:notesSz cx="6858000" cy="9144000"/>
  <p:custDataLst>
    <p:tags r:id="rId6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88" autoAdjust="0"/>
    <p:restoredTop sz="94660"/>
  </p:normalViewPr>
  <p:slideViewPr>
    <p:cSldViewPr snapToGrid="0">
      <p:cViewPr varScale="1">
        <p:scale>
          <a:sx n="58" d="100"/>
          <a:sy n="58" d="100"/>
        </p:scale>
        <p:origin x="48" y="4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slide" Target="slides/slide15.xml" /><Relationship Id="rId17" Type="http://schemas.openxmlformats.org/officeDocument/2006/relationships/slide" Target="slides/slide16.xml" /><Relationship Id="rId18" Type="http://schemas.openxmlformats.org/officeDocument/2006/relationships/slide" Target="slides/slide17.xml" /><Relationship Id="rId19" Type="http://schemas.openxmlformats.org/officeDocument/2006/relationships/slide" Target="slides/slide18.xml" /><Relationship Id="rId2" Type="http://schemas.openxmlformats.org/officeDocument/2006/relationships/slide" Target="slides/slide1.xml" /><Relationship Id="rId20" Type="http://schemas.openxmlformats.org/officeDocument/2006/relationships/slide" Target="slides/slide19.xml" /><Relationship Id="rId21" Type="http://schemas.openxmlformats.org/officeDocument/2006/relationships/slide" Target="slides/slide20.xml" /><Relationship Id="rId22" Type="http://schemas.openxmlformats.org/officeDocument/2006/relationships/slide" Target="slides/slide21.xml" /><Relationship Id="rId23" Type="http://schemas.openxmlformats.org/officeDocument/2006/relationships/slide" Target="slides/slide22.xml" /><Relationship Id="rId24" Type="http://schemas.openxmlformats.org/officeDocument/2006/relationships/slide" Target="slides/slide23.xml" /><Relationship Id="rId25" Type="http://schemas.openxmlformats.org/officeDocument/2006/relationships/slide" Target="slides/slide24.xml" /><Relationship Id="rId26" Type="http://schemas.openxmlformats.org/officeDocument/2006/relationships/slide" Target="slides/slide25.xml" /><Relationship Id="rId27" Type="http://schemas.openxmlformats.org/officeDocument/2006/relationships/slide" Target="slides/slide26.xml" /><Relationship Id="rId28" Type="http://schemas.openxmlformats.org/officeDocument/2006/relationships/slide" Target="slides/slide27.xml" /><Relationship Id="rId29" Type="http://schemas.openxmlformats.org/officeDocument/2006/relationships/slide" Target="slides/slide28.xml" /><Relationship Id="rId3" Type="http://schemas.openxmlformats.org/officeDocument/2006/relationships/slide" Target="slides/slide2.xml" /><Relationship Id="rId30" Type="http://schemas.openxmlformats.org/officeDocument/2006/relationships/slide" Target="slides/slide29.xml" /><Relationship Id="rId31" Type="http://schemas.openxmlformats.org/officeDocument/2006/relationships/slide" Target="slides/slide30.xml" /><Relationship Id="rId32" Type="http://schemas.openxmlformats.org/officeDocument/2006/relationships/slide" Target="slides/slide31.xml" /><Relationship Id="rId33" Type="http://schemas.openxmlformats.org/officeDocument/2006/relationships/slide" Target="slides/slide32.xml" /><Relationship Id="rId34" Type="http://schemas.openxmlformats.org/officeDocument/2006/relationships/slide" Target="slides/slide33.xml" /><Relationship Id="rId35" Type="http://schemas.openxmlformats.org/officeDocument/2006/relationships/slide" Target="slides/slide34.xml" /><Relationship Id="rId36" Type="http://schemas.openxmlformats.org/officeDocument/2006/relationships/slide" Target="slides/slide35.xml" /><Relationship Id="rId37" Type="http://schemas.openxmlformats.org/officeDocument/2006/relationships/slide" Target="slides/slide36.xml" /><Relationship Id="rId38" Type="http://schemas.openxmlformats.org/officeDocument/2006/relationships/slide" Target="slides/slide37.xml" /><Relationship Id="rId39" Type="http://schemas.openxmlformats.org/officeDocument/2006/relationships/slide" Target="slides/slide38.xml" /><Relationship Id="rId4" Type="http://schemas.openxmlformats.org/officeDocument/2006/relationships/slide" Target="slides/slide3.xml" /><Relationship Id="rId40" Type="http://schemas.openxmlformats.org/officeDocument/2006/relationships/slide" Target="slides/slide39.xml" /><Relationship Id="rId41" Type="http://schemas.openxmlformats.org/officeDocument/2006/relationships/slide" Target="slides/slide40.xml" /><Relationship Id="rId42" Type="http://schemas.openxmlformats.org/officeDocument/2006/relationships/slide" Target="slides/slide41.xml" /><Relationship Id="rId43" Type="http://schemas.openxmlformats.org/officeDocument/2006/relationships/slide" Target="slides/slide42.xml" /><Relationship Id="rId44" Type="http://schemas.openxmlformats.org/officeDocument/2006/relationships/slide" Target="slides/slide43.xml" /><Relationship Id="rId45" Type="http://schemas.openxmlformats.org/officeDocument/2006/relationships/slide" Target="slides/slide44.xml" /><Relationship Id="rId46" Type="http://schemas.openxmlformats.org/officeDocument/2006/relationships/slide" Target="slides/slide45.xml" /><Relationship Id="rId47" Type="http://schemas.openxmlformats.org/officeDocument/2006/relationships/slide" Target="slides/slide46.xml" /><Relationship Id="rId48" Type="http://schemas.openxmlformats.org/officeDocument/2006/relationships/slide" Target="slides/slide47.xml" /><Relationship Id="rId49" Type="http://schemas.openxmlformats.org/officeDocument/2006/relationships/slide" Target="slides/slide48.xml" /><Relationship Id="rId5" Type="http://schemas.openxmlformats.org/officeDocument/2006/relationships/slide" Target="slides/slide4.xml" /><Relationship Id="rId50" Type="http://schemas.openxmlformats.org/officeDocument/2006/relationships/slide" Target="slides/slide49.xml" /><Relationship Id="rId51" Type="http://schemas.openxmlformats.org/officeDocument/2006/relationships/slide" Target="slides/slide50.xml" /><Relationship Id="rId52" Type="http://schemas.openxmlformats.org/officeDocument/2006/relationships/slide" Target="slides/slide51.xml" /><Relationship Id="rId53" Type="http://schemas.openxmlformats.org/officeDocument/2006/relationships/slide" Target="slides/slide52.xml" /><Relationship Id="rId54" Type="http://schemas.openxmlformats.org/officeDocument/2006/relationships/slide" Target="slides/slide53.xml" /><Relationship Id="rId55" Type="http://schemas.openxmlformats.org/officeDocument/2006/relationships/slide" Target="slides/slide54.xml" /><Relationship Id="rId56" Type="http://schemas.openxmlformats.org/officeDocument/2006/relationships/slide" Target="slides/slide55.xml" /><Relationship Id="rId57" Type="http://schemas.openxmlformats.org/officeDocument/2006/relationships/slide" Target="slides/slide56.xml" /><Relationship Id="rId58" Type="http://schemas.openxmlformats.org/officeDocument/2006/relationships/slide" Target="slides/slide57.xml" /><Relationship Id="rId59" Type="http://schemas.openxmlformats.org/officeDocument/2006/relationships/slide" Target="slides/slide58.xml" /><Relationship Id="rId6" Type="http://schemas.openxmlformats.org/officeDocument/2006/relationships/slide" Target="slides/slide5.xml" /><Relationship Id="rId60" Type="http://schemas.openxmlformats.org/officeDocument/2006/relationships/slide" Target="slides/slide59.xml" /><Relationship Id="rId61" Type="http://schemas.openxmlformats.org/officeDocument/2006/relationships/slide" Target="slides/slide60.xml" /><Relationship Id="rId62" Type="http://schemas.openxmlformats.org/officeDocument/2006/relationships/slide" Target="slides/slide61.xml" /><Relationship Id="rId63" Type="http://schemas.openxmlformats.org/officeDocument/2006/relationships/slide" Target="slides/slide62.xml" /><Relationship Id="rId64" Type="http://schemas.openxmlformats.org/officeDocument/2006/relationships/tags" Target="tags/tag1.xml" /><Relationship Id="rId65" Type="http://schemas.openxmlformats.org/officeDocument/2006/relationships/presProps" Target="presProps.xml" /><Relationship Id="rId66" Type="http://schemas.openxmlformats.org/officeDocument/2006/relationships/viewProps" Target="viewProps.xml" /><Relationship Id="rId67" Type="http://schemas.openxmlformats.org/officeDocument/2006/relationships/theme" Target="theme/theme1.xml" /><Relationship Id="rId68" Type="http://schemas.openxmlformats.org/officeDocument/2006/relationships/tableStyles" Target="tableStyles.xml" /><Relationship Id="rId7" Type="http://schemas.openxmlformats.org/officeDocument/2006/relationships/slide" Target="slides/slide6.xml" /><Relationship Id="rId8" Type="http://schemas.openxmlformats.org/officeDocument/2006/relationships/slide" Target="slides/slide7.xml" /><Relationship Id="rId9" Type="http://schemas.openxmlformats.org/officeDocument/2006/relationships/slide" Target="slides/slide8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BA425-4C90-003D-8A89-EFC51146E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67EEE5-1953-C11F-F51A-7A5CCC4EF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372605-A563-58B3-AA32-845A0FD1E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1D0F8-A011-46C6-A961-31B4246ECBEE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AA49DB-3914-E237-25E5-811869DED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7F0249-9D5E-F2F3-A60F-2FD0212AB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90332-8C32-4F6B-A596-513F558B1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304792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17D27A-A078-0B10-B6C7-20C00F9AD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426D03-81F4-2635-9C6F-D9F6893E6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4405E-133C-960B-960A-315373915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1D0F8-A011-46C6-A961-31B4246ECBEE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99619A-A6EB-D2A6-EE8F-F1B0C616F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F7638E-2114-4571-0E47-DF95893E1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90332-8C32-4F6B-A596-513F558B1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289593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88DB89-252E-793E-4F5E-C431313A5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24F547A-B409-EA4F-2BBB-61CC90899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1D0F8-A011-46C6-A961-31B4246ECBEE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21D75EC-F7E9-BBDC-9FFA-ADA3340E9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6E0D5FB-3243-FDCF-93A3-22CADC6B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90332-8C32-4F6B-A596-513F558B1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099724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7A31C60-2407-E3D0-B2A3-8D4CFC0AF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1D0F8-A011-46C6-A961-31B4246ECBEE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212C77B-621B-5B12-F233-2DA561282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7A3A982-5252-C24F-EFC8-1F22F0E4C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90332-8C32-4F6B-A596-513F558B1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156420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image" Target="../media/image1.jpeg" /><Relationship Id="rId6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5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D639B-19E1-7DE8-5198-BFD2483A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33C0FA-BBBE-53E4-BF35-2CDC7A100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A70548-D090-44BB-FCE5-051F141396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1D0F8-A011-46C6-A961-31B4246ECBEE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ED1B6E-F587-2194-B787-5394A69D86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635873-6E27-4E83-0853-5398F72B25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90332-8C32-4F6B-A596-513F558B1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726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4" r:id="rId3"/>
    <p:sldLayoutId id="2147483655" r:id="rId4"/>
  </p:sldLayoutIdLst>
  <p:transition/>
  <p:timing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23.jpeg" /><Relationship Id="rId3" Type="http://schemas.openxmlformats.org/officeDocument/2006/relationships/image" Target="../media/image24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25.jpeg" /><Relationship Id="rId3" Type="http://schemas.openxmlformats.org/officeDocument/2006/relationships/image" Target="../media/image26.jpeg" /><Relationship Id="rId4" Type="http://schemas.openxmlformats.org/officeDocument/2006/relationships/image" Target="../media/image27.png" /><Relationship Id="rId5" Type="http://schemas.microsoft.com/office/2007/relationships/hdphoto" Target="../media/image28.wdp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29.jpeg" /><Relationship Id="rId3" Type="http://schemas.openxmlformats.org/officeDocument/2006/relationships/image" Target="../media/image30.jpeg" /><Relationship Id="rId4" Type="http://schemas.openxmlformats.org/officeDocument/2006/relationships/image" Target="../media/image31.png" /><Relationship Id="rId5" Type="http://schemas.microsoft.com/office/2007/relationships/hdphoto" Target="../media/image32.wdp" /><Relationship Id="rId6" Type="http://schemas.openxmlformats.org/officeDocument/2006/relationships/image" Target="../media/image33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34.jpeg" /><Relationship Id="rId3" Type="http://schemas.openxmlformats.org/officeDocument/2006/relationships/image" Target="../media/image35.jpeg" /><Relationship Id="rId4" Type="http://schemas.openxmlformats.org/officeDocument/2006/relationships/image" Target="../media/image36.png" /><Relationship Id="rId5" Type="http://schemas.openxmlformats.org/officeDocument/2006/relationships/image" Target="../media/image37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7.jpeg" /><Relationship Id="rId3" Type="http://schemas.openxmlformats.org/officeDocument/2006/relationships/image" Target="../media/image38.jpeg" /><Relationship Id="rId4" Type="http://schemas.openxmlformats.org/officeDocument/2006/relationships/image" Target="../media/image36.png" /><Relationship Id="rId5" Type="http://schemas.openxmlformats.org/officeDocument/2006/relationships/image" Target="../media/image37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13.jpeg" /><Relationship Id="rId3" Type="http://schemas.openxmlformats.org/officeDocument/2006/relationships/image" Target="../media/image39.jpeg" /><Relationship Id="rId4" Type="http://schemas.openxmlformats.org/officeDocument/2006/relationships/image" Target="../media/image40.png" /><Relationship Id="rId5" Type="http://schemas.openxmlformats.org/officeDocument/2006/relationships/image" Target="../media/image37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41.jpeg" /><Relationship Id="rId3" Type="http://schemas.openxmlformats.org/officeDocument/2006/relationships/image" Target="../media/image36.png" /><Relationship Id="rId4" Type="http://schemas.openxmlformats.org/officeDocument/2006/relationships/image" Target="../media/image37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42.jpeg" /><Relationship Id="rId3" Type="http://schemas.openxmlformats.org/officeDocument/2006/relationships/image" Target="../media/image43.jpeg" /><Relationship Id="rId4" Type="http://schemas.openxmlformats.org/officeDocument/2006/relationships/image" Target="../media/image44.png" /><Relationship Id="rId5" Type="http://schemas.microsoft.com/office/2007/relationships/hdphoto" Target="../media/image45.wdp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46.jpeg" /><Relationship Id="rId3" Type="http://schemas.openxmlformats.org/officeDocument/2006/relationships/image" Target="../media/image47.jpeg" /><Relationship Id="rId4" Type="http://schemas.openxmlformats.org/officeDocument/2006/relationships/image" Target="../media/image48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49.jpeg" /><Relationship Id="rId3" Type="http://schemas.openxmlformats.org/officeDocument/2006/relationships/image" Target="../media/image50.jpeg" /><Relationship Id="rId4" Type="http://schemas.openxmlformats.org/officeDocument/2006/relationships/image" Target="../media/image48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.png" /><Relationship Id="rId3" Type="http://schemas.microsoft.com/office/2007/relationships/hdphoto" Target="../media/image3.wdp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51.jpeg" /><Relationship Id="rId3" Type="http://schemas.openxmlformats.org/officeDocument/2006/relationships/image" Target="../media/image52.jpeg" /><Relationship Id="rId4" Type="http://schemas.openxmlformats.org/officeDocument/2006/relationships/image" Target="../media/image53.jpeg" /><Relationship Id="rId5" Type="http://schemas.openxmlformats.org/officeDocument/2006/relationships/image" Target="../media/image54.png" /><Relationship Id="rId6" Type="http://schemas.microsoft.com/office/2007/relationships/hdphoto" Target="../media/image55.wdp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56.jpeg" /><Relationship Id="rId3" Type="http://schemas.openxmlformats.org/officeDocument/2006/relationships/image" Target="../media/image57.jpeg" /><Relationship Id="rId4" Type="http://schemas.openxmlformats.org/officeDocument/2006/relationships/image" Target="../media/image58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59.jpeg" /><Relationship Id="rId3" Type="http://schemas.openxmlformats.org/officeDocument/2006/relationships/image" Target="../media/image60.jpeg" /><Relationship Id="rId4" Type="http://schemas.openxmlformats.org/officeDocument/2006/relationships/image" Target="../media/image61.jpeg" /><Relationship Id="rId5" Type="http://schemas.openxmlformats.org/officeDocument/2006/relationships/image" Target="../media/image58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62.jpeg" /><Relationship Id="rId3" Type="http://schemas.openxmlformats.org/officeDocument/2006/relationships/image" Target="../media/image63.jpe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64.jpeg" /><Relationship Id="rId3" Type="http://schemas.openxmlformats.org/officeDocument/2006/relationships/image" Target="../media/image65.jpeg" /><Relationship Id="rId4" Type="http://schemas.openxmlformats.org/officeDocument/2006/relationships/image" Target="../media/image66.pn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67.jpeg" /><Relationship Id="rId3" Type="http://schemas.openxmlformats.org/officeDocument/2006/relationships/image" Target="../media/image68.jpeg" /><Relationship Id="rId4" Type="http://schemas.openxmlformats.org/officeDocument/2006/relationships/image" Target="../media/image69.jpe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70.jpeg" /><Relationship Id="rId3" Type="http://schemas.openxmlformats.org/officeDocument/2006/relationships/image" Target="../media/image12.jpeg" /><Relationship Id="rId4" Type="http://schemas.openxmlformats.org/officeDocument/2006/relationships/image" Target="../media/image71.pn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72.jpeg" /><Relationship Id="rId3" Type="http://schemas.openxmlformats.org/officeDocument/2006/relationships/image" Target="../media/image71.pn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73.jpeg" /><Relationship Id="rId3" Type="http://schemas.openxmlformats.org/officeDocument/2006/relationships/image" Target="../media/image74.jpeg" /><Relationship Id="rId4" Type="http://schemas.openxmlformats.org/officeDocument/2006/relationships/image" Target="../media/image71.pn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75.jpeg" /><Relationship Id="rId3" Type="http://schemas.openxmlformats.org/officeDocument/2006/relationships/image" Target="../media/image76.jpeg" /><Relationship Id="rId4" Type="http://schemas.openxmlformats.org/officeDocument/2006/relationships/image" Target="../media/image71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.jpe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77.jpeg" /><Relationship Id="rId3" Type="http://schemas.openxmlformats.org/officeDocument/2006/relationships/image" Target="../media/image78.jpeg" /><Relationship Id="rId4" Type="http://schemas.openxmlformats.org/officeDocument/2006/relationships/image" Target="../media/image71.pn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79.jpeg" /><Relationship Id="rId3" Type="http://schemas.openxmlformats.org/officeDocument/2006/relationships/image" Target="../media/image77.jpeg" /><Relationship Id="rId4" Type="http://schemas.openxmlformats.org/officeDocument/2006/relationships/image" Target="../media/image71.pn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80.jpeg" /><Relationship Id="rId3" Type="http://schemas.openxmlformats.org/officeDocument/2006/relationships/image" Target="../media/image81.jpeg" /><Relationship Id="rId4" Type="http://schemas.openxmlformats.org/officeDocument/2006/relationships/image" Target="../media/image82.jpe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83.jpeg" /><Relationship Id="rId3" Type="http://schemas.openxmlformats.org/officeDocument/2006/relationships/image" Target="../media/image84.jpeg" /><Relationship Id="rId4" Type="http://schemas.openxmlformats.org/officeDocument/2006/relationships/image" Target="../media/image85.jpeg" /><Relationship Id="rId5" Type="http://schemas.openxmlformats.org/officeDocument/2006/relationships/image" Target="../media/image71.pn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86.jpeg" /><Relationship Id="rId3" Type="http://schemas.openxmlformats.org/officeDocument/2006/relationships/image" Target="../media/image87.jpeg" /><Relationship Id="rId4" Type="http://schemas.openxmlformats.org/officeDocument/2006/relationships/image" Target="../media/image88.jpe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89.jpeg" /><Relationship Id="rId3" Type="http://schemas.openxmlformats.org/officeDocument/2006/relationships/image" Target="../media/image90.jpeg" /><Relationship Id="rId4" Type="http://schemas.openxmlformats.org/officeDocument/2006/relationships/image" Target="../media/image71.pn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91.jpeg" /><Relationship Id="rId3" Type="http://schemas.openxmlformats.org/officeDocument/2006/relationships/image" Target="../media/image92.jpeg" /><Relationship Id="rId4" Type="http://schemas.openxmlformats.org/officeDocument/2006/relationships/image" Target="../media/image93.jpeg" /><Relationship Id="rId5" Type="http://schemas.openxmlformats.org/officeDocument/2006/relationships/image" Target="../media/image94.jpeg" /><Relationship Id="rId6" Type="http://schemas.openxmlformats.org/officeDocument/2006/relationships/image" Target="../media/image95.jpe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96.jpeg" /><Relationship Id="rId3" Type="http://schemas.openxmlformats.org/officeDocument/2006/relationships/image" Target="../media/image97.jpeg" /><Relationship Id="rId4" Type="http://schemas.openxmlformats.org/officeDocument/2006/relationships/image" Target="../media/image98.jpeg" /><Relationship Id="rId5" Type="http://schemas.openxmlformats.org/officeDocument/2006/relationships/image" Target="../media/image71.pn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99.jpeg" /><Relationship Id="rId3" Type="http://schemas.openxmlformats.org/officeDocument/2006/relationships/image" Target="../media/image100.jpeg" /><Relationship Id="rId4" Type="http://schemas.openxmlformats.org/officeDocument/2006/relationships/image" Target="../media/image71.png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101.jpeg" /><Relationship Id="rId3" Type="http://schemas.openxmlformats.org/officeDocument/2006/relationships/image" Target="../media/image102.jpeg" /><Relationship Id="rId4" Type="http://schemas.openxmlformats.org/officeDocument/2006/relationships/image" Target="../media/image103.jpeg" /><Relationship Id="rId5" Type="http://schemas.openxmlformats.org/officeDocument/2006/relationships/image" Target="../media/image71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jpeg" /><Relationship Id="rId3" Type="http://schemas.openxmlformats.org/officeDocument/2006/relationships/image" Target="../media/image6.jpeg" /><Relationship Id="rId4" Type="http://schemas.openxmlformats.org/officeDocument/2006/relationships/image" Target="../media/image7.jpeg" /><Relationship Id="rId5" Type="http://schemas.openxmlformats.org/officeDocument/2006/relationships/image" Target="../media/image8.jpeg" /><Relationship Id="rId6" Type="http://schemas.openxmlformats.org/officeDocument/2006/relationships/image" Target="../media/image9.png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104.jpeg" /><Relationship Id="rId3" Type="http://schemas.openxmlformats.org/officeDocument/2006/relationships/image" Target="../media/image105.jpeg" /><Relationship Id="rId4" Type="http://schemas.openxmlformats.org/officeDocument/2006/relationships/image" Target="../media/image106.jpeg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107.jpeg" /><Relationship Id="rId3" Type="http://schemas.openxmlformats.org/officeDocument/2006/relationships/image" Target="../media/image108.jpeg" /><Relationship Id="rId4" Type="http://schemas.openxmlformats.org/officeDocument/2006/relationships/image" Target="../media/image109.jpeg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110.jpeg" /><Relationship Id="rId3" Type="http://schemas.openxmlformats.org/officeDocument/2006/relationships/image" Target="../media/image111.jpeg" /><Relationship Id="rId4" Type="http://schemas.openxmlformats.org/officeDocument/2006/relationships/image" Target="../media/image112.jpeg" /><Relationship Id="rId5" Type="http://schemas.openxmlformats.org/officeDocument/2006/relationships/image" Target="../media/image71.png" /></Relationships>
</file>

<file path=ppt/slides/_rels/slide4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113.jpeg" /><Relationship Id="rId3" Type="http://schemas.openxmlformats.org/officeDocument/2006/relationships/image" Target="../media/image114.jpeg" /><Relationship Id="rId4" Type="http://schemas.openxmlformats.org/officeDocument/2006/relationships/image" Target="../media/image115.jpeg" /><Relationship Id="rId5" Type="http://schemas.openxmlformats.org/officeDocument/2006/relationships/image" Target="../media/image71.png" /></Relationships>
</file>

<file path=ppt/slides/_rels/slide4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116.jpeg" /><Relationship Id="rId3" Type="http://schemas.openxmlformats.org/officeDocument/2006/relationships/image" Target="../media/image117.jpeg" /><Relationship Id="rId4" Type="http://schemas.openxmlformats.org/officeDocument/2006/relationships/image" Target="../media/image118.jpeg" /><Relationship Id="rId5" Type="http://schemas.openxmlformats.org/officeDocument/2006/relationships/image" Target="../media/image71.png" /></Relationships>
</file>

<file path=ppt/slides/_rels/slide4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119.jpeg" /><Relationship Id="rId3" Type="http://schemas.openxmlformats.org/officeDocument/2006/relationships/image" Target="../media/image120.jpeg" /><Relationship Id="rId4" Type="http://schemas.openxmlformats.org/officeDocument/2006/relationships/image" Target="../media/image121.jpeg" /></Relationships>
</file>

<file path=ppt/slides/_rels/slide4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122.jpeg" /><Relationship Id="rId3" Type="http://schemas.openxmlformats.org/officeDocument/2006/relationships/image" Target="../media/image123.jpeg" /><Relationship Id="rId4" Type="http://schemas.openxmlformats.org/officeDocument/2006/relationships/image" Target="../media/image124.jpeg" /><Relationship Id="rId5" Type="http://schemas.openxmlformats.org/officeDocument/2006/relationships/image" Target="../media/image71.png" /></Relationships>
</file>

<file path=ppt/slides/_rels/slide4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125.jpeg" /><Relationship Id="rId3" Type="http://schemas.openxmlformats.org/officeDocument/2006/relationships/image" Target="../media/image126.jpeg" /><Relationship Id="rId4" Type="http://schemas.openxmlformats.org/officeDocument/2006/relationships/image" Target="../media/image127.jpeg" /></Relationships>
</file>

<file path=ppt/slides/_rels/slide4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128.jpeg" /></Relationships>
</file>

<file path=ppt/slides/_rels/slide4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129.jpeg" /><Relationship Id="rId3" Type="http://schemas.openxmlformats.org/officeDocument/2006/relationships/image" Target="../media/image130.jpeg" /><Relationship Id="rId4" Type="http://schemas.openxmlformats.org/officeDocument/2006/relationships/image" Target="../media/image131.jpeg" /><Relationship Id="rId5" Type="http://schemas.openxmlformats.org/officeDocument/2006/relationships/image" Target="../media/image132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.png" /><Relationship Id="rId3" Type="http://schemas.microsoft.com/office/2007/relationships/hdphoto" Target="../media/image11.wdp" /></Relationships>
</file>

<file path=ppt/slides/_rels/slide5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133.jpeg" /><Relationship Id="rId3" Type="http://schemas.openxmlformats.org/officeDocument/2006/relationships/image" Target="../media/image134.jpeg" /><Relationship Id="rId4" Type="http://schemas.openxmlformats.org/officeDocument/2006/relationships/image" Target="../media/image135.jpeg" /><Relationship Id="rId5" Type="http://schemas.openxmlformats.org/officeDocument/2006/relationships/image" Target="../media/image136.png" /></Relationships>
</file>

<file path=ppt/slides/_rels/slide5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137.jpeg" /><Relationship Id="rId3" Type="http://schemas.openxmlformats.org/officeDocument/2006/relationships/image" Target="../media/image138.jpeg" /><Relationship Id="rId4" Type="http://schemas.openxmlformats.org/officeDocument/2006/relationships/image" Target="../media/image139.jpeg" /><Relationship Id="rId5" Type="http://schemas.openxmlformats.org/officeDocument/2006/relationships/image" Target="../media/image136.png" /></Relationships>
</file>

<file path=ppt/slides/_rels/slide5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140.jpeg" /><Relationship Id="rId3" Type="http://schemas.openxmlformats.org/officeDocument/2006/relationships/image" Target="../media/image141.jpeg" /><Relationship Id="rId4" Type="http://schemas.openxmlformats.org/officeDocument/2006/relationships/image" Target="../media/image136.png" /></Relationships>
</file>

<file path=ppt/slides/_rels/slide5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142.jpeg" /><Relationship Id="rId3" Type="http://schemas.openxmlformats.org/officeDocument/2006/relationships/image" Target="../media/image136.png" /></Relationships>
</file>

<file path=ppt/slides/_rels/slide5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143.jpeg" /><Relationship Id="rId3" Type="http://schemas.openxmlformats.org/officeDocument/2006/relationships/image" Target="../media/image136.png" /></Relationships>
</file>

<file path=ppt/slides/_rels/slide5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144.jpeg" /><Relationship Id="rId3" Type="http://schemas.openxmlformats.org/officeDocument/2006/relationships/image" Target="../media/image145.jpeg" /></Relationships>
</file>

<file path=ppt/slides/_rels/slide5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146.jpeg" /><Relationship Id="rId3" Type="http://schemas.openxmlformats.org/officeDocument/2006/relationships/image" Target="../media/image147.jpeg" /></Relationships>
</file>

<file path=ppt/slides/_rels/slide5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148.jpeg" /><Relationship Id="rId3" Type="http://schemas.openxmlformats.org/officeDocument/2006/relationships/image" Target="../media/image149.jpeg" /></Relationships>
</file>

<file path=ppt/slides/_rels/slide5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150.jpeg" /><Relationship Id="rId3" Type="http://schemas.openxmlformats.org/officeDocument/2006/relationships/image" Target="../media/image151.jpeg" /></Relationships>
</file>

<file path=ppt/slides/_rels/slide5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152.jpeg" /><Relationship Id="rId3" Type="http://schemas.openxmlformats.org/officeDocument/2006/relationships/image" Target="../media/image153.jpeg" /><Relationship Id="rId4" Type="http://schemas.openxmlformats.org/officeDocument/2006/relationships/image" Target="../media/image154.jpeg" /><Relationship Id="rId5" Type="http://schemas.openxmlformats.org/officeDocument/2006/relationships/image" Target="../media/image155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2.jpeg" /><Relationship Id="rId3" Type="http://schemas.openxmlformats.org/officeDocument/2006/relationships/image" Target="../media/image13.jpeg" /><Relationship Id="rId4" Type="http://schemas.openxmlformats.org/officeDocument/2006/relationships/image" Target="../media/image14.png" /><Relationship Id="rId5" Type="http://schemas.openxmlformats.org/officeDocument/2006/relationships/image" Target="../media/image15.png" /></Relationships>
</file>

<file path=ppt/slides/_rels/slide6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156.jpeg" /><Relationship Id="rId3" Type="http://schemas.openxmlformats.org/officeDocument/2006/relationships/image" Target="../media/image157.jpeg" /><Relationship Id="rId4" Type="http://schemas.openxmlformats.org/officeDocument/2006/relationships/image" Target="../media/image158.jpeg" /></Relationships>
</file>

<file path=ppt/slides/_rels/slide6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5.jpeg" /></Relationships>
</file>

<file path=ppt/slides/_rels/slide6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159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6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7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18.jpeg" /><Relationship Id="rId3" Type="http://schemas.openxmlformats.org/officeDocument/2006/relationships/image" Target="../media/image19.png" /><Relationship Id="rId4" Type="http://schemas.microsoft.com/office/2007/relationships/hdphoto" Target="../media/image20.wdp" /><Relationship Id="rId5" Type="http://schemas.openxmlformats.org/officeDocument/2006/relationships/image" Target="../media/image21.png" /><Relationship Id="rId6" Type="http://schemas.microsoft.com/office/2007/relationships/hdphoto" Target="../media/image22.wdp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2B8E9E-8B0D-7317-D0A6-5FA6CAC0CE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1284" y="789859"/>
            <a:ext cx="9215284" cy="2387600"/>
          </a:xfrm>
        </p:spPr>
        <p:txBody>
          <a:bodyPr>
            <a:normAutofit/>
          </a:bodyPr>
          <a:lstStyle/>
          <a:p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опыта работы по теме: </a:t>
            </a:r>
            <a:b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«Проектная деятельность как одна из форм по формированию предпосылок естественно-научной грамотности»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9F6F8DC-8124-5831-1DB4-0636726AE5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19742"/>
            <a:ext cx="6858000" cy="1655762"/>
          </a:xfrm>
        </p:spPr>
        <p:txBody>
          <a:bodyPr/>
          <a:lstStyle/>
          <a:p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МДОАУ «ЦРР – детский сад № 104 «Золотая рыбка» г. Орска»</a:t>
            </a:r>
          </a:p>
          <a:p>
            <a:endParaRPr lang="ru-RU"/>
          </a:p>
        </p:txBody>
      </p:sp>
      <p:sp>
        <p:nvSpPr>
          <p:cNvPr id="4" name="Подзаголовок 4">
            <a:extLst>
              <a:ext uri="{FF2B5EF4-FFF2-40B4-BE49-F238E27FC236}">
                <a16:creationId xmlns:a16="http://schemas.microsoft.com/office/drawing/2014/main" id="{4A8CB98B-9A99-4892-F75B-9516D1187487}"/>
              </a:ext>
            </a:extLst>
          </p:cNvPr>
          <p:cNvSpPr txBox="1"/>
          <p:nvPr/>
        </p:nvSpPr>
        <p:spPr>
          <a:xfrm>
            <a:off x="3397044" y="5119411"/>
            <a:ext cx="3429000" cy="1183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</a:t>
            </a:r>
          </a:p>
          <a:p>
            <a:pPr>
              <a:lnSpc>
                <a:spcPct val="100000"/>
              </a:lnSpc>
            </a:pPr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Арапова Екатерина Витальевна, воспитатель ВКК</a:t>
            </a:r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622092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359924-F71E-B104-806D-840091179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368" y="82345"/>
            <a:ext cx="6693310" cy="669331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D85B97B-5DC7-CFF4-F563-EC3EF1DAB56D}"/>
              </a:ext>
            </a:extLst>
          </p:cNvPr>
          <p:cNvSpPr txBox="1"/>
          <p:nvPr/>
        </p:nvSpPr>
        <p:spPr>
          <a:xfrm>
            <a:off x="294354" y="82345"/>
            <a:ext cx="1878576" cy="132556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«Огород на подоконнике»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09BBA34-48D8-0F75-EDF7-581745556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45190" y="-308072"/>
            <a:ext cx="5157663" cy="51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99918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3A037C-1FA9-5566-35D4-0C2C7FCA5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980" y="1269590"/>
            <a:ext cx="5454445" cy="54544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2FBF48-C48A-B1C0-1423-D111465C5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9" r="7046" b="1778"/>
          <a:stretch>
            <a:fillRect/>
          </a:stretch>
        </p:blipFill>
        <p:spPr>
          <a:xfrm>
            <a:off x="82575" y="98324"/>
            <a:ext cx="3508657" cy="307749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00D770-6098-1D77-51B8-27486827B0F2}"/>
              </a:ext>
            </a:extLst>
          </p:cNvPr>
          <p:cNvSpPr txBox="1"/>
          <p:nvPr/>
        </p:nvSpPr>
        <p:spPr>
          <a:xfrm>
            <a:off x="3591232" y="255640"/>
            <a:ext cx="5415119" cy="905796"/>
          </a:xfrm>
          <a:prstGeom prst="rect">
            <a:avLst/>
          </a:prstGeom>
        </p:spPr>
        <p:txBody>
          <a:bodyPr vert="horz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«Огород на подоконнике»</a:t>
            </a:r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0FC592-9837-7EE7-3ED7-A08B3EE75F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750" l="10000" r="90000">
                        <a14:foregroundMark x1="51250" y1="74844" x2="51250" y2="74844"/>
                        <a14:foregroundMark x1="52969" y1="55937" x2="52969" y2="55937"/>
                        <a14:foregroundMark x1="42344" y1="89844" x2="42344" y2="89844"/>
                        <a14:foregroundMark x1="37031" y1="92344" x2="37031" y2="92344"/>
                        <a14:foregroundMark x1="53438" y1="93750" x2="53438" y2="93750"/>
                        <a14:foregroundMark x1="59375" y1="83906" x2="59375" y2="83906"/>
                        <a14:foregroundMark x1="57188" y1="69219" x2="57188" y2="69219"/>
                        <a14:backgroundMark x1="71563" y1="20781" x2="71563" y2="20781"/>
                        <a14:backgroundMark x1="65781" y1="23594" x2="65781" y2="23594"/>
                        <a14:backgroundMark x1="55000" y1="32031" x2="55000" y2="32031"/>
                        <a14:backgroundMark x1="62187" y1="31094" x2="62187" y2="31094"/>
                        <a14:backgroundMark x1="65000" y1="32813" x2="65000" y2="32813"/>
                        <a14:backgroundMark x1="65469" y1="34688" x2="65469" y2="34688"/>
                        <a14:backgroundMark x1="66875" y1="36563" x2="66875" y2="36563"/>
                        <a14:backgroundMark x1="69531" y1="41719" x2="69531" y2="41719"/>
                        <a14:backgroundMark x1="72500" y1="41094" x2="72500" y2="41094"/>
                        <a14:backgroundMark x1="75156" y1="35000" x2="75156" y2="3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86248" y="1269590"/>
            <a:ext cx="5158248" cy="515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59843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23C4A6-50D2-0BCA-5AB2-92E02B6D7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97" y="154858"/>
            <a:ext cx="4390103" cy="43901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6604DC-D8A8-5538-8C09-B2EE7C140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271" y="2497393"/>
            <a:ext cx="4095135" cy="409513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8E07B6-FAA1-BE06-3885-FFC590BA0549}"/>
              </a:ext>
            </a:extLst>
          </p:cNvPr>
          <p:cNvSpPr txBox="1"/>
          <p:nvPr/>
        </p:nvSpPr>
        <p:spPr>
          <a:xfrm>
            <a:off x="4348008" y="255641"/>
            <a:ext cx="4921660" cy="132556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«Огород на подоконнике»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C3448D-6940-E457-AE21-E1BDC530B2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75" b="92969" l="3750" r="90000">
                        <a14:foregroundMark x1="64063" y1="7187" x2="64063" y2="7187"/>
                        <a14:foregroundMark x1="15000" y1="65938" x2="15000" y2="65938"/>
                        <a14:foregroundMark x1="12969" y1="59531" x2="12969" y2="59531"/>
                        <a14:foregroundMark x1="12344" y1="67500" x2="12344" y2="67500"/>
                        <a14:foregroundMark x1="19844" y1="84219" x2="19844" y2="84219"/>
                        <a14:foregroundMark x1="29375" y1="77344" x2="29375" y2="77344"/>
                        <a14:foregroundMark x1="27813" y1="92500" x2="27813" y2="92500"/>
                        <a14:foregroundMark x1="12188" y1="92969" x2="12188" y2="92969"/>
                        <a14:foregroundMark x1="6875" y1="57969" x2="6875" y2="57969"/>
                        <a14:foregroundMark x1="7344" y1="55781" x2="7344" y2="55781"/>
                        <a14:foregroundMark x1="3750" y1="58125" x2="3750" y2="58125"/>
                        <a14:foregroundMark x1="22656" y1="76406" x2="22656" y2="76406"/>
                        <a14:foregroundMark x1="24844" y1="92188" x2="24844" y2="92188"/>
                        <a14:backgroundMark x1="8750" y1="22969" x2="8750" y2="22969"/>
                        <a14:backgroundMark x1="14531" y1="9531" x2="14531" y2="9531"/>
                      </a14:backgroundRemoval>
                    </a14:imgEffect>
                  </a14:imgLayer>
                </a14:imgProps>
              </a:ext>
            </a:extLst>
          </a:blip>
          <a:srcRect t="52350" r="59253"/>
          <a:stretch>
            <a:fillRect/>
          </a:stretch>
        </p:blipFill>
        <p:spPr>
          <a:xfrm>
            <a:off x="1307764" y="4643030"/>
            <a:ext cx="1667084" cy="19494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993B76-B32B-14CA-0D48-F0E460923D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703" t="606" r="10500" b="47539"/>
          <a:stretch>
            <a:fillRect/>
          </a:stretch>
        </p:blipFill>
        <p:spPr>
          <a:xfrm>
            <a:off x="6159790" y="713694"/>
            <a:ext cx="1298095" cy="173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27390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E78F7-D003-D75E-D977-AEF7EA3CFCFC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3E96AE-7C54-A573-8267-A6A96667D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97" y="154858"/>
            <a:ext cx="4390103" cy="43901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86BA3D-B60B-709B-F84D-B3C44DE2C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271" y="2497393"/>
            <a:ext cx="4095135" cy="409513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3EC98F-A10B-3421-E6CA-0C6A35BE391A}"/>
              </a:ext>
            </a:extLst>
          </p:cNvPr>
          <p:cNvSpPr txBox="1"/>
          <p:nvPr/>
        </p:nvSpPr>
        <p:spPr>
          <a:xfrm>
            <a:off x="4348008" y="255641"/>
            <a:ext cx="4921660" cy="132556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«Огород на подоконнике»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D2F62B-B1B5-F8D8-507E-4FABFCFC5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727667" y="4766996"/>
            <a:ext cx="1298561" cy="17375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68A606-E8BE-8110-181F-8C5BEE496A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2768" y="694944"/>
            <a:ext cx="1252140" cy="146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82342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14F1D-D5F5-799E-B3C1-13AFF2AFDE64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B7AB2B-37B5-E35D-DBE8-255630D91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607" y="276378"/>
            <a:ext cx="4846919" cy="64625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7D0F31-F7A3-0333-8CC4-E8AD36117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4" y="1748711"/>
            <a:ext cx="4095135" cy="308158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2CBEE2-5BD0-8F4E-8664-06998DE7F1AE}"/>
              </a:ext>
            </a:extLst>
          </p:cNvPr>
          <p:cNvSpPr txBox="1"/>
          <p:nvPr/>
        </p:nvSpPr>
        <p:spPr>
          <a:xfrm>
            <a:off x="-389219" y="354322"/>
            <a:ext cx="4921660" cy="132556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«Огород на подоконнике»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847FAE-2AA3-3F93-EA54-8475439A8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8955" y="4899126"/>
            <a:ext cx="1298561" cy="17375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E8B6B5-BC61-8095-7FAF-6D48F3EE8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817" y="5001426"/>
            <a:ext cx="1486960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21656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0220A-8EFC-315A-32E2-6D53E119A392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717F83-D3DF-EC2B-01BC-C39B28DE4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819" y="2362007"/>
            <a:ext cx="4355690" cy="43556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A333A0-3E74-FC97-16BE-6D47B220F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76" y="219998"/>
            <a:ext cx="4469989" cy="446998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B5C79C-AB51-B28C-5677-006EA5930D6F}"/>
              </a:ext>
            </a:extLst>
          </p:cNvPr>
          <p:cNvSpPr txBox="1"/>
          <p:nvPr/>
        </p:nvSpPr>
        <p:spPr>
          <a:xfrm>
            <a:off x="4416834" y="233519"/>
            <a:ext cx="4921660" cy="132556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«Огород на подоконнике»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DD4FD1-4A8B-E6C4-1578-9E58E3C5B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383" y="624496"/>
            <a:ext cx="1298561" cy="17375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24A3DC-A748-22A5-C26B-B5CC30B18A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7894" y="4772904"/>
            <a:ext cx="1664352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57489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413DDA-5EA7-703B-9DDE-5AA603621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68" y="903338"/>
            <a:ext cx="5601929" cy="560192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25F5A6-070F-6CE5-7E94-5F790D7191EF}"/>
              </a:ext>
            </a:extLst>
          </p:cNvPr>
          <p:cNvSpPr txBox="1"/>
          <p:nvPr/>
        </p:nvSpPr>
        <p:spPr>
          <a:xfrm>
            <a:off x="1437660" y="240556"/>
            <a:ext cx="4921660" cy="132556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«Огород на подоконнике»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7C7945-4955-368B-01DA-A207EC468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0995" y="451028"/>
            <a:ext cx="1298561" cy="17375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C725F4-5BB3-9583-B0FC-64C22FC62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252" y="451028"/>
            <a:ext cx="1486960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467799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CFBE1E-07A2-7010-AB09-7EADEC588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10" y="95864"/>
            <a:ext cx="3841954" cy="38419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CA0BFD-6E2F-2F65-34E2-0D03103DB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548" y="1887794"/>
            <a:ext cx="4874342" cy="487434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DA1282-975C-CED2-6E02-F7C1DCB3DA9D}"/>
              </a:ext>
            </a:extLst>
          </p:cNvPr>
          <p:cNvSpPr txBox="1"/>
          <p:nvPr/>
        </p:nvSpPr>
        <p:spPr>
          <a:xfrm>
            <a:off x="3591232" y="255640"/>
            <a:ext cx="5415119" cy="905796"/>
          </a:xfrm>
          <a:prstGeom prst="rect">
            <a:avLst/>
          </a:prstGeom>
        </p:spPr>
        <p:txBody>
          <a:bodyPr vert="horz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«Комнатные цветы»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EA30E4-230C-CD95-2A7D-77DB9EF02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69" b="90462" l="9000" r="90000">
                        <a14:foregroundMark x1="22400" y1="12428" x2="22400" y2="12428"/>
                        <a14:foregroundMark x1="43000" y1="11272" x2="43000" y2="11272"/>
                        <a14:foregroundMark x1="37400" y1="6936" x2="37400" y2="6936"/>
                        <a14:foregroundMark x1="9000" y1="30347" x2="9000" y2="30347"/>
                        <a14:foregroundMark x1="20400" y1="90173" x2="20400" y2="90173"/>
                        <a14:foregroundMark x1="24600" y1="81792" x2="24600" y2="81792"/>
                        <a14:foregroundMark x1="46200" y1="90462" x2="46200" y2="90462"/>
                        <a14:foregroundMark x1="76400" y1="88728" x2="76400" y2="88728"/>
                        <a14:foregroundMark x1="81200" y1="79769" x2="81200" y2="79769"/>
                        <a14:foregroundMark x1="89600" y1="36416" x2="89600" y2="36416"/>
                        <a14:foregroundMark x1="85200" y1="38150" x2="85200" y2="38150"/>
                        <a14:foregroundMark x1="81000" y1="8671" x2="81000" y2="86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" y="4522151"/>
            <a:ext cx="2725686" cy="188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463475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BCA6D-7223-8686-75B6-C255BCB3F254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52A6FC-F8CA-6490-4783-86C50598C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37" b="24296"/>
          <a:stretch>
            <a:fillRect/>
          </a:stretch>
        </p:blipFill>
        <p:spPr>
          <a:xfrm>
            <a:off x="3432775" y="2786174"/>
            <a:ext cx="5573577" cy="388608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C285CA-6901-5107-A10E-536BB4469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7" b="14408"/>
          <a:stretch>
            <a:fillRect/>
          </a:stretch>
        </p:blipFill>
        <p:spPr>
          <a:xfrm>
            <a:off x="137648" y="476450"/>
            <a:ext cx="3215148" cy="295255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2F127-F9B1-1CE4-E79B-75002E27F6C5}"/>
              </a:ext>
            </a:extLst>
          </p:cNvPr>
          <p:cNvSpPr txBox="1"/>
          <p:nvPr/>
        </p:nvSpPr>
        <p:spPr>
          <a:xfrm>
            <a:off x="3591232" y="255640"/>
            <a:ext cx="5415119" cy="905796"/>
          </a:xfrm>
          <a:prstGeom prst="rect">
            <a:avLst/>
          </a:prstGeom>
        </p:spPr>
        <p:txBody>
          <a:bodyPr vert="horz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«Комнатные цветы»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D5A894-73D5-44B8-9B28-C367F135E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226" y="4111694"/>
            <a:ext cx="2462896" cy="170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79393"/>
      </p:ext>
    </p:extLst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ADFFE-9AE1-E90C-0789-9F95E030A3AA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62C209-B7D4-320A-37FA-9973A257A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074" y="2511556"/>
            <a:ext cx="5585767" cy="42032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CCE96E-B6EC-FF94-6FC7-9D89DC867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6" y="708538"/>
            <a:ext cx="3920613" cy="295026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E54DFE-C62B-A7E5-1E77-D4492BE2B356}"/>
              </a:ext>
            </a:extLst>
          </p:cNvPr>
          <p:cNvSpPr txBox="1"/>
          <p:nvPr/>
        </p:nvSpPr>
        <p:spPr>
          <a:xfrm>
            <a:off x="3591232" y="255640"/>
            <a:ext cx="5415119" cy="905796"/>
          </a:xfrm>
          <a:prstGeom prst="rect">
            <a:avLst/>
          </a:prstGeom>
        </p:spPr>
        <p:txBody>
          <a:bodyPr vert="horz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«Комнатные цветы»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FB5501-0EF4-CB7D-4542-83F77233C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571" y="4418668"/>
            <a:ext cx="2360801" cy="163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324252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2ED988A4-58CA-5D48-4CEA-243D8BC32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431" y="196016"/>
            <a:ext cx="6248860" cy="1500187"/>
          </a:xfrm>
        </p:spPr>
        <p:txBody>
          <a:bodyPr>
            <a:noAutofit/>
          </a:bodyPr>
          <a:lstStyle/>
          <a:p>
            <a:pPr algn="r"/>
            <a:r>
              <a:rPr lang="ru-RU" sz="2400" b="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Всё хорошее в детях из детства!</a:t>
            </a:r>
            <a:br>
              <a:rPr lang="ru-RU" sz="2400" b="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2400" b="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Как истоки добра пробудить?</a:t>
            </a:r>
            <a:br>
              <a:rPr lang="ru-RU" sz="2400" b="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2400" b="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Прикоснуться к природе всем сердцем:</a:t>
            </a:r>
            <a:br>
              <a:rPr lang="ru-RU" sz="2400" b="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2400" b="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Удивиться, узнать, полюбить!</a:t>
            </a:r>
            <a:br>
              <a:rPr lang="ru-RU" sz="2400" b="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2400" b="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Мы хотим, чтоб земля расцветала.</a:t>
            </a:r>
            <a:br>
              <a:rPr lang="ru-RU" sz="2400" b="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2400" b="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Росли как цветы, малыши.</a:t>
            </a:r>
            <a:br>
              <a:rPr lang="ru-RU" sz="2400" b="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2400" b="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Чтоб для них экология стала.</a:t>
            </a:r>
            <a:br>
              <a:rPr lang="ru-RU" sz="2400" b="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2400" b="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Не наукой, а частью души!</a:t>
            </a:r>
            <a:br>
              <a:rPr lang="ru-RU" sz="2400" b="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24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В. А. Сухомлинский</a:t>
            </a:r>
            <a:r>
              <a:rPr lang="ru-RU" sz="2400" b="1"/>
              <a:t> </a:t>
            </a:r>
            <a:br>
              <a:rPr lang="ru-RU" sz="2400"/>
            </a:br>
            <a:endParaRPr lang="ru-RU" sz="240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BD9BC64-AC91-1FA8-48A8-1D7723971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13" b="96667" l="1709" r="98730">
                        <a14:foregroundMark x1="7178" y1="57937" x2="7178" y2="57937"/>
                        <a14:foregroundMark x1="4834" y1="68889" x2="4834" y2="68889"/>
                        <a14:foregroundMark x1="1709" y1="66190" x2="1709" y2="66190"/>
                        <a14:foregroundMark x1="72021" y1="36032" x2="72021" y2="36032"/>
                        <a14:foregroundMark x1="94238" y1="60317" x2="94238" y2="60317"/>
                        <a14:foregroundMark x1="88770" y1="85476" x2="88770" y2="85476"/>
                        <a14:foregroundMark x1="66553" y1="96667" x2="66553" y2="96667"/>
                        <a14:foregroundMark x1="15186" y1="45159" x2="15186" y2="45159"/>
                        <a14:foregroundMark x1="28857" y1="39841" x2="28857" y2="39841"/>
                        <a14:foregroundMark x1="17920" y1="23254" x2="17920" y2="23254"/>
                        <a14:foregroundMark x1="86621" y1="46667" x2="86621" y2="46667"/>
                        <a14:foregroundMark x1="90625" y1="48413" x2="90625" y2="48413"/>
                        <a14:foregroundMark x1="98828" y1="64127" x2="98828" y2="64127"/>
                        <a14:foregroundMark x1="61621" y1="8889" x2="61621" y2="8889"/>
                        <a14:foregroundMark x1="33496" y1="8413" x2="33496" y2="8413"/>
                        <a14:foregroundMark x1="82422" y1="54365" x2="82422" y2="54365"/>
                        <a14:foregroundMark x1="81836" y1="54524" x2="81836" y2="54524"/>
                        <a14:foregroundMark x1="81299" y1="52222" x2="81299" y2="52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431" y="3165021"/>
            <a:ext cx="5254882" cy="323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03768"/>
      </p:ext>
    </p:ext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D0FB6-66D3-7238-8003-2D5BAED08284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49A823-FC5D-F1D0-7A75-D4607D2DA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1" r="12601"/>
          <a:stretch>
            <a:fillRect/>
          </a:stretch>
        </p:blipFill>
        <p:spPr>
          <a:xfrm>
            <a:off x="182969" y="105697"/>
            <a:ext cx="3360603" cy="33809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9BE2EE-4C6D-3F49-C385-D9146F66C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565" y="1270663"/>
            <a:ext cx="5277465" cy="52774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00EAAC-6A04-CF00-70C4-174F72B893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r="9029"/>
          <a:stretch>
            <a:fillRect/>
          </a:stretch>
        </p:blipFill>
        <p:spPr>
          <a:xfrm>
            <a:off x="182970" y="3666178"/>
            <a:ext cx="3360603" cy="308612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54DBF4-2004-44A8-5578-651E8F05AB3B}"/>
              </a:ext>
            </a:extLst>
          </p:cNvPr>
          <p:cNvSpPr txBox="1"/>
          <p:nvPr/>
        </p:nvSpPr>
        <p:spPr>
          <a:xfrm>
            <a:off x="3591232" y="255640"/>
            <a:ext cx="5415119" cy="905796"/>
          </a:xfrm>
          <a:prstGeom prst="rect">
            <a:avLst/>
          </a:prstGeom>
        </p:spPr>
        <p:txBody>
          <a:bodyPr vert="horz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«Насекомые»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C38948-0B95-E894-F238-D28269E0F8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70" b="89871" l="10000" r="90000">
                        <a14:foregroundMark x1="67000" y1="45498" x2="67000" y2="45498"/>
                        <a14:foregroundMark x1="57500" y1="6270" x2="57500" y2="6270"/>
                        <a14:foregroundMark x1="52500" y1="38424" x2="52500" y2="38424"/>
                        <a14:foregroundMark x1="52500" y1="42605" x2="52500" y2="42605"/>
                        <a14:foregroundMark x1="48600" y1="20579" x2="48600" y2="20579"/>
                        <a14:foregroundMark x1="45600" y1="22990" x2="45600" y2="22990"/>
                        <a14:foregroundMark x1="48000" y1="26367" x2="48000" y2="26367"/>
                        <a14:foregroundMark x1="52800" y1="24598" x2="52800" y2="24598"/>
                        <a14:foregroundMark x1="69700" y1="28296" x2="69700" y2="28296"/>
                        <a14:foregroundMark x1="70000" y1="54823" x2="70000" y2="54823"/>
                        <a14:foregroundMark x1="50100" y1="24920" x2="50100" y2="24920"/>
                        <a14:foregroundMark x1="48400" y1="27653" x2="48400" y2="27653"/>
                        <a14:foregroundMark x1="49100" y1="29260" x2="49100" y2="29260"/>
                        <a14:foregroundMark x1="50000" y1="31511" x2="50000" y2="31511"/>
                        <a14:foregroundMark x1="47600" y1="26045" x2="47600" y2="26045"/>
                        <a14:foregroundMark x1="34500" y1="22347" x2="34500" y2="22347"/>
                        <a14:foregroundMark x1="51500" y1="32315" x2="51500" y2="32315"/>
                        <a14:foregroundMark x1="51300" y1="30707" x2="51300" y2="30707"/>
                        <a14:foregroundMark x1="51000" y1="29100" x2="51000" y2="29100"/>
                        <a14:foregroundMark x1="50600" y1="27814" x2="50600" y2="27814"/>
                        <a14:foregroundMark x1="50300" y1="26045" x2="50300" y2="26045"/>
                        <a14:foregroundMark x1="49600" y1="23473" x2="49600" y2="23473"/>
                        <a14:foregroundMark x1="49100" y1="22186" x2="49100" y2="221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9563" y="564163"/>
            <a:ext cx="3252278" cy="202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09813"/>
      </p:ext>
    </p:extLst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65273-775E-A34D-BEB1-012AE44EE217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C89155-7033-7F0B-EBBA-90B893320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72"/>
          <a:stretch>
            <a:fillRect/>
          </a:stretch>
        </p:blipFill>
        <p:spPr>
          <a:xfrm>
            <a:off x="2251587" y="3138024"/>
            <a:ext cx="6811298" cy="35995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A820847-5BAB-3127-FE62-B6E9A9EE8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03"/>
          <a:stretch>
            <a:fillRect/>
          </a:stretch>
        </p:blipFill>
        <p:spPr>
          <a:xfrm>
            <a:off x="130276" y="176979"/>
            <a:ext cx="5834097" cy="287102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6FF225-6606-AEDE-8308-EE32C8727C11}"/>
              </a:ext>
            </a:extLst>
          </p:cNvPr>
          <p:cNvSpPr txBox="1"/>
          <p:nvPr/>
        </p:nvSpPr>
        <p:spPr>
          <a:xfrm>
            <a:off x="5657236" y="255640"/>
            <a:ext cx="3704303" cy="905796"/>
          </a:xfrm>
          <a:prstGeom prst="rect">
            <a:avLst/>
          </a:prstGeom>
        </p:spPr>
        <p:txBody>
          <a:bodyPr vert="horz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«Насекомые»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FC9F32-4213-9B9E-9E25-9BD3771AA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339" y="1053519"/>
            <a:ext cx="3255546" cy="201795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62E67C-F704-EA99-A78C-567682C44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208222" y="3812895"/>
            <a:ext cx="3255546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42718"/>
      </p:ext>
    </p:extLst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DB26E-DD54-CA14-90F7-0CAC3A0AB8FC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6CD38E-4D3A-58FA-7F29-1464A1838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227" y="2054940"/>
            <a:ext cx="5826612" cy="43845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0D384A-93B3-66B3-D029-5209FB4DB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91" b="14265"/>
          <a:stretch>
            <a:fillRect/>
          </a:stretch>
        </p:blipFill>
        <p:spPr>
          <a:xfrm>
            <a:off x="134161" y="1094509"/>
            <a:ext cx="2697529" cy="26070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172E6B1-FBC9-56A2-D8F6-DF7ABE3C5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1" y="3886582"/>
            <a:ext cx="2697529" cy="269752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567126-34A1-A619-90AD-5D497CADC9E5}"/>
              </a:ext>
            </a:extLst>
          </p:cNvPr>
          <p:cNvSpPr txBox="1"/>
          <p:nvPr/>
        </p:nvSpPr>
        <p:spPr>
          <a:xfrm>
            <a:off x="3296264" y="285137"/>
            <a:ext cx="5415119" cy="905796"/>
          </a:xfrm>
          <a:prstGeom prst="rect">
            <a:avLst/>
          </a:prstGeom>
        </p:spPr>
        <p:txBody>
          <a:bodyPr vert="horz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«Насекомые»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B6857A-0486-4807-612E-E07F87B5E3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068" y="555770"/>
            <a:ext cx="2646345" cy="16403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1B7620-F6D3-7456-E581-4F7B92DB86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850475" y="435621"/>
            <a:ext cx="2313967" cy="143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3556"/>
      </p:ext>
    </p:extLst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30CAA-4C76-3338-5907-908FE792950F}"/>
            </a:ext>
          </a:extLst>
        </p:cNvPr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75CFF6-E8A8-D6E5-B420-B21895AA9A40}"/>
              </a:ext>
            </a:extLst>
          </p:cNvPr>
          <p:cNvSpPr txBox="1"/>
          <p:nvPr/>
        </p:nvSpPr>
        <p:spPr>
          <a:xfrm>
            <a:off x="-314632" y="113506"/>
            <a:ext cx="6567947" cy="905796"/>
          </a:xfrm>
          <a:prstGeom prst="rect">
            <a:avLst/>
          </a:prstGeom>
        </p:spPr>
        <p:txBody>
          <a:bodyPr vert="horz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Долгосрочный проект </a:t>
            </a:r>
          </a:p>
          <a:p>
            <a:pPr algn="ctr">
              <a:lnSpc>
                <a:spcPct val="100000"/>
              </a:lnSpc>
            </a:pPr>
            <a:r>
              <a:rPr 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«Экологический календарь в руках эколят-дошколят»</a:t>
            </a:r>
          </a:p>
          <a:p>
            <a:pPr marL="342900" indent="-342900" algn="ctr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4 октября – День защиты животных</a:t>
            </a:r>
          </a:p>
          <a:p>
            <a:pPr marL="342900" indent="-342900" algn="ctr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12 ноября - Синичкин день</a:t>
            </a:r>
          </a:p>
          <a:p>
            <a:pPr marL="342900" indent="-342900" algn="ctr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20 марта – День Земли</a:t>
            </a:r>
          </a:p>
          <a:p>
            <a:pPr marL="342900" indent="-342900" algn="ctr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21 марта – День леса</a:t>
            </a:r>
          </a:p>
          <a:p>
            <a:pPr marL="342900" indent="-342900" algn="ctr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22 марта – День водных ресурсов</a:t>
            </a:r>
          </a:p>
          <a:p>
            <a:pPr marL="342900" indent="-342900" algn="ctr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1 апреля – День птиц</a:t>
            </a:r>
          </a:p>
          <a:p>
            <a:pPr marL="342900" indent="-342900" algn="ctr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19 апреля – День подснежника</a:t>
            </a:r>
          </a:p>
          <a:p>
            <a:pPr marL="342900" indent="-342900" algn="ctr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22 апреля – День планеты Земля</a:t>
            </a:r>
          </a:p>
          <a:p>
            <a:pPr marL="342900" indent="-342900" algn="ctr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3 мая – День солнца</a:t>
            </a:r>
          </a:p>
          <a:p>
            <a:pPr algn="ctr">
              <a:lnSpc>
                <a:spcPct val="100000"/>
              </a:lnSpc>
            </a:pPr>
            <a:endParaRPr lang="ru-RU" sz="20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ru-RU" sz="20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ru-RU" sz="20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ru-RU" sz="20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ru-RU" sz="20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ru-RU" sz="20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endParaRPr lang="ru-RU" sz="200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D2D9D7-2381-8ED5-AD30-78F750C81E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32" t="4114" r="45443" b="4747"/>
          <a:stretch>
            <a:fillRect/>
          </a:stretch>
        </p:blipFill>
        <p:spPr>
          <a:xfrm>
            <a:off x="5068058" y="1514168"/>
            <a:ext cx="3960444" cy="520350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D0DF6F-2D46-9A34-2706-626B55A2C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903" y="3786236"/>
            <a:ext cx="3525337" cy="244965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82772251"/>
      </p:ext>
    </p:extLst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36678-1B98-F31A-DD42-B637BF52AD34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6FD366-839C-E771-EC75-27457AE40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7" y="715039"/>
            <a:ext cx="4339713" cy="324393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A49C92-E2A9-1156-2775-62214CC2E199}"/>
              </a:ext>
            </a:extLst>
          </p:cNvPr>
          <p:cNvSpPr txBox="1"/>
          <p:nvPr/>
        </p:nvSpPr>
        <p:spPr>
          <a:xfrm>
            <a:off x="4192227" y="167150"/>
            <a:ext cx="5415119" cy="905796"/>
          </a:xfrm>
          <a:prstGeom prst="rect">
            <a:avLst/>
          </a:prstGeom>
        </p:spPr>
        <p:txBody>
          <a:bodyPr vert="horz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Долгосрочный проект </a:t>
            </a:r>
          </a:p>
          <a:p>
            <a:pPr algn="ctr">
              <a:lnSpc>
                <a:spcPct val="100000"/>
              </a:lnSpc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«Экологический календарь в руках</a:t>
            </a:r>
          </a:p>
          <a:p>
            <a:pPr algn="ctr">
              <a:lnSpc>
                <a:spcPct val="100000"/>
              </a:lnSpc>
            </a:pPr>
            <a:r>
              <a:rPr lang="ru-RU" sz="200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эколят-дошколят»</a:t>
            </a:r>
          </a:p>
          <a:p>
            <a:pPr algn="ctr">
              <a:lnSpc>
                <a:spcPct val="100000"/>
              </a:lnSpc>
            </a:pPr>
            <a:r>
              <a:rPr lang="ru-RU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4 октября – День защиты животных</a:t>
            </a:r>
          </a:p>
          <a:p>
            <a:pPr algn="ctr">
              <a:lnSpc>
                <a:spcPct val="100000"/>
              </a:lnSpc>
            </a:pPr>
            <a:endParaRPr lang="ru-RU" sz="200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E12A76-E853-08E8-FEE7-E7C9772822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2" y="2429798"/>
            <a:ext cx="4261052" cy="42610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8E2883-926E-C83C-3AB0-5DECE43DA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139" y="4629317"/>
            <a:ext cx="1921870" cy="133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92352"/>
      </p:ext>
    </p:extLst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39725-4F60-2374-554D-F0AC00768BBA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7A945A-A592-4A32-8B82-FA23ED1766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0" y="262755"/>
            <a:ext cx="4310877" cy="324393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384A1-8470-9D12-7823-265726D58D1D}"/>
              </a:ext>
            </a:extLst>
          </p:cNvPr>
          <p:cNvSpPr txBox="1"/>
          <p:nvPr/>
        </p:nvSpPr>
        <p:spPr>
          <a:xfrm>
            <a:off x="4192227" y="167150"/>
            <a:ext cx="5415119" cy="905796"/>
          </a:xfrm>
          <a:prstGeom prst="rect">
            <a:avLst/>
          </a:prstGeom>
        </p:spPr>
        <p:txBody>
          <a:bodyPr vert="horz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Долгосрочный проект </a:t>
            </a:r>
          </a:p>
          <a:p>
            <a:pPr algn="ctr">
              <a:lnSpc>
                <a:spcPct val="100000"/>
              </a:lnSpc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«Экологический календарь в руках</a:t>
            </a:r>
          </a:p>
          <a:p>
            <a:pPr algn="ctr">
              <a:lnSpc>
                <a:spcPct val="100000"/>
              </a:lnSpc>
            </a:pPr>
            <a:r>
              <a:rPr lang="ru-RU" sz="200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эколят-дошколят»</a:t>
            </a:r>
          </a:p>
          <a:p>
            <a:pPr algn="ctr">
              <a:lnSpc>
                <a:spcPct val="100000"/>
              </a:lnSpc>
            </a:pPr>
            <a:r>
              <a:rPr lang="ru-RU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4 октября – День защиты животных</a:t>
            </a:r>
          </a:p>
          <a:p>
            <a:pPr algn="ctr">
              <a:lnSpc>
                <a:spcPct val="100000"/>
              </a:lnSpc>
            </a:pPr>
            <a:endParaRPr lang="ru-RU" sz="200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B1D4FB-2423-133E-833B-7CEAA15EF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9" y="3564803"/>
            <a:ext cx="4310877" cy="32439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F6F3E2-E41D-D653-A836-3CFD2AB74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07960"/>
            <a:ext cx="4310876" cy="324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33625"/>
      </p:ext>
    </p:extLst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FF98B0-EC1E-9626-2BC6-A4BC520DB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7" y="167150"/>
            <a:ext cx="4339713" cy="433971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5269B0-1EED-55BA-AD81-14D8F6BF80AE}"/>
              </a:ext>
            </a:extLst>
          </p:cNvPr>
          <p:cNvSpPr txBox="1"/>
          <p:nvPr/>
        </p:nvSpPr>
        <p:spPr>
          <a:xfrm>
            <a:off x="4192227" y="167150"/>
            <a:ext cx="5415119" cy="905796"/>
          </a:xfrm>
          <a:prstGeom prst="rect">
            <a:avLst/>
          </a:prstGeom>
        </p:spPr>
        <p:txBody>
          <a:bodyPr vert="horz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Долгосрочный проект </a:t>
            </a:r>
          </a:p>
          <a:p>
            <a:pPr algn="ctr">
              <a:lnSpc>
                <a:spcPct val="100000"/>
              </a:lnSpc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«Экологический календарь в руках</a:t>
            </a:r>
          </a:p>
          <a:p>
            <a:pPr algn="ctr">
              <a:lnSpc>
                <a:spcPct val="100000"/>
              </a:lnSpc>
            </a:pPr>
            <a:r>
              <a:rPr lang="ru-RU" sz="200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эколят-дошколят»</a:t>
            </a:r>
          </a:p>
          <a:p>
            <a:pPr algn="ctr">
              <a:lnSpc>
                <a:spcPct val="100000"/>
              </a:lnSpc>
            </a:pPr>
            <a:r>
              <a:rPr lang="ru-RU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12 ноября - Синичкин день</a:t>
            </a:r>
          </a:p>
          <a:p>
            <a:pPr algn="ctr">
              <a:lnSpc>
                <a:spcPct val="100000"/>
              </a:lnSpc>
            </a:pPr>
            <a:endParaRPr lang="ru-RU" sz="200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097F2E-ED47-ECF0-53E4-3DDB7BA0F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2" y="2429798"/>
            <a:ext cx="4261052" cy="42610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4A173C-84A4-254B-E9E8-87CF0704D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7640" y="5078795"/>
            <a:ext cx="1920406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421919"/>
      </p:ext>
    </p:extLst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A615A-FE06-0C4C-18A7-5D222C425FCB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75B2F2-ACF2-0447-C615-35020C890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6" y="1229033"/>
            <a:ext cx="5550309" cy="55503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E4B4F9-E85D-17DD-EB26-76EF22CD7CB6}"/>
              </a:ext>
            </a:extLst>
          </p:cNvPr>
          <p:cNvSpPr txBox="1"/>
          <p:nvPr/>
        </p:nvSpPr>
        <p:spPr>
          <a:xfrm>
            <a:off x="908253" y="78658"/>
            <a:ext cx="7036212" cy="905796"/>
          </a:xfrm>
          <a:prstGeom prst="rect">
            <a:avLst/>
          </a:prstGeom>
        </p:spPr>
        <p:txBody>
          <a:bodyPr vert="horz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Долгосрочный проект </a:t>
            </a:r>
          </a:p>
          <a:p>
            <a:pPr algn="ctr">
              <a:lnSpc>
                <a:spcPct val="100000"/>
              </a:lnSpc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«Экологический календарь в руках эколят-дошколят»</a:t>
            </a:r>
          </a:p>
          <a:p>
            <a:pPr algn="ctr">
              <a:lnSpc>
                <a:spcPct val="100000"/>
              </a:lnSpc>
            </a:pPr>
            <a:r>
              <a:rPr lang="ru-RU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12 ноября - Синичкин день</a:t>
            </a:r>
          </a:p>
          <a:p>
            <a:pPr algn="ctr">
              <a:lnSpc>
                <a:spcPct val="100000"/>
              </a:lnSpc>
            </a:pPr>
            <a:endParaRPr lang="ru-RU" sz="200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D8D962-403C-8B5E-24D9-A44EEF185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803" y="1136059"/>
            <a:ext cx="1920406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59064"/>
      </p:ext>
    </p:extLst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53A27-11D2-AFCC-974F-6B0B0FBABCA1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277856-DA4F-7DD0-2B70-88776CB56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28" b="-1"/>
          <a:stretch>
            <a:fillRect/>
          </a:stretch>
        </p:blipFill>
        <p:spPr>
          <a:xfrm>
            <a:off x="232287" y="2491223"/>
            <a:ext cx="4339713" cy="222951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E50270-6745-4989-CCC4-5B53AE5CFD05}"/>
              </a:ext>
            </a:extLst>
          </p:cNvPr>
          <p:cNvSpPr txBox="1"/>
          <p:nvPr/>
        </p:nvSpPr>
        <p:spPr>
          <a:xfrm>
            <a:off x="-458431" y="117988"/>
            <a:ext cx="5415119" cy="905796"/>
          </a:xfrm>
          <a:prstGeom prst="rect">
            <a:avLst/>
          </a:prstGeom>
        </p:spPr>
        <p:txBody>
          <a:bodyPr vert="horz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Долгосрочный проект </a:t>
            </a:r>
          </a:p>
          <a:p>
            <a:pPr algn="ctr">
              <a:lnSpc>
                <a:spcPct val="100000"/>
              </a:lnSpc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«Экологический календарь в руках</a:t>
            </a:r>
          </a:p>
          <a:p>
            <a:pPr algn="ctr">
              <a:lnSpc>
                <a:spcPct val="100000"/>
              </a:lnSpc>
            </a:pPr>
            <a:r>
              <a:rPr lang="ru-RU" sz="200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эколят-дошколят»</a:t>
            </a:r>
          </a:p>
          <a:p>
            <a:pPr algn="ctr">
              <a:lnSpc>
                <a:spcPct val="100000"/>
              </a:lnSpc>
            </a:pPr>
            <a:r>
              <a:rPr lang="ru-RU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12 ноября - Синичкин день</a:t>
            </a:r>
          </a:p>
          <a:p>
            <a:pPr algn="ctr">
              <a:lnSpc>
                <a:spcPct val="100000"/>
              </a:lnSpc>
            </a:pPr>
            <a:endParaRPr lang="ru-RU" sz="200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E40DAB-2EDC-729D-4429-BF7D8BDC0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016" y="570886"/>
            <a:ext cx="4339713" cy="578628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C2B1ED-2A1A-1D0E-4266-33771844D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7358" y="5098460"/>
            <a:ext cx="1920406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35839"/>
      </p:ext>
    </p:extLst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F7833-2446-D157-AA67-934236439DD3}"/>
            </a:ext>
          </a:extLst>
        </p:cNvPr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6E2E76-823E-394D-EAB4-5D7E2E807468}"/>
              </a:ext>
            </a:extLst>
          </p:cNvPr>
          <p:cNvSpPr txBox="1"/>
          <p:nvPr/>
        </p:nvSpPr>
        <p:spPr>
          <a:xfrm>
            <a:off x="3937888" y="196645"/>
            <a:ext cx="5415119" cy="905796"/>
          </a:xfrm>
          <a:prstGeom prst="rect">
            <a:avLst/>
          </a:prstGeom>
        </p:spPr>
        <p:txBody>
          <a:bodyPr vert="horz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Долгосрочный проект </a:t>
            </a:r>
          </a:p>
          <a:p>
            <a:pPr algn="ctr">
              <a:lnSpc>
                <a:spcPct val="100000"/>
              </a:lnSpc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«Экологический календарь в руках</a:t>
            </a:r>
          </a:p>
          <a:p>
            <a:pPr algn="ctr">
              <a:lnSpc>
                <a:spcPct val="100000"/>
              </a:lnSpc>
            </a:pPr>
            <a:r>
              <a:rPr lang="ru-RU" sz="200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эколят-дошколят»</a:t>
            </a:r>
          </a:p>
          <a:p>
            <a:pPr algn="ctr">
              <a:lnSpc>
                <a:spcPct val="100000"/>
              </a:lnSpc>
            </a:pPr>
            <a:r>
              <a:rPr lang="ru-RU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20 марта – День Земли</a:t>
            </a:r>
          </a:p>
          <a:p>
            <a:pPr algn="ctr">
              <a:lnSpc>
                <a:spcPct val="100000"/>
              </a:lnSpc>
            </a:pPr>
            <a:endParaRPr lang="ru-RU" sz="200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C19B31-B836-77D8-2BF2-8DE75E25F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0" y="2340076"/>
            <a:ext cx="4415842" cy="44158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7280B0-9239-1E90-5AD1-56A0593B1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598" y="2340077"/>
            <a:ext cx="4415842" cy="441584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7DE551-E8B5-4335-36BE-A701DD5F5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765" y="431823"/>
            <a:ext cx="1920406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251927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F04DC-1548-6335-27E4-698E89F16F74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8A684B-CAED-EA9F-1C7F-5195500B3B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446" b="3512"/>
          <a:stretch>
            <a:fillRect/>
          </a:stretch>
        </p:blipFill>
        <p:spPr>
          <a:xfrm>
            <a:off x="0" y="304800"/>
            <a:ext cx="9144000" cy="631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42740"/>
      </p:ext>
    </p:extLst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5C7C0-C9B3-EA3A-D21B-CE124C660F45}"/>
            </a:ext>
          </a:extLst>
        </p:cNvPr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E95AA3-EDAF-F37C-72B1-5A4EC572883B}"/>
              </a:ext>
            </a:extLst>
          </p:cNvPr>
          <p:cNvSpPr txBox="1"/>
          <p:nvPr/>
        </p:nvSpPr>
        <p:spPr>
          <a:xfrm>
            <a:off x="3631580" y="102081"/>
            <a:ext cx="5415119" cy="905796"/>
          </a:xfrm>
          <a:prstGeom prst="rect">
            <a:avLst/>
          </a:prstGeom>
        </p:spPr>
        <p:txBody>
          <a:bodyPr vert="horz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Долгосрочный проект </a:t>
            </a:r>
          </a:p>
          <a:p>
            <a:pPr algn="ctr">
              <a:lnSpc>
                <a:spcPct val="100000"/>
              </a:lnSpc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«Экологический календарь в руках</a:t>
            </a:r>
          </a:p>
          <a:p>
            <a:pPr algn="ctr">
              <a:lnSpc>
                <a:spcPct val="100000"/>
              </a:lnSpc>
            </a:pPr>
            <a:r>
              <a:rPr lang="ru-RU" sz="200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эколят-дошколят»</a:t>
            </a:r>
          </a:p>
          <a:p>
            <a:pPr algn="ctr">
              <a:lnSpc>
                <a:spcPct val="100000"/>
              </a:lnSpc>
            </a:pPr>
            <a:r>
              <a:rPr lang="ru-RU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20 марта – День Земли</a:t>
            </a:r>
          </a:p>
          <a:p>
            <a:pPr algn="ctr">
              <a:lnSpc>
                <a:spcPct val="100000"/>
              </a:lnSpc>
            </a:pPr>
            <a:endParaRPr lang="ru-RU" sz="200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7D1537-E8C5-DF35-ED2C-84DA32F77B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0" y="186811"/>
            <a:ext cx="3507020" cy="46604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65ED79-AD15-EE34-AE06-317855459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360" y="1474839"/>
            <a:ext cx="5281080" cy="528108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A098BC-AA3A-E5B7-CFD5-46DC4ACBE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867" y="5167286"/>
            <a:ext cx="1920406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6130"/>
      </p:ext>
    </p:extLst>
  </p:cSld>
  <p:clrMapOvr>
    <a:masterClrMapping/>
  </p:clrMapOvr>
  <p:transition/>
  <p:timing/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73B9F-89BA-DF93-7898-4E14D2769479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53C358-1D5C-623D-6AE0-8BD11AF9B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5" b="13845"/>
          <a:stretch>
            <a:fillRect/>
          </a:stretch>
        </p:blipFill>
        <p:spPr>
          <a:xfrm>
            <a:off x="3076566" y="2349909"/>
            <a:ext cx="5956824" cy="430742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832E07-2047-339E-F514-8544A53B1AAD}"/>
              </a:ext>
            </a:extLst>
          </p:cNvPr>
          <p:cNvSpPr txBox="1"/>
          <p:nvPr/>
        </p:nvSpPr>
        <p:spPr>
          <a:xfrm>
            <a:off x="3728881" y="639098"/>
            <a:ext cx="5415119" cy="905796"/>
          </a:xfrm>
          <a:prstGeom prst="rect">
            <a:avLst/>
          </a:prstGeom>
        </p:spPr>
        <p:txBody>
          <a:bodyPr vert="horz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Долгосрочный проект </a:t>
            </a:r>
          </a:p>
          <a:p>
            <a:pPr algn="ctr">
              <a:lnSpc>
                <a:spcPct val="100000"/>
              </a:lnSpc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«Экологический календарь в руках</a:t>
            </a:r>
          </a:p>
          <a:p>
            <a:pPr algn="ctr">
              <a:lnSpc>
                <a:spcPct val="100000"/>
              </a:lnSpc>
            </a:pPr>
            <a:r>
              <a:rPr lang="ru-RU" sz="200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эколят-дошколят»</a:t>
            </a:r>
          </a:p>
          <a:p>
            <a:pPr algn="ctr">
              <a:lnSpc>
                <a:spcPct val="100000"/>
              </a:lnSpc>
            </a:pPr>
            <a:r>
              <a:rPr lang="ru-RU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20 марта – День Земли</a:t>
            </a:r>
          </a:p>
          <a:p>
            <a:pPr algn="ctr">
              <a:lnSpc>
                <a:spcPct val="100000"/>
              </a:lnSpc>
            </a:pPr>
            <a:endParaRPr lang="ru-RU" sz="200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A555D4-396B-528C-97F1-9FE90ABF8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0" y="179299"/>
            <a:ext cx="2817186" cy="37437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855F40-8ADE-8877-61FB-7F6A1DECC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617" y="4675672"/>
            <a:ext cx="1920406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16753"/>
      </p:ext>
    </p:extLst>
  </p:cSld>
  <p:clrMapOvr>
    <a:masterClrMapping/>
  </p:clrMapOvr>
  <p:transition/>
  <p:timing/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C3540-934A-CCA0-EB6C-6BFA664DCE79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8028F8-F541-8421-28D7-50A31DCA7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036" y="2101165"/>
            <a:ext cx="5186808" cy="390307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D73A60-0906-B934-AA2F-9267BBC0B5AA}"/>
              </a:ext>
            </a:extLst>
          </p:cNvPr>
          <p:cNvSpPr txBox="1"/>
          <p:nvPr/>
        </p:nvSpPr>
        <p:spPr>
          <a:xfrm>
            <a:off x="3843036" y="294969"/>
            <a:ext cx="5415119" cy="905796"/>
          </a:xfrm>
          <a:prstGeom prst="rect">
            <a:avLst/>
          </a:prstGeom>
        </p:spPr>
        <p:txBody>
          <a:bodyPr vert="horz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Долгосрочный проект </a:t>
            </a:r>
          </a:p>
          <a:p>
            <a:pPr algn="ctr">
              <a:lnSpc>
                <a:spcPct val="100000"/>
              </a:lnSpc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«Экологический календарь в руках</a:t>
            </a:r>
          </a:p>
          <a:p>
            <a:pPr algn="ctr">
              <a:lnSpc>
                <a:spcPct val="100000"/>
              </a:lnSpc>
            </a:pPr>
            <a:r>
              <a:rPr lang="ru-RU" sz="200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эколят-дошколят»</a:t>
            </a:r>
          </a:p>
          <a:p>
            <a:pPr algn="ctr">
              <a:lnSpc>
                <a:spcPct val="100000"/>
              </a:lnSpc>
            </a:pPr>
            <a:r>
              <a:rPr lang="ru-RU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20 марта – День Земли</a:t>
            </a:r>
          </a:p>
          <a:p>
            <a:pPr algn="ctr">
              <a:lnSpc>
                <a:spcPct val="100000"/>
              </a:lnSpc>
            </a:pPr>
            <a:endParaRPr lang="ru-RU" sz="200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3E7D30-AF22-B6E2-69F6-E688FBE5CA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5" y="179300"/>
            <a:ext cx="3629486" cy="273118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49B96C-86A7-0604-F8C6-B8A45166F8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1" y="2910488"/>
            <a:ext cx="2841698" cy="377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25631"/>
      </p:ext>
    </p:extLst>
  </p:cSld>
  <p:clrMapOvr>
    <a:masterClrMapping/>
  </p:clrMapOvr>
  <p:transition/>
  <p:timing/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D2EB0-A599-6CFA-11CC-B0353740EAD0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42CB88-3B79-FCA8-3686-1ECA9F08B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6" r="17514"/>
          <a:stretch>
            <a:fillRect/>
          </a:stretch>
        </p:blipFill>
        <p:spPr>
          <a:xfrm>
            <a:off x="3803632" y="2910488"/>
            <a:ext cx="5222380" cy="377634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13624-4AC7-853A-7142-E118C138AC30}"/>
              </a:ext>
            </a:extLst>
          </p:cNvPr>
          <p:cNvSpPr txBox="1"/>
          <p:nvPr/>
        </p:nvSpPr>
        <p:spPr>
          <a:xfrm>
            <a:off x="3803632" y="179300"/>
            <a:ext cx="5415119" cy="905796"/>
          </a:xfrm>
          <a:prstGeom prst="rect">
            <a:avLst/>
          </a:prstGeom>
        </p:spPr>
        <p:txBody>
          <a:bodyPr vert="horz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Долгосрочный проект </a:t>
            </a:r>
          </a:p>
          <a:p>
            <a:pPr algn="ctr">
              <a:lnSpc>
                <a:spcPct val="100000"/>
              </a:lnSpc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«Экологический календарь в руках</a:t>
            </a:r>
          </a:p>
          <a:p>
            <a:pPr algn="ctr">
              <a:lnSpc>
                <a:spcPct val="100000"/>
              </a:lnSpc>
            </a:pPr>
            <a:r>
              <a:rPr lang="ru-RU" sz="200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эколят-дошколят»</a:t>
            </a:r>
          </a:p>
          <a:p>
            <a:pPr algn="ctr">
              <a:lnSpc>
                <a:spcPct val="100000"/>
              </a:lnSpc>
            </a:pPr>
            <a:r>
              <a:rPr lang="ru-RU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20 марта – День Земли</a:t>
            </a:r>
          </a:p>
          <a:p>
            <a:pPr algn="ctr">
              <a:lnSpc>
                <a:spcPct val="100000"/>
              </a:lnSpc>
            </a:pPr>
            <a:endParaRPr lang="ru-RU" sz="200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55FD0B-58BA-B1E7-D660-34832061B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5" y="179300"/>
            <a:ext cx="3629485" cy="273118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638EC0-46BB-9D38-CC51-063B8AD262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1" y="2910489"/>
            <a:ext cx="2841698" cy="37763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92BA74-B9E6-9A1C-4BD0-7D8B8B822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2093" y="1604819"/>
            <a:ext cx="2260561" cy="157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36139"/>
      </p:ext>
    </p:extLst>
  </p:cSld>
  <p:clrMapOvr>
    <a:masterClrMapping/>
  </p:clrMapOvr>
  <p:transition/>
  <p:timing/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7CA1B-CC9A-D778-9C05-1808254C3874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6B31A4-1168-F1D6-1394-EA3DACD81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" r="1088"/>
          <a:stretch>
            <a:fillRect/>
          </a:stretch>
        </p:blipFill>
        <p:spPr>
          <a:xfrm>
            <a:off x="3981817" y="2442558"/>
            <a:ext cx="4909245" cy="377634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8F6735-C9BB-070A-9EBA-33BBAF0D40DD}"/>
              </a:ext>
            </a:extLst>
          </p:cNvPr>
          <p:cNvSpPr txBox="1"/>
          <p:nvPr/>
        </p:nvSpPr>
        <p:spPr>
          <a:xfrm>
            <a:off x="3728881" y="639098"/>
            <a:ext cx="5415119" cy="905796"/>
          </a:xfrm>
          <a:prstGeom prst="rect">
            <a:avLst/>
          </a:prstGeom>
        </p:spPr>
        <p:txBody>
          <a:bodyPr vert="horz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Долгосрочный проект </a:t>
            </a:r>
          </a:p>
          <a:p>
            <a:pPr algn="ctr">
              <a:lnSpc>
                <a:spcPct val="100000"/>
              </a:lnSpc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«Экологический календарь в руках</a:t>
            </a:r>
          </a:p>
          <a:p>
            <a:pPr algn="ctr">
              <a:lnSpc>
                <a:spcPct val="100000"/>
              </a:lnSpc>
            </a:pPr>
            <a:r>
              <a:rPr lang="ru-RU" sz="200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эколят-дошколят»</a:t>
            </a:r>
          </a:p>
          <a:p>
            <a:pPr algn="ctr">
              <a:lnSpc>
                <a:spcPct val="100000"/>
              </a:lnSpc>
            </a:pPr>
            <a:r>
              <a:rPr lang="ru-RU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21 марта – День леса</a:t>
            </a:r>
          </a:p>
          <a:p>
            <a:pPr algn="ctr">
              <a:lnSpc>
                <a:spcPct val="100000"/>
              </a:lnSpc>
            </a:pPr>
            <a:endParaRPr lang="ru-RU" sz="200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E48C5C-53EC-6873-3D7E-D98F22B1A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5" y="639098"/>
            <a:ext cx="3629484" cy="273118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DDC295-53B8-E295-0992-0EF11DE77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5" y="3669040"/>
            <a:ext cx="3629486" cy="273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923137"/>
      </p:ext>
    </p:extLst>
  </p:cSld>
  <p:clrMapOvr>
    <a:masterClrMapping/>
  </p:clrMapOvr>
  <p:transition/>
  <p:timing/>
</p:sld>
</file>

<file path=ppt/slides/slide3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7255F-1C0C-8833-AC5A-1187D2B0C8F7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D565F3-4EEA-C695-C761-232821117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" r="1088"/>
          <a:stretch>
            <a:fillRect/>
          </a:stretch>
        </p:blipFill>
        <p:spPr>
          <a:xfrm>
            <a:off x="135199" y="1688782"/>
            <a:ext cx="3607581" cy="277506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213751-B75F-7982-2F8C-63FEC576FAEB}"/>
              </a:ext>
            </a:extLst>
          </p:cNvPr>
          <p:cNvSpPr txBox="1"/>
          <p:nvPr/>
        </p:nvSpPr>
        <p:spPr>
          <a:xfrm>
            <a:off x="1673939" y="233951"/>
            <a:ext cx="5415119" cy="905796"/>
          </a:xfrm>
          <a:prstGeom prst="rect">
            <a:avLst/>
          </a:prstGeom>
        </p:spPr>
        <p:txBody>
          <a:bodyPr vert="horz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Долгосрочный проект </a:t>
            </a:r>
          </a:p>
          <a:p>
            <a:pPr algn="ctr">
              <a:lnSpc>
                <a:spcPct val="100000"/>
              </a:lnSpc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«Экологический календарь в руках</a:t>
            </a:r>
          </a:p>
          <a:p>
            <a:pPr algn="ctr">
              <a:lnSpc>
                <a:spcPct val="100000"/>
              </a:lnSpc>
            </a:pPr>
            <a:r>
              <a:rPr lang="ru-RU" sz="200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эколят-дошколят»</a:t>
            </a:r>
          </a:p>
          <a:p>
            <a:pPr algn="ctr">
              <a:lnSpc>
                <a:spcPct val="100000"/>
              </a:lnSpc>
            </a:pPr>
            <a:r>
              <a:rPr lang="ru-RU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21 марта – День леса</a:t>
            </a:r>
          </a:p>
          <a:p>
            <a:pPr algn="ctr">
              <a:lnSpc>
                <a:spcPct val="100000"/>
              </a:lnSpc>
            </a:pPr>
            <a:endParaRPr lang="ru-RU" sz="200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E03D1D-1A95-D3E9-80A7-F0474EBBA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" t="4865"/>
          <a:stretch>
            <a:fillRect/>
          </a:stretch>
        </p:blipFill>
        <p:spPr>
          <a:xfrm>
            <a:off x="3775587" y="2585884"/>
            <a:ext cx="5233214" cy="40381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59FBB3-4E97-E68A-2B48-C106AAEAE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786" y="4921479"/>
            <a:ext cx="1920406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25411"/>
      </p:ext>
    </p:extLst>
  </p:cSld>
  <p:clrMapOvr>
    <a:masterClrMapping/>
  </p:clrMapOvr>
  <p:transition/>
  <p:timing/>
</p:sld>
</file>

<file path=ppt/slides/slide3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03706-E7BA-9801-A436-361E5237CA05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41ECE7-A3CC-3147-3850-06AADF55F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8" r="8282" b="11538"/>
          <a:stretch>
            <a:fillRect/>
          </a:stretch>
        </p:blipFill>
        <p:spPr>
          <a:xfrm>
            <a:off x="258165" y="4590931"/>
            <a:ext cx="2588261" cy="217076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A8709E-105F-34FC-C566-2B54D32D6B91}"/>
              </a:ext>
            </a:extLst>
          </p:cNvPr>
          <p:cNvSpPr txBox="1"/>
          <p:nvPr/>
        </p:nvSpPr>
        <p:spPr>
          <a:xfrm>
            <a:off x="720888" y="-94122"/>
            <a:ext cx="8144799" cy="905796"/>
          </a:xfrm>
          <a:prstGeom prst="rect">
            <a:avLst/>
          </a:prstGeom>
        </p:spPr>
        <p:txBody>
          <a:bodyPr vert="horz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Долгосрочный проект </a:t>
            </a:r>
          </a:p>
          <a:p>
            <a:pPr algn="ctr">
              <a:lnSpc>
                <a:spcPct val="100000"/>
              </a:lnSpc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«Экологический календарь в руках эколят-дошколят»</a:t>
            </a:r>
          </a:p>
          <a:p>
            <a:pPr algn="ctr">
              <a:lnSpc>
                <a:spcPct val="100000"/>
              </a:lnSpc>
            </a:pPr>
            <a:r>
              <a:rPr lang="ru-RU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22 марта – День воды</a:t>
            </a:r>
          </a:p>
          <a:p>
            <a:pPr algn="ctr">
              <a:lnSpc>
                <a:spcPct val="100000"/>
              </a:lnSpc>
            </a:pPr>
            <a:endParaRPr lang="ru-RU" sz="200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D5384F-B45B-5D80-79F7-AB1CAD0EE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8" b="11418"/>
          <a:stretch>
            <a:fillRect/>
          </a:stretch>
        </p:blipFill>
        <p:spPr>
          <a:xfrm>
            <a:off x="258165" y="883495"/>
            <a:ext cx="4535123" cy="349948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EDF20C-2FD8-89B0-9E81-B47D9BCEC4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2" r="7586"/>
          <a:stretch>
            <a:fillRect/>
          </a:stretch>
        </p:blipFill>
        <p:spPr>
          <a:xfrm>
            <a:off x="3491650" y="4526627"/>
            <a:ext cx="2305693" cy="21456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25C76C-CDE7-61F8-A3C6-89ADEE70C6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3"/>
          <a:stretch>
            <a:fillRect/>
          </a:stretch>
        </p:blipFill>
        <p:spPr>
          <a:xfrm>
            <a:off x="5230761" y="1139415"/>
            <a:ext cx="3549446" cy="32096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BE641A-B0E2-5FD1-78EF-226F987EC8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567" y="4526626"/>
            <a:ext cx="2145609" cy="214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16281"/>
      </p:ext>
    </p:extLst>
  </p:cSld>
  <p:clrMapOvr>
    <a:masterClrMapping/>
  </p:clrMapOvr>
  <p:transition/>
  <p:timing/>
</p:sld>
</file>

<file path=ppt/slides/slide3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DF330-9532-4430-E941-D63CCCB24758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B212D8-1FBC-9C41-1889-60DEE8A97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" r="1088"/>
          <a:stretch>
            <a:fillRect/>
          </a:stretch>
        </p:blipFill>
        <p:spPr>
          <a:xfrm>
            <a:off x="204025" y="480877"/>
            <a:ext cx="3607581" cy="277506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C01721-125B-48C0-A475-674A0ADF4B32}"/>
              </a:ext>
            </a:extLst>
          </p:cNvPr>
          <p:cNvSpPr txBox="1"/>
          <p:nvPr/>
        </p:nvSpPr>
        <p:spPr>
          <a:xfrm>
            <a:off x="3945191" y="56999"/>
            <a:ext cx="5415119" cy="905796"/>
          </a:xfrm>
          <a:prstGeom prst="rect">
            <a:avLst/>
          </a:prstGeom>
        </p:spPr>
        <p:txBody>
          <a:bodyPr vert="horz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Долгосрочный проект </a:t>
            </a:r>
          </a:p>
          <a:p>
            <a:pPr algn="ctr">
              <a:lnSpc>
                <a:spcPct val="100000"/>
              </a:lnSpc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«Экологический календарь в руках</a:t>
            </a:r>
          </a:p>
          <a:p>
            <a:pPr algn="ctr">
              <a:lnSpc>
                <a:spcPct val="100000"/>
              </a:lnSpc>
            </a:pPr>
            <a:r>
              <a:rPr lang="ru-RU" sz="200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эколят-дошколят»</a:t>
            </a:r>
          </a:p>
          <a:p>
            <a:pPr algn="ctr">
              <a:lnSpc>
                <a:spcPct val="100000"/>
              </a:lnSpc>
            </a:pPr>
            <a:r>
              <a:rPr lang="ru-RU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22 марта – День воды</a:t>
            </a:r>
          </a:p>
          <a:p>
            <a:pPr algn="ctr">
              <a:lnSpc>
                <a:spcPct val="100000"/>
              </a:lnSpc>
            </a:pPr>
            <a:endParaRPr lang="ru-RU" sz="200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CD8433-608D-0004-E3AF-716AB3604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" r="1240"/>
          <a:stretch>
            <a:fillRect/>
          </a:stretch>
        </p:blipFill>
        <p:spPr>
          <a:xfrm>
            <a:off x="3873909" y="2661754"/>
            <a:ext cx="5134891" cy="39622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7AED52-8513-4E68-1AF9-16C4BCB1F5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61" y="3632222"/>
            <a:ext cx="3609145" cy="27158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1BEF34-5D4E-F52D-3A2B-D080DC07E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6172" y="1443273"/>
            <a:ext cx="1593156" cy="111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3225"/>
      </p:ext>
    </p:extLst>
  </p:cSld>
  <p:clrMapOvr>
    <a:masterClrMapping/>
  </p:clrMapOvr>
  <p:transition/>
  <p:timing/>
</p:sld>
</file>

<file path=ppt/slides/slide3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C0FCE-FAA6-312C-CDCD-E09FCE62DFCC}"/>
            </a:ext>
          </a:extLst>
        </p:cNvPr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07EAA5-EF88-0FB9-1554-7AA0A8CC42EF}"/>
              </a:ext>
            </a:extLst>
          </p:cNvPr>
          <p:cNvSpPr txBox="1"/>
          <p:nvPr/>
        </p:nvSpPr>
        <p:spPr>
          <a:xfrm>
            <a:off x="4043513" y="96300"/>
            <a:ext cx="5415119" cy="905796"/>
          </a:xfrm>
          <a:prstGeom prst="rect">
            <a:avLst/>
          </a:prstGeom>
        </p:spPr>
        <p:txBody>
          <a:bodyPr vert="horz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Долгосрочный проект </a:t>
            </a:r>
          </a:p>
          <a:p>
            <a:pPr algn="ctr">
              <a:lnSpc>
                <a:spcPct val="100000"/>
              </a:lnSpc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«Экологический календарь в руках</a:t>
            </a:r>
          </a:p>
          <a:p>
            <a:pPr algn="ctr">
              <a:lnSpc>
                <a:spcPct val="100000"/>
              </a:lnSpc>
            </a:pPr>
            <a:r>
              <a:rPr lang="ru-RU" sz="200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эколят-дошколят»</a:t>
            </a:r>
          </a:p>
          <a:p>
            <a:pPr algn="ctr">
              <a:lnSpc>
                <a:spcPct val="100000"/>
              </a:lnSpc>
            </a:pPr>
            <a:r>
              <a:rPr lang="ru-RU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22 марта – День воды</a:t>
            </a:r>
          </a:p>
          <a:p>
            <a:pPr algn="ctr">
              <a:lnSpc>
                <a:spcPct val="100000"/>
              </a:lnSpc>
            </a:pPr>
            <a:endParaRPr lang="ru-RU" sz="200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5C734C-F285-FE59-91ED-FAE3F207D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73" y="136092"/>
            <a:ext cx="4031227" cy="30334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8B4DE6-6720-3615-1A7F-7763CCEB90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" r="1240"/>
          <a:stretch>
            <a:fillRect/>
          </a:stretch>
        </p:blipFill>
        <p:spPr>
          <a:xfrm>
            <a:off x="4153200" y="2964918"/>
            <a:ext cx="4868827" cy="375698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21A071-8575-A905-2FB2-8740F0CB5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766" y="4213555"/>
            <a:ext cx="2385602" cy="166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44635"/>
      </p:ext>
    </p:extLst>
  </p:cSld>
  <p:clrMapOvr>
    <a:masterClrMapping/>
  </p:clrMapOvr>
  <p:transition/>
  <p:timing/>
</p:sld>
</file>

<file path=ppt/slides/slide3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B5282-5508-5657-8C4C-6D1B6B77AA90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B9935A-656E-0A72-CE53-F544773F6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" r="1088"/>
          <a:stretch>
            <a:fillRect/>
          </a:stretch>
        </p:blipFill>
        <p:spPr>
          <a:xfrm>
            <a:off x="204025" y="480877"/>
            <a:ext cx="3607581" cy="277506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F71FD2-F5B9-E162-CFFE-19AA1E8DD9F8}"/>
              </a:ext>
            </a:extLst>
          </p:cNvPr>
          <p:cNvSpPr txBox="1"/>
          <p:nvPr/>
        </p:nvSpPr>
        <p:spPr>
          <a:xfrm>
            <a:off x="4043513" y="96300"/>
            <a:ext cx="5415119" cy="905796"/>
          </a:xfrm>
          <a:prstGeom prst="rect">
            <a:avLst/>
          </a:prstGeom>
        </p:spPr>
        <p:txBody>
          <a:bodyPr vert="horz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Долгосрочный проект </a:t>
            </a:r>
          </a:p>
          <a:p>
            <a:pPr algn="ctr">
              <a:lnSpc>
                <a:spcPct val="100000"/>
              </a:lnSpc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«Экологический календарь в руках</a:t>
            </a:r>
          </a:p>
          <a:p>
            <a:pPr algn="ctr">
              <a:lnSpc>
                <a:spcPct val="100000"/>
              </a:lnSpc>
            </a:pPr>
            <a:r>
              <a:rPr lang="ru-RU" sz="200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эколят-дошколят»</a:t>
            </a:r>
          </a:p>
          <a:p>
            <a:pPr algn="ctr">
              <a:lnSpc>
                <a:spcPct val="100000"/>
              </a:lnSpc>
            </a:pPr>
            <a:r>
              <a:rPr lang="ru-RU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1 апреля – День птиц</a:t>
            </a:r>
          </a:p>
          <a:p>
            <a:pPr algn="ctr">
              <a:lnSpc>
                <a:spcPct val="100000"/>
              </a:lnSpc>
            </a:pPr>
            <a:endParaRPr lang="ru-RU" sz="200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AD72E8-0744-A89A-5F94-3AA99A655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" r="1240"/>
          <a:stretch>
            <a:fillRect/>
          </a:stretch>
        </p:blipFill>
        <p:spPr>
          <a:xfrm>
            <a:off x="3873909" y="2661754"/>
            <a:ext cx="5134891" cy="39622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1B9ED1-266A-A85D-D103-4469156CE6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61" y="3632222"/>
            <a:ext cx="3609144" cy="27158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1F06E5-06EA-F662-AFEE-87C7BF6EB8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5732" y="1412462"/>
            <a:ext cx="1658293" cy="115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24135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0B1E2-B46B-52E3-F036-702EB415FBFE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3731B8-8487-2DE6-F212-3CC4B3896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4" y="280219"/>
            <a:ext cx="4950542" cy="27846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3723A9-4C96-F45C-D012-B66CDBBCC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6" b="14552"/>
          <a:stretch>
            <a:fillRect/>
          </a:stretch>
        </p:blipFill>
        <p:spPr>
          <a:xfrm>
            <a:off x="211394" y="3173263"/>
            <a:ext cx="4950542" cy="35842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8E3AEDC-649E-A078-9C92-339A03A77E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121" y="2510344"/>
            <a:ext cx="3185388" cy="424718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8F3CF7-7B79-D7B1-6105-B89DC10DC6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8" b="13496"/>
          <a:stretch>
            <a:fillRect/>
          </a:stretch>
        </p:blipFill>
        <p:spPr>
          <a:xfrm>
            <a:off x="5392690" y="280219"/>
            <a:ext cx="3662819" cy="195239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5E2FA62-98B9-EBF6-1E34-9099F80BDE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2881" y="2232612"/>
            <a:ext cx="1628055" cy="134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64188"/>
      </p:ext>
    </p:extLst>
  </p:cSld>
  <p:clrMapOvr>
    <a:masterClrMapping/>
  </p:clrMapOvr>
  <p:transition/>
  <p:timing/>
</p:sld>
</file>

<file path=ppt/slides/slide4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C8523-93D1-C317-BB5C-B62BAFA9C541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6CDD8C-6592-A4FF-07F1-8A30FD539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" r="1088"/>
          <a:stretch>
            <a:fillRect/>
          </a:stretch>
        </p:blipFill>
        <p:spPr>
          <a:xfrm>
            <a:off x="5384061" y="903554"/>
            <a:ext cx="3607581" cy="277506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9B46A5-13A3-148F-E554-9212B28B612D}"/>
              </a:ext>
            </a:extLst>
          </p:cNvPr>
          <p:cNvSpPr txBox="1"/>
          <p:nvPr/>
        </p:nvSpPr>
        <p:spPr>
          <a:xfrm>
            <a:off x="73754" y="264832"/>
            <a:ext cx="5415119" cy="905796"/>
          </a:xfrm>
          <a:prstGeom prst="rect">
            <a:avLst/>
          </a:prstGeom>
        </p:spPr>
        <p:txBody>
          <a:bodyPr vert="horz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Долгосрочный проект </a:t>
            </a:r>
          </a:p>
          <a:p>
            <a:pPr algn="ctr">
              <a:lnSpc>
                <a:spcPct val="100000"/>
              </a:lnSpc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«Экологический календарь в руках</a:t>
            </a:r>
          </a:p>
          <a:p>
            <a:pPr algn="ctr">
              <a:lnSpc>
                <a:spcPct val="100000"/>
              </a:lnSpc>
            </a:pPr>
            <a:r>
              <a:rPr lang="ru-RU" sz="200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эколят-дошколят»</a:t>
            </a:r>
          </a:p>
          <a:p>
            <a:pPr algn="ctr">
              <a:lnSpc>
                <a:spcPct val="100000"/>
              </a:lnSpc>
            </a:pPr>
            <a:r>
              <a:rPr lang="ru-RU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1 апреля – День птиц</a:t>
            </a:r>
          </a:p>
          <a:p>
            <a:pPr algn="ctr">
              <a:lnSpc>
                <a:spcPct val="100000"/>
              </a:lnSpc>
            </a:pPr>
            <a:endParaRPr lang="ru-RU" sz="200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3EB8A4-5299-18CB-AB21-0637C0E185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" r="1240"/>
          <a:stretch>
            <a:fillRect/>
          </a:stretch>
        </p:blipFill>
        <p:spPr>
          <a:xfrm>
            <a:off x="161462" y="1993161"/>
            <a:ext cx="5134891" cy="39622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7C638D-9BC8-D353-C853-29CFAC0414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61" y="3678618"/>
            <a:ext cx="3609144" cy="271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384213"/>
      </p:ext>
    </p:extLst>
  </p:cSld>
  <p:clrMapOvr>
    <a:masterClrMapping/>
  </p:clrMapOvr>
  <p:transition/>
  <p:timing/>
</p:sld>
</file>

<file path=ppt/slides/slide4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F241F-53FF-A5B6-E6D1-04231BF85A19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B698CF-68D0-E1E3-651A-8352609CB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624" y="2506415"/>
            <a:ext cx="5371689" cy="402876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D42E2E-FE93-2408-A9B1-65B5D0D3EB61}"/>
              </a:ext>
            </a:extLst>
          </p:cNvPr>
          <p:cNvSpPr txBox="1"/>
          <p:nvPr/>
        </p:nvSpPr>
        <p:spPr>
          <a:xfrm>
            <a:off x="3728881" y="639098"/>
            <a:ext cx="5415119" cy="905796"/>
          </a:xfrm>
          <a:prstGeom prst="rect">
            <a:avLst/>
          </a:prstGeom>
        </p:spPr>
        <p:txBody>
          <a:bodyPr vert="horz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Долгосрочный проект </a:t>
            </a:r>
          </a:p>
          <a:p>
            <a:pPr algn="ctr">
              <a:lnSpc>
                <a:spcPct val="100000"/>
              </a:lnSpc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«Экологический календарь в руках</a:t>
            </a:r>
          </a:p>
          <a:p>
            <a:pPr algn="ctr">
              <a:lnSpc>
                <a:spcPct val="100000"/>
              </a:lnSpc>
            </a:pPr>
            <a:r>
              <a:rPr lang="ru-RU" sz="200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эколят-дошколят»</a:t>
            </a:r>
          </a:p>
          <a:p>
            <a:pPr algn="ctr">
              <a:lnSpc>
                <a:spcPct val="100000"/>
              </a:lnSpc>
            </a:pPr>
            <a:r>
              <a:rPr lang="ru-RU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19 апреля – День подснежника</a:t>
            </a:r>
          </a:p>
          <a:p>
            <a:pPr algn="ctr">
              <a:lnSpc>
                <a:spcPct val="100000"/>
              </a:lnSpc>
            </a:pPr>
            <a:endParaRPr lang="ru-RU" sz="200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95FA1E-4C9B-5FE0-62EF-1D734E25C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4" y="167150"/>
            <a:ext cx="3105763" cy="310576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72C900-3169-000D-5334-1C17608A84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4" y="3432048"/>
            <a:ext cx="3103133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535080"/>
      </p:ext>
    </p:extLst>
  </p:cSld>
  <p:clrMapOvr>
    <a:masterClrMapping/>
  </p:clrMapOvr>
  <p:transition/>
  <p:timing/>
</p:sld>
</file>

<file path=ppt/slides/slide4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00D1A-F6AE-4569-7544-1BE0FDCDB3CA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F4813D-2B0B-DF7F-2E84-0D06DFC2D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3" t="9741"/>
          <a:stretch>
            <a:fillRect/>
          </a:stretch>
        </p:blipFill>
        <p:spPr>
          <a:xfrm>
            <a:off x="265472" y="3574784"/>
            <a:ext cx="3901244" cy="300432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71C3C6-D212-591F-FB01-DF49384B4FE8}"/>
              </a:ext>
            </a:extLst>
          </p:cNvPr>
          <p:cNvSpPr txBox="1"/>
          <p:nvPr/>
        </p:nvSpPr>
        <p:spPr>
          <a:xfrm>
            <a:off x="3996920" y="278889"/>
            <a:ext cx="5415119" cy="905796"/>
          </a:xfrm>
          <a:prstGeom prst="rect">
            <a:avLst/>
          </a:prstGeom>
        </p:spPr>
        <p:txBody>
          <a:bodyPr vert="horz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Долгосрочный проект </a:t>
            </a:r>
          </a:p>
          <a:p>
            <a:pPr algn="ctr">
              <a:lnSpc>
                <a:spcPct val="100000"/>
              </a:lnSpc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«Экологический календарь в руках</a:t>
            </a:r>
          </a:p>
          <a:p>
            <a:pPr algn="ctr">
              <a:lnSpc>
                <a:spcPct val="100000"/>
              </a:lnSpc>
            </a:pPr>
            <a:r>
              <a:rPr lang="ru-RU" sz="200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эколят-дошколят»</a:t>
            </a:r>
          </a:p>
          <a:p>
            <a:pPr algn="ctr">
              <a:lnSpc>
                <a:spcPct val="100000"/>
              </a:lnSpc>
            </a:pPr>
            <a:r>
              <a:rPr lang="ru-RU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19 апреля – День подснежника</a:t>
            </a:r>
          </a:p>
          <a:p>
            <a:pPr algn="ctr">
              <a:lnSpc>
                <a:spcPct val="100000"/>
              </a:lnSpc>
            </a:pPr>
            <a:endParaRPr lang="ru-RU" sz="200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FC1A3E-2A85-53FC-D8E1-4CCB56F49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1" t="11743" r="25921" b="16352"/>
          <a:stretch>
            <a:fillRect/>
          </a:stretch>
        </p:blipFill>
        <p:spPr>
          <a:xfrm>
            <a:off x="4451773" y="1654682"/>
            <a:ext cx="4505412" cy="354863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9E85D8-9A83-5E23-2409-E3EFB689ED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71" y="171308"/>
            <a:ext cx="3901244" cy="29356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5DDEF4-3183-D1F0-D9B1-2CFFED9DAE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1974" y="5096611"/>
            <a:ext cx="2381401" cy="166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403285"/>
      </p:ext>
    </p:extLst>
  </p:cSld>
  <p:clrMapOvr>
    <a:masterClrMapping/>
  </p:clrMapOvr>
  <p:transition/>
  <p:timing/>
</p:sld>
</file>

<file path=ppt/slides/slide4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FE7B8-53CB-5429-BA18-FDD4E1645FE6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ADA1A8-7B88-5A9C-2B00-8D528D6C3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81" y="2632107"/>
            <a:ext cx="5186808" cy="390307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F40A05-89B2-F5C5-9D7E-06F947068312}"/>
              </a:ext>
            </a:extLst>
          </p:cNvPr>
          <p:cNvSpPr txBox="1"/>
          <p:nvPr/>
        </p:nvSpPr>
        <p:spPr>
          <a:xfrm>
            <a:off x="3834581" y="0"/>
            <a:ext cx="5415119" cy="905796"/>
          </a:xfrm>
          <a:prstGeom prst="rect">
            <a:avLst/>
          </a:prstGeom>
        </p:spPr>
        <p:txBody>
          <a:bodyPr vert="horz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Долгосрочный проект </a:t>
            </a:r>
          </a:p>
          <a:p>
            <a:pPr algn="ctr">
              <a:lnSpc>
                <a:spcPct val="100000"/>
              </a:lnSpc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«Экологический календарь в руках</a:t>
            </a:r>
          </a:p>
          <a:p>
            <a:pPr algn="ctr">
              <a:lnSpc>
                <a:spcPct val="100000"/>
              </a:lnSpc>
            </a:pPr>
            <a:r>
              <a:rPr lang="ru-RU" sz="200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эколят-дошколят»</a:t>
            </a:r>
          </a:p>
          <a:p>
            <a:pPr algn="ctr">
              <a:lnSpc>
                <a:spcPct val="100000"/>
              </a:lnSpc>
            </a:pPr>
            <a:r>
              <a:rPr lang="ru-RU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19 апреля – День подснежника</a:t>
            </a:r>
          </a:p>
          <a:p>
            <a:pPr algn="ctr">
              <a:lnSpc>
                <a:spcPct val="100000"/>
              </a:lnSpc>
            </a:pPr>
            <a:endParaRPr lang="ru-RU" sz="200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7714A8-8F21-1C5A-8E7C-A74581C6E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5" y="383370"/>
            <a:ext cx="3629486" cy="273345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2CE576-B92D-5A33-B606-8151899580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0" y="3639081"/>
            <a:ext cx="3632501" cy="27334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D1ED3C-D579-33C3-8F79-E9D0127130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4740" y="1430188"/>
            <a:ext cx="1414799" cy="98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75170"/>
      </p:ext>
    </p:extLst>
  </p:cSld>
  <p:clrMapOvr>
    <a:masterClrMapping/>
  </p:clrMapOvr>
  <p:transition/>
  <p:timing/>
</p:sld>
</file>

<file path=ppt/slides/slide4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89EEA-0958-EAC0-81A9-BC54D8B19E6F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9C304E-35A1-925E-0D27-D6CFFF7C0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9" t="9455" b="10483"/>
          <a:stretch>
            <a:fillRect/>
          </a:stretch>
        </p:blipFill>
        <p:spPr>
          <a:xfrm>
            <a:off x="4047941" y="2910488"/>
            <a:ext cx="4909245" cy="377634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191441-62BB-3D18-87A1-B1E0DD215B8A}"/>
              </a:ext>
            </a:extLst>
          </p:cNvPr>
          <p:cNvSpPr txBox="1"/>
          <p:nvPr/>
        </p:nvSpPr>
        <p:spPr>
          <a:xfrm>
            <a:off x="3542067" y="171168"/>
            <a:ext cx="5415119" cy="905796"/>
          </a:xfrm>
          <a:prstGeom prst="rect">
            <a:avLst/>
          </a:prstGeom>
        </p:spPr>
        <p:txBody>
          <a:bodyPr vert="horz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Долгосрочный проект </a:t>
            </a:r>
          </a:p>
          <a:p>
            <a:pPr algn="ctr">
              <a:lnSpc>
                <a:spcPct val="100000"/>
              </a:lnSpc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«Экологический календарь в руках</a:t>
            </a:r>
          </a:p>
          <a:p>
            <a:pPr algn="ctr">
              <a:lnSpc>
                <a:spcPct val="100000"/>
              </a:lnSpc>
            </a:pPr>
            <a:r>
              <a:rPr lang="ru-RU" sz="200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эколят-дошколят»</a:t>
            </a:r>
          </a:p>
          <a:p>
            <a:pPr algn="ctr">
              <a:lnSpc>
                <a:spcPct val="100000"/>
              </a:lnSpc>
            </a:pPr>
            <a:r>
              <a:rPr lang="ru-RU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22 апреля – День Земли</a:t>
            </a:r>
          </a:p>
          <a:p>
            <a:pPr algn="ctr">
              <a:lnSpc>
                <a:spcPct val="100000"/>
              </a:lnSpc>
            </a:pPr>
            <a:endParaRPr lang="ru-RU" sz="200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0E0B82-427B-4E07-7286-5FCC5701B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5" y="179300"/>
            <a:ext cx="3629485" cy="273118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01B51F-80E0-EAE2-A821-168A1AA8A2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1" y="2910489"/>
            <a:ext cx="2841697" cy="37763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AF97E1-68CD-0362-5AF8-F18EEFFDDB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9976" y="1601428"/>
            <a:ext cx="1599300" cy="111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29042"/>
      </p:ext>
    </p:extLst>
  </p:cSld>
  <p:clrMapOvr>
    <a:masterClrMapping/>
  </p:clrMapOvr>
  <p:transition/>
  <p:timing/>
</p:sld>
</file>

<file path=ppt/slides/slide4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DD98C-1100-6388-71ED-E80FF9AA189A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B95D5A-F6A1-0DCC-7A1B-18E0F0BD7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" r="1088"/>
          <a:stretch>
            <a:fillRect/>
          </a:stretch>
        </p:blipFill>
        <p:spPr>
          <a:xfrm>
            <a:off x="3981817" y="2442558"/>
            <a:ext cx="4909245" cy="377634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DDFC5-641F-4C0A-AC6A-F707E7CA8452}"/>
              </a:ext>
            </a:extLst>
          </p:cNvPr>
          <p:cNvSpPr txBox="1"/>
          <p:nvPr/>
        </p:nvSpPr>
        <p:spPr>
          <a:xfrm>
            <a:off x="3728881" y="639098"/>
            <a:ext cx="5415119" cy="905796"/>
          </a:xfrm>
          <a:prstGeom prst="rect">
            <a:avLst/>
          </a:prstGeom>
        </p:spPr>
        <p:txBody>
          <a:bodyPr vert="horz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Долгосрочный проект </a:t>
            </a:r>
          </a:p>
          <a:p>
            <a:pPr algn="ctr">
              <a:lnSpc>
                <a:spcPct val="100000"/>
              </a:lnSpc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«Экологический календарь в руках</a:t>
            </a:r>
          </a:p>
          <a:p>
            <a:pPr algn="ctr">
              <a:lnSpc>
                <a:spcPct val="100000"/>
              </a:lnSpc>
            </a:pPr>
            <a:r>
              <a:rPr lang="ru-RU" sz="200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эколят-дошколят»</a:t>
            </a:r>
          </a:p>
          <a:p>
            <a:pPr algn="ctr">
              <a:lnSpc>
                <a:spcPct val="100000"/>
              </a:lnSpc>
            </a:pPr>
            <a:r>
              <a:rPr lang="ru-RU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22 апреля – День Земли</a:t>
            </a:r>
          </a:p>
          <a:p>
            <a:pPr algn="ctr">
              <a:lnSpc>
                <a:spcPct val="100000"/>
              </a:lnSpc>
            </a:pPr>
            <a:endParaRPr lang="ru-RU" sz="200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873948-461C-E1A1-718F-74F19D5C4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5" y="639098"/>
            <a:ext cx="3629484" cy="273118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37E6DF-FDDE-60BF-AE17-5727237189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5" y="3669040"/>
            <a:ext cx="3629486" cy="273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70278"/>
      </p:ext>
    </p:extLst>
  </p:cSld>
  <p:clrMapOvr>
    <a:masterClrMapping/>
  </p:clrMapOvr>
  <p:transition/>
  <p:timing/>
</p:sld>
</file>

<file path=ppt/slides/slide4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AE0AAC-2CAE-F87C-63C4-217CC638FB0F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D39301-7AFA-649C-3FF6-49413FDFC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" r="1047"/>
          <a:stretch>
            <a:fillRect/>
          </a:stretch>
        </p:blipFill>
        <p:spPr>
          <a:xfrm>
            <a:off x="5384061" y="903554"/>
            <a:ext cx="3607581" cy="277506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A9AB03-1A8D-A0AC-CF29-71FA1442470E}"/>
              </a:ext>
            </a:extLst>
          </p:cNvPr>
          <p:cNvSpPr txBox="1"/>
          <p:nvPr/>
        </p:nvSpPr>
        <p:spPr>
          <a:xfrm>
            <a:off x="73754" y="264832"/>
            <a:ext cx="5415119" cy="905796"/>
          </a:xfrm>
          <a:prstGeom prst="rect">
            <a:avLst/>
          </a:prstGeom>
        </p:spPr>
        <p:txBody>
          <a:bodyPr vert="horz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Долгосрочный проект </a:t>
            </a:r>
          </a:p>
          <a:p>
            <a:pPr algn="ctr">
              <a:lnSpc>
                <a:spcPct val="100000"/>
              </a:lnSpc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«Календарь экологических праздников»</a:t>
            </a:r>
          </a:p>
          <a:p>
            <a:pPr algn="ctr">
              <a:lnSpc>
                <a:spcPct val="100000"/>
              </a:lnSpc>
            </a:pPr>
            <a:r>
              <a:rPr lang="ru-RU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3 мая – День солнца</a:t>
            </a:r>
          </a:p>
          <a:p>
            <a:pPr algn="ctr">
              <a:lnSpc>
                <a:spcPct val="100000"/>
              </a:lnSpc>
            </a:pPr>
            <a:endParaRPr lang="ru-RU" sz="200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12C32A8-FD61-0A6F-0ADE-435798824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" r="1200"/>
          <a:stretch>
            <a:fillRect/>
          </a:stretch>
        </p:blipFill>
        <p:spPr>
          <a:xfrm>
            <a:off x="213867" y="2760077"/>
            <a:ext cx="5134891" cy="39622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D79CF4-E1CF-2382-E409-91585E59D0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559" y="3678618"/>
            <a:ext cx="3606147" cy="27158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916673-19B3-6D96-A863-0168EEC50D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3670" y="1430901"/>
            <a:ext cx="1530475" cy="106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27168"/>
      </p:ext>
    </p:extLst>
  </p:cSld>
  <p:clrMapOvr>
    <a:masterClrMapping/>
  </p:clrMapOvr>
  <p:transition/>
  <p:timing/>
</p:sld>
</file>

<file path=ppt/slides/slide4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EF122-0A70-215A-BB8D-EC5FD6E13870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B7D72E-DE9D-CB57-6FD7-45E1E4510A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845" y="772718"/>
            <a:ext cx="4501020" cy="59764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EA0CEB-BDA1-AB15-B56D-A239F5A09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93" y="1013952"/>
            <a:ext cx="3771129" cy="284013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E94DE8-9D92-A0D5-16B7-87998A107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93" y="3910595"/>
            <a:ext cx="3767654" cy="2837515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02F640B-FC84-702F-29A3-94681793BC0D}"/>
              </a:ext>
            </a:extLst>
          </p:cNvPr>
          <p:cNvSpPr txBox="1"/>
          <p:nvPr/>
        </p:nvSpPr>
        <p:spPr>
          <a:xfrm>
            <a:off x="-457188" y="0"/>
            <a:ext cx="5415119" cy="905796"/>
          </a:xfrm>
          <a:prstGeom prst="rect">
            <a:avLst/>
          </a:prstGeom>
        </p:spPr>
        <p:txBody>
          <a:bodyPr vert="horz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Долгосрочный проект </a:t>
            </a:r>
          </a:p>
          <a:p>
            <a:pPr algn="ctr">
              <a:lnSpc>
                <a:spcPct val="100000"/>
              </a:lnSpc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«Календарь экологических праздников»</a:t>
            </a:r>
          </a:p>
          <a:p>
            <a:pPr algn="ctr">
              <a:lnSpc>
                <a:spcPct val="100000"/>
              </a:lnSpc>
            </a:pPr>
            <a:r>
              <a:rPr lang="ru-RU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3 мая </a:t>
            </a:r>
          </a:p>
          <a:p>
            <a:pPr algn="ctr">
              <a:lnSpc>
                <a:spcPct val="100000"/>
              </a:lnSpc>
            </a:pPr>
            <a:endParaRPr lang="ru-RU" sz="2000"/>
          </a:p>
        </p:txBody>
      </p:sp>
    </p:spTree>
    <p:extLst>
      <p:ext uri="{BB962C8B-B14F-4D97-AF65-F5344CB8AC3E}">
        <p14:creationId xmlns:p14="http://schemas.microsoft.com/office/powerpoint/2010/main" val="423587449"/>
      </p:ext>
    </p:extLst>
  </p:cSld>
  <p:clrMapOvr>
    <a:masterClrMapping/>
  </p:clrMapOvr>
  <p:transition/>
  <p:timing/>
</p:sld>
</file>

<file path=ppt/slides/slide4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4C5D8-78A1-1F75-7B4F-84520616FF47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51A31C-BF93-1742-C07C-B94F44E06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34" y="2292436"/>
            <a:ext cx="8696325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43314"/>
      </p:ext>
    </p:extLst>
  </p:cSld>
  <p:clrMapOvr>
    <a:masterClrMapping/>
  </p:clrMapOvr>
  <p:transition/>
  <p:timing/>
</p:sld>
</file>

<file path=ppt/slides/slide4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B43EC-CFD7-BF64-5F74-5CDC73254571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27EFF4-710F-8AC1-16D3-93F645F10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856" y="616052"/>
            <a:ext cx="4619010" cy="61331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08EFC2-E87B-1890-6349-5AF54C8F5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93" y="1013952"/>
            <a:ext cx="3771130" cy="28401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4B47F7-BC8D-939A-4E15-BF06A6244964}"/>
              </a:ext>
            </a:extLst>
          </p:cNvPr>
          <p:cNvSpPr txBox="1"/>
          <p:nvPr/>
        </p:nvSpPr>
        <p:spPr>
          <a:xfrm>
            <a:off x="-487928" y="108156"/>
            <a:ext cx="5415119" cy="905796"/>
          </a:xfrm>
          <a:prstGeom prst="rect">
            <a:avLst/>
          </a:prstGeom>
        </p:spPr>
        <p:txBody>
          <a:bodyPr vert="horz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 действующий проект </a:t>
            </a:r>
          </a:p>
          <a:p>
            <a:pPr algn="ctr">
              <a:lnSpc>
                <a:spcPct val="100000"/>
              </a:lnSpc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«Добрые крышечки»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D360ED-6902-CE16-7071-A0256F8E69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93" y="3910595"/>
            <a:ext cx="3767655" cy="28375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128E8E-AC75-CCFF-A11B-49FEB96C7C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0889" y="3105392"/>
            <a:ext cx="1556302" cy="140306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59677242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1C142-14AC-B5F9-1857-E8BD2B5D6072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A635ED-E543-335C-AFFF-173F5FF9F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63" b="96429" l="2551" r="93878">
                        <a14:foregroundMark x1="45714" y1="8878" x2="45714" y2="8878"/>
                        <a14:foregroundMark x1="47041" y1="5408" x2="47041" y2="5408"/>
                        <a14:foregroundMark x1="78265" y1="79898" x2="78265" y2="79898"/>
                        <a14:foregroundMark x1="76531" y1="59286" x2="76531" y2="59286"/>
                        <a14:foregroundMark x1="84694" y1="42143" x2="84694" y2="42143"/>
                        <a14:foregroundMark x1="93878" y1="48061" x2="93878" y2="48061"/>
                        <a14:foregroundMark x1="81837" y1="91939" x2="81837" y2="91939"/>
                        <a14:foregroundMark x1="76327" y1="83878" x2="76327" y2="83878"/>
                        <a14:foregroundMark x1="78061" y1="85000" x2="78061" y2="85000"/>
                        <a14:foregroundMark x1="77449" y1="94388" x2="77449" y2="94388"/>
                        <a14:foregroundMark x1="59184" y1="93265" x2="59184" y2="93265"/>
                        <a14:foregroundMark x1="42245" y1="95510" x2="42245" y2="95510"/>
                        <a14:foregroundMark x1="32857" y1="93469" x2="32857" y2="93469"/>
                        <a14:foregroundMark x1="43571" y1="89592" x2="43571" y2="89592"/>
                        <a14:foregroundMark x1="74388" y1="96429" x2="74388" y2="96429"/>
                        <a14:foregroundMark x1="80714" y1="72449" x2="80714" y2="72449"/>
                        <a14:foregroundMark x1="81327" y1="10714" x2="81327" y2="10714"/>
                        <a14:foregroundMark x1="76735" y1="16327" x2="76735" y2="16327"/>
                        <a14:foregroundMark x1="70000" y1="16837" x2="70000" y2="16837"/>
                        <a14:foregroundMark x1="76735" y1="32245" x2="76735" y2="32245"/>
                        <a14:foregroundMark x1="90816" y1="31939" x2="90816" y2="31939"/>
                        <a14:foregroundMark x1="87041" y1="32653" x2="87041" y2="32653"/>
                        <a14:foregroundMark x1="48878" y1="8265" x2="48878" y2="8265"/>
                        <a14:foregroundMark x1="49490" y1="15510" x2="49490" y2="15510"/>
                        <a14:foregroundMark x1="75408" y1="24898" x2="75408" y2="24898"/>
                        <a14:foregroundMark x1="29082" y1="33571" x2="29082" y2="33571"/>
                        <a14:foregroundMark x1="31224" y1="28469" x2="31224" y2="28469"/>
                        <a14:foregroundMark x1="30612" y1="28469" x2="30612" y2="28469"/>
                        <a14:foregroundMark x1="10816" y1="44286" x2="10816" y2="44286"/>
                        <a14:foregroundMark x1="11224" y1="51122" x2="11224" y2="51122"/>
                        <a14:foregroundMark x1="7041" y1="42347" x2="7041" y2="42347"/>
                        <a14:foregroundMark x1="2653" y1="46735" x2="2653" y2="46735"/>
                        <a14:foregroundMark x1="31429" y1="37041" x2="31429" y2="37041"/>
                        <a14:foregroundMark x1="30612" y1="35918" x2="30612" y2="35918"/>
                        <a14:foregroundMark x1="79796" y1="54592" x2="79796" y2="54592"/>
                        <a14:foregroundMark x1="51429" y1="24286" x2="51429" y2="24286"/>
                        <a14:foregroundMark x1="54796" y1="23878" x2="54796" y2="23878"/>
                        <a14:foregroundMark x1="21327" y1="22551" x2="21327" y2="22551"/>
                        <a14:foregroundMark x1="24184" y1="21224" x2="24184" y2="21224"/>
                        <a14:foregroundMark x1="80102" y1="70408" x2="80102" y2="70408"/>
                        <a14:foregroundMark x1="79898" y1="69184" x2="79898" y2="69184"/>
                        <a14:foregroundMark x1="45714" y1="3163" x2="45714" y2="3163"/>
                        <a14:foregroundMark x1="45306" y1="23673" x2="45306" y2="23673"/>
                        <a14:foregroundMark x1="40510" y1="24694" x2="40510" y2="24694"/>
                        <a14:foregroundMark x1="41327" y1="24694" x2="41327" y2="24694"/>
                        <a14:foregroundMark x1="40918" y1="23673" x2="40918" y2="236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259" y="224314"/>
            <a:ext cx="6038834" cy="603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57852"/>
      </p:ext>
    </p:extLst>
  </p:cSld>
  <p:clrMapOvr>
    <a:masterClrMapping/>
  </p:clrMapOvr>
  <p:transition/>
  <p:timing/>
</p:sld>
</file>

<file path=ppt/slides/slide5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AD55D-4D1D-B475-6907-C2E72E4BF82C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1BF1F9-2A71-2A2B-AE53-DBEACA74D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773" y="616052"/>
            <a:ext cx="4615176" cy="61331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51364B-0E83-AFA0-3C94-E75D6396E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58" y="1013952"/>
            <a:ext cx="2137199" cy="28401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60B2F7-6C81-DCBE-F5C9-FC838707145D}"/>
              </a:ext>
            </a:extLst>
          </p:cNvPr>
          <p:cNvSpPr txBox="1"/>
          <p:nvPr/>
        </p:nvSpPr>
        <p:spPr>
          <a:xfrm>
            <a:off x="-487928" y="108156"/>
            <a:ext cx="5415119" cy="905796"/>
          </a:xfrm>
          <a:prstGeom prst="rect">
            <a:avLst/>
          </a:prstGeom>
        </p:spPr>
        <p:txBody>
          <a:bodyPr vert="horz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 действующий проект </a:t>
            </a:r>
          </a:p>
          <a:p>
            <a:pPr algn="ctr">
              <a:lnSpc>
                <a:spcPct val="100000"/>
              </a:lnSpc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«Добрые крышечки»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24F043-4E83-66D9-C6C5-A564F6ECF6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93" y="3911772"/>
            <a:ext cx="3767655" cy="28351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8818B0-85B8-B2EE-9B51-54A4826D84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6858" y="2946228"/>
            <a:ext cx="1554615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05996"/>
      </p:ext>
    </p:extLst>
  </p:cSld>
  <p:clrMapOvr>
    <a:masterClrMapping/>
  </p:clrMapOvr>
  <p:transition/>
  <p:timing/>
</p:sld>
</file>

<file path=ppt/slides/slide5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E6478-87EF-AFF0-3FF3-8A986E3787D0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01F3C4-54B1-D5ED-C231-FB680C796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62" y="630274"/>
            <a:ext cx="4361838" cy="57964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2C0DD9-E5E3-6FB6-5073-4D2CDBAC1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7"/>
          <a:stretch>
            <a:fillRect/>
          </a:stretch>
        </p:blipFill>
        <p:spPr>
          <a:xfrm>
            <a:off x="5025482" y="1025858"/>
            <a:ext cx="3792855" cy="231894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686A6-EDDC-FBCD-D39E-4EB2ECA84B93}"/>
              </a:ext>
            </a:extLst>
          </p:cNvPr>
          <p:cNvSpPr txBox="1"/>
          <p:nvPr/>
        </p:nvSpPr>
        <p:spPr>
          <a:xfrm>
            <a:off x="4103736" y="120062"/>
            <a:ext cx="5415119" cy="905796"/>
          </a:xfrm>
          <a:prstGeom prst="rect">
            <a:avLst/>
          </a:prstGeom>
        </p:spPr>
        <p:txBody>
          <a:bodyPr vert="horz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 действующий проект </a:t>
            </a:r>
          </a:p>
          <a:p>
            <a:pPr algn="ctr">
              <a:lnSpc>
                <a:spcPct val="100000"/>
              </a:lnSpc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«Добрые крышечки»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FCF201-2C82-0466-8258-7B14ACCF50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481" y="2945082"/>
            <a:ext cx="3792855" cy="37928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F48B56-3401-5898-C7D3-CF1B089B8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0062"/>
            <a:ext cx="1554615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04686"/>
      </p:ext>
    </p:extLst>
  </p:cSld>
  <p:clrMapOvr>
    <a:masterClrMapping/>
  </p:clrMapOvr>
  <p:transition/>
  <p:timing/>
</p:sld>
</file>

<file path=ppt/slides/slide5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2A015-41E4-4D81-A79C-5AC89056094E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194E7B-06A8-0F73-D3B4-472BE49D7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5" y="1168590"/>
            <a:ext cx="4166963" cy="553749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7D0A11-80A2-43BD-421D-38681058C41C}"/>
              </a:ext>
            </a:extLst>
          </p:cNvPr>
          <p:cNvSpPr txBox="1"/>
          <p:nvPr/>
        </p:nvSpPr>
        <p:spPr>
          <a:xfrm>
            <a:off x="1567013" y="151917"/>
            <a:ext cx="5415119" cy="905796"/>
          </a:xfrm>
          <a:prstGeom prst="rect">
            <a:avLst/>
          </a:prstGeom>
        </p:spPr>
        <p:txBody>
          <a:bodyPr vert="horz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 действующий проект </a:t>
            </a:r>
          </a:p>
          <a:p>
            <a:pPr algn="ctr">
              <a:lnSpc>
                <a:spcPct val="100000"/>
              </a:lnSpc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«Добрые крышечки»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EE3374-6C46-EED2-ABF3-2A78ED636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344" y="1168590"/>
            <a:ext cx="4165575" cy="553564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F25AAA-CD6A-33B6-EA13-F1DC5A9A5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5294" y="5295940"/>
            <a:ext cx="1554615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27726"/>
      </p:ext>
    </p:extLst>
  </p:cSld>
  <p:clrMapOvr>
    <a:masterClrMapping/>
  </p:clrMapOvr>
  <p:transition/>
  <p:timing/>
</p:sld>
</file>

<file path=ppt/slides/slide5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74492-0448-D658-A4E9-4D8CE9E9008F}"/>
            </a:ext>
          </a:extLst>
        </p:cNvPr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D6597E-EA5E-6E9A-009A-A8ED48409EFF}"/>
              </a:ext>
            </a:extLst>
          </p:cNvPr>
          <p:cNvSpPr txBox="1"/>
          <p:nvPr/>
        </p:nvSpPr>
        <p:spPr>
          <a:xfrm>
            <a:off x="1567013" y="151917"/>
            <a:ext cx="5415119" cy="905796"/>
          </a:xfrm>
          <a:prstGeom prst="rect">
            <a:avLst/>
          </a:prstGeom>
        </p:spPr>
        <p:txBody>
          <a:bodyPr vert="horz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 действующий проект </a:t>
            </a:r>
          </a:p>
          <a:p>
            <a:pPr algn="ctr">
              <a:lnSpc>
                <a:spcPct val="100000"/>
              </a:lnSpc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«Добрые крышечки»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53D940-9F73-AE44-D934-D9DA51275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4"/>
          <a:stretch>
            <a:fillRect/>
          </a:stretch>
        </p:blipFill>
        <p:spPr>
          <a:xfrm>
            <a:off x="250561" y="1095814"/>
            <a:ext cx="8642877" cy="534308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D59B6C-9363-66C5-0D0E-5A90A5EC9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783" y="151917"/>
            <a:ext cx="2163655" cy="196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6108"/>
      </p:ext>
    </p:extLst>
  </p:cSld>
  <p:clrMapOvr>
    <a:masterClrMapping/>
  </p:clrMapOvr>
  <p:transition/>
  <p:timing/>
</p:sld>
</file>

<file path=ppt/slides/slide5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39D8B-F3F5-A030-718E-911961CE2971}"/>
            </a:ext>
          </a:extLst>
        </p:cNvPr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E3725-B0CC-00E0-24A3-E251C0EEEFD9}"/>
              </a:ext>
            </a:extLst>
          </p:cNvPr>
          <p:cNvSpPr txBox="1"/>
          <p:nvPr/>
        </p:nvSpPr>
        <p:spPr>
          <a:xfrm>
            <a:off x="1567013" y="151917"/>
            <a:ext cx="5415119" cy="905796"/>
          </a:xfrm>
          <a:prstGeom prst="rect">
            <a:avLst/>
          </a:prstGeom>
        </p:spPr>
        <p:txBody>
          <a:bodyPr vert="horz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 действующий проект </a:t>
            </a:r>
          </a:p>
          <a:p>
            <a:pPr algn="ctr">
              <a:lnSpc>
                <a:spcPct val="100000"/>
              </a:lnSpc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«Добрые крышечки»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998338-94EA-2F14-FDA7-71D135CD7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0" y="1398162"/>
            <a:ext cx="8998460" cy="506163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5AA008-EE33-EBCC-DB33-5C640C7DE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582" y="138774"/>
            <a:ext cx="2404648" cy="217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767207"/>
      </p:ext>
    </p:extLst>
  </p:cSld>
  <p:clrMapOvr>
    <a:masterClrMapping/>
  </p:clrMapOvr>
  <p:transition/>
  <p:timing/>
</p:sld>
</file>

<file path=ppt/slides/slide5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3F9A7-C4E5-70CC-8A83-49BC2AC8FCB3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E10768-6303-7DBA-DB6C-57D010A24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0" y="84803"/>
            <a:ext cx="4572000" cy="4572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A8547B-D96D-41EB-12B2-AF9569EBF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065" y="2501080"/>
            <a:ext cx="4311445" cy="431144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111793-4115-F687-18F3-07B01FC9AE51}"/>
              </a:ext>
            </a:extLst>
          </p:cNvPr>
          <p:cNvSpPr txBox="1"/>
          <p:nvPr/>
        </p:nvSpPr>
        <p:spPr>
          <a:xfrm>
            <a:off x="4192227" y="167150"/>
            <a:ext cx="5415119" cy="905796"/>
          </a:xfrm>
          <a:prstGeom prst="rect">
            <a:avLst/>
          </a:prstGeom>
        </p:spPr>
        <p:txBody>
          <a:bodyPr vert="horz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акция </a:t>
            </a:r>
          </a:p>
          <a:p>
            <a:pPr algn="ctr">
              <a:lnSpc>
                <a:spcPct val="100000"/>
              </a:lnSpc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«Труд - крут»</a:t>
            </a:r>
          </a:p>
        </p:txBody>
      </p:sp>
    </p:spTree>
    <p:extLst>
      <p:ext uri="{BB962C8B-B14F-4D97-AF65-F5344CB8AC3E}">
        <p14:creationId xmlns:p14="http://schemas.microsoft.com/office/powerpoint/2010/main" val="3630297253"/>
      </p:ext>
    </p:extLst>
  </p:cSld>
  <p:clrMapOvr>
    <a:masterClrMapping/>
  </p:clrMapOvr>
  <p:transition/>
  <p:timing/>
</p:sld>
</file>

<file path=ppt/slides/slide5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F0BFE-4E95-593F-74B8-7629C3D1F93A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F649A7-B351-2586-C585-F1E0E10E9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0" y="84803"/>
            <a:ext cx="4572000" cy="4572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3E1987-D7E8-8208-59B9-391FDA4CB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065" y="2370803"/>
            <a:ext cx="4311445" cy="4311445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ADF02E0-0CCA-96FE-6772-19A6B826D46A}"/>
              </a:ext>
            </a:extLst>
          </p:cNvPr>
          <p:cNvSpPr txBox="1"/>
          <p:nvPr/>
        </p:nvSpPr>
        <p:spPr>
          <a:xfrm>
            <a:off x="4192227" y="167150"/>
            <a:ext cx="5415119" cy="905796"/>
          </a:xfrm>
          <a:prstGeom prst="rect">
            <a:avLst/>
          </a:prstGeom>
        </p:spPr>
        <p:txBody>
          <a:bodyPr vert="horz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акция </a:t>
            </a:r>
          </a:p>
          <a:p>
            <a:pPr algn="ctr">
              <a:lnSpc>
                <a:spcPct val="100000"/>
              </a:lnSpc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«Труд - крут»</a:t>
            </a:r>
          </a:p>
        </p:txBody>
      </p:sp>
    </p:spTree>
    <p:extLst>
      <p:ext uri="{BB962C8B-B14F-4D97-AF65-F5344CB8AC3E}">
        <p14:creationId xmlns:p14="http://schemas.microsoft.com/office/powerpoint/2010/main" val="3751617422"/>
      </p:ext>
    </p:extLst>
  </p:cSld>
  <p:clrMapOvr>
    <a:masterClrMapping/>
  </p:clrMapOvr>
  <p:transition/>
  <p:timing/>
</p:sld>
</file>

<file path=ppt/slides/slide5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FF037-6726-67CF-1A0C-499117BB0B83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A36465-999F-9CAA-A3B4-5182DA8EA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0" y="84803"/>
            <a:ext cx="4572000" cy="4572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E2F48A-07E0-70B4-27F8-FDB322C96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13" y="1071717"/>
            <a:ext cx="4207898" cy="561053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B5DBD86-C247-F31B-1B64-35C7232337D3}"/>
              </a:ext>
            </a:extLst>
          </p:cNvPr>
          <p:cNvSpPr txBox="1"/>
          <p:nvPr/>
        </p:nvSpPr>
        <p:spPr>
          <a:xfrm>
            <a:off x="4192227" y="167150"/>
            <a:ext cx="5415119" cy="905796"/>
          </a:xfrm>
          <a:prstGeom prst="rect">
            <a:avLst/>
          </a:prstGeom>
        </p:spPr>
        <p:txBody>
          <a:bodyPr vert="horz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акция </a:t>
            </a:r>
          </a:p>
          <a:p>
            <a:pPr algn="ctr">
              <a:lnSpc>
                <a:spcPct val="100000"/>
              </a:lnSpc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«Труд - крут»</a:t>
            </a:r>
          </a:p>
        </p:txBody>
      </p:sp>
    </p:spTree>
    <p:extLst>
      <p:ext uri="{BB962C8B-B14F-4D97-AF65-F5344CB8AC3E}">
        <p14:creationId xmlns:p14="http://schemas.microsoft.com/office/powerpoint/2010/main" val="567737559"/>
      </p:ext>
    </p:extLst>
  </p:cSld>
  <p:clrMapOvr>
    <a:masterClrMapping/>
  </p:clrMapOvr>
  <p:transition/>
  <p:timing/>
</p:sld>
</file>

<file path=ppt/slides/slide5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47A62-E680-42C3-4ACC-E1AF91F2A983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F32503-9E3F-E319-4548-9A30ADB7F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9" y="143797"/>
            <a:ext cx="4619010" cy="61586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5D1134-5975-514E-BF47-E97B1C14F9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120" y="1042219"/>
            <a:ext cx="4296391" cy="572852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54F44DC-7571-129B-52C8-CD231CF12578}"/>
              </a:ext>
            </a:extLst>
          </p:cNvPr>
          <p:cNvSpPr txBox="1"/>
          <p:nvPr/>
        </p:nvSpPr>
        <p:spPr>
          <a:xfrm>
            <a:off x="4199755" y="102625"/>
            <a:ext cx="5415119" cy="905796"/>
          </a:xfrm>
          <a:prstGeom prst="rect">
            <a:avLst/>
          </a:prstGeom>
        </p:spPr>
        <p:txBody>
          <a:bodyPr vert="horz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акция </a:t>
            </a:r>
          </a:p>
          <a:p>
            <a:pPr algn="ctr">
              <a:lnSpc>
                <a:spcPct val="100000"/>
              </a:lnSpc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«Труд - крут»</a:t>
            </a:r>
          </a:p>
        </p:txBody>
      </p:sp>
    </p:spTree>
    <p:extLst>
      <p:ext uri="{BB962C8B-B14F-4D97-AF65-F5344CB8AC3E}">
        <p14:creationId xmlns:p14="http://schemas.microsoft.com/office/powerpoint/2010/main" val="1364939144"/>
      </p:ext>
    </p:extLst>
  </p:cSld>
  <p:clrMapOvr>
    <a:masterClrMapping/>
  </p:clrMapOvr>
  <p:transition/>
  <p:timing/>
</p:sld>
</file>

<file path=ppt/slides/slide5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64951-B2F7-6F42-18A6-934400942BB5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D52815-150E-069C-09BD-049D168B6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9" y="256203"/>
            <a:ext cx="4296391" cy="32330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EED6DB-405A-B2B8-DDA7-892992A2A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766" y="1095955"/>
            <a:ext cx="3696625" cy="278171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0671052-D6D4-70CA-D4B2-EB68F68534D4}"/>
              </a:ext>
            </a:extLst>
          </p:cNvPr>
          <p:cNvSpPr txBox="1"/>
          <p:nvPr/>
        </p:nvSpPr>
        <p:spPr>
          <a:xfrm>
            <a:off x="4199755" y="102625"/>
            <a:ext cx="5415119" cy="905796"/>
          </a:xfrm>
          <a:prstGeom prst="rect">
            <a:avLst/>
          </a:prstGeom>
        </p:spPr>
        <p:txBody>
          <a:bodyPr vert="horz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акция </a:t>
            </a:r>
          </a:p>
          <a:p>
            <a:pPr algn="ctr">
              <a:lnSpc>
                <a:spcPct val="100000"/>
              </a:lnSpc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«Труд - крут»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E08E7A-764F-E863-3D44-0A7D3AA8B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9" y="3519604"/>
            <a:ext cx="4298053" cy="32342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30147E-D2BC-E271-0968-143B34584A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460" y="3877665"/>
            <a:ext cx="3696622" cy="278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63376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05509-AE58-F8A1-DFE3-4A0DD1D1A8F3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E28C81-1DFE-D38A-E414-1E1844EBD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70323" cy="46703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1F8279-A457-C53F-CEA6-EDA5227F9A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323" y="2384323"/>
            <a:ext cx="4473677" cy="44736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31929C-314B-A3DF-F436-3DA8E7D6E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015" y="5108738"/>
            <a:ext cx="1457501" cy="14560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3D41A0-D40B-98BC-1708-F52C36ADD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7552" y="368547"/>
            <a:ext cx="1816765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92570"/>
      </p:ext>
    </p:extLst>
  </p:cSld>
  <p:clrMapOvr>
    <a:masterClrMapping/>
  </p:clrMapOvr>
  <p:transition/>
  <p:timing/>
</p:sld>
</file>

<file path=ppt/slides/slide6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D56F6-68AA-A657-B19D-52F39C0117C5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B4781B-800A-9FD9-7F22-5ED7803EA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518" y="1266586"/>
            <a:ext cx="4166963" cy="23439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33E7B7-C0F5-3566-A48E-3CF04AE37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848" y="3820299"/>
            <a:ext cx="4165575" cy="2343135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CC7C474-253A-D796-644C-5853EB62516A}"/>
              </a:ext>
            </a:extLst>
          </p:cNvPr>
          <p:cNvSpPr txBox="1"/>
          <p:nvPr/>
        </p:nvSpPr>
        <p:spPr>
          <a:xfrm>
            <a:off x="1567013" y="151917"/>
            <a:ext cx="5415119" cy="905796"/>
          </a:xfrm>
          <a:prstGeom prst="rect">
            <a:avLst/>
          </a:prstGeom>
        </p:spPr>
        <p:txBody>
          <a:bodyPr vert="horz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акция</a:t>
            </a:r>
          </a:p>
          <a:p>
            <a:pPr algn="ctr">
              <a:lnSpc>
                <a:spcPct val="100000"/>
              </a:lnSpc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«Собери макулатуру – посади дерево»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F51E6A-950F-ADDE-9285-AA9524AFA3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89" y="3821224"/>
            <a:ext cx="4163929" cy="234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4863"/>
      </p:ext>
    </p:extLst>
  </p:cSld>
  <p:clrMapOvr>
    <a:masterClrMapping/>
  </p:clrMapOvr>
  <p:transition/>
  <p:timing/>
</p:sld>
</file>

<file path=ppt/slides/slide6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D1E81-7E56-AFF8-26D2-CE6233797B62}"/>
            </a:ext>
          </a:extLst>
        </p:cNvPr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648C10-44C7-F978-470E-39040AB4673A}"/>
              </a:ext>
            </a:extLst>
          </p:cNvPr>
          <p:cNvSpPr txBox="1"/>
          <p:nvPr/>
        </p:nvSpPr>
        <p:spPr>
          <a:xfrm>
            <a:off x="1567013" y="151917"/>
            <a:ext cx="5415119" cy="905796"/>
          </a:xfrm>
          <a:prstGeom prst="rect">
            <a:avLst/>
          </a:prstGeom>
        </p:spPr>
        <p:txBody>
          <a:bodyPr vert="horz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акция</a:t>
            </a:r>
          </a:p>
          <a:p>
            <a:pPr algn="ctr">
              <a:lnSpc>
                <a:spcPct val="100000"/>
              </a:lnSpc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«Собери макулатуру – посади дерево»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032692-B289-F67E-928B-E17040D49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2" y="1398162"/>
            <a:ext cx="8998456" cy="506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3389"/>
      </p:ext>
    </p:extLst>
  </p:cSld>
  <p:clrMapOvr>
    <a:masterClrMapping/>
  </p:clrMapOvr>
  <p:transition/>
  <p:timing/>
</p:sld>
</file>

<file path=ppt/slides/slide6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25261-8C60-1AB3-4436-8A2D43A469C9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97812F-C192-4364-BDA5-474B94189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87" y="1415844"/>
            <a:ext cx="5338917" cy="5338917"/>
          </a:xfrm>
          <a:prstGeom prst="ellipse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9554E84-4896-0D8B-FB3A-23CB21EB1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ru-RU" b="1" i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Экология начинается с маленьких шагов</a:t>
            </a:r>
          </a:p>
        </p:txBody>
      </p:sp>
    </p:spTree>
    <p:extLst>
      <p:ext uri="{BB962C8B-B14F-4D97-AF65-F5344CB8AC3E}">
        <p14:creationId xmlns:p14="http://schemas.microsoft.com/office/powerpoint/2010/main" val="3154790554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E00EA-7A1A-46A3-61D6-14A9159E9FC4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7E4CED4-446B-5709-09F8-5EE0E518E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64"/>
            <a:ext cx="9136062" cy="686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91597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56835-1265-C352-D2C7-6D511658C61C}"/>
            </a:ext>
          </a:extLst>
        </p:cNvPr>
        <p:cNvGrpSpPr/>
        <p:nvPr/>
      </p:nvGrpSpPr>
      <p:grpSpPr>
        <a:xfrm>
          <a:off x="0" y="0"/>
          <a: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EBA424D-FABF-9377-758E-50DC72CE51A0}"/>
              </a:ext>
            </a:extLst>
          </p:cNvPr>
          <p:cNvSpPr txBox="1"/>
          <p:nvPr/>
        </p:nvSpPr>
        <p:spPr>
          <a:xfrm>
            <a:off x="68827" y="200128"/>
            <a:ext cx="6499122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Цель экологических проектов:</a:t>
            </a:r>
          </a:p>
          <a:p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для формирования у дошкольников начал</a:t>
            </a:r>
          </a:p>
          <a:p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экологической культуры.</a:t>
            </a:r>
          </a:p>
          <a:p>
            <a:r>
              <a:rPr lang="ru-RU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познавательную активность детей.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 детей эмоционально-бережное отношение к живой природе, животным и развивать у детей осознанно-правильное отношение к представителям живой природы.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убеждения, что красота природы бесценна, поэтому её надо охранять.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кругозор детей, навыки продуктивной деятельности.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любовь и бережное отношение к природе и животным нашей планеты.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47669AC-C066-106D-229C-F9D7BF955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6849" y="370220"/>
            <a:ext cx="1727828" cy="172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03612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5E8B3F-3EA5-CA29-D038-A1523931E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24"/>
          <a:stretch>
            <a:fillRect/>
          </a:stretch>
        </p:blipFill>
        <p:spPr>
          <a:xfrm>
            <a:off x="762000" y="1750142"/>
            <a:ext cx="7620000" cy="453635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7796B-0506-8DF5-CBB8-A19E347CA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«Огород на подоконнике»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661B01-BE84-2922-4331-CD444FEB9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5313" l="3750" r="90000">
                        <a14:foregroundMark x1="15937" y1="24219" x2="15937" y2="24219"/>
                        <a14:foregroundMark x1="19375" y1="10781" x2="19375" y2="10781"/>
                        <a14:foregroundMark x1="17656" y1="8125" x2="17656" y2="8125"/>
                        <a14:foregroundMark x1="5781" y1="22500" x2="5781" y2="22500"/>
                        <a14:foregroundMark x1="13594" y1="3281" x2="13594" y2="3281"/>
                        <a14:foregroundMark x1="27031" y1="21875" x2="27031" y2="21875"/>
                        <a14:foregroundMark x1="19219" y1="30312" x2="19219" y2="30312"/>
                        <a14:foregroundMark x1="13125" y1="38750" x2="13125" y2="38750"/>
                        <a14:foregroundMark x1="37031" y1="31094" x2="37031" y2="31094"/>
                        <a14:foregroundMark x1="50938" y1="67188" x2="50938" y2="67188"/>
                        <a14:foregroundMark x1="52188" y1="57969" x2="52188" y2="57969"/>
                        <a14:foregroundMark x1="51406" y1="64531" x2="51406" y2="64531"/>
                        <a14:foregroundMark x1="36406" y1="91875" x2="36406" y2="91875"/>
                        <a14:foregroundMark x1="47656" y1="82969" x2="47656" y2="82969"/>
                        <a14:foregroundMark x1="50156" y1="74531" x2="50156" y2="74531"/>
                        <a14:foregroundMark x1="40000" y1="75156" x2="40000" y2="75156"/>
                        <a14:foregroundMark x1="55781" y1="95313" x2="55781" y2="95313"/>
                        <a14:foregroundMark x1="58125" y1="84219" x2="58125" y2="84219"/>
                        <a14:foregroundMark x1="47031" y1="90313" x2="47031" y2="90313"/>
                        <a14:foregroundMark x1="65781" y1="21094" x2="65781" y2="21094"/>
                        <a14:foregroundMark x1="63125" y1="46563" x2="63125" y2="46563"/>
                        <a14:foregroundMark x1="82344" y1="41875" x2="82344" y2="41875"/>
                        <a14:foregroundMark x1="17656" y1="68125" x2="17656" y2="68125"/>
                        <a14:foregroundMark x1="3750" y1="59375" x2="3750" y2="59375"/>
                        <a14:foregroundMark x1="5938" y1="59375" x2="5938" y2="59375"/>
                        <a14:foregroundMark x1="70781" y1="39219" x2="70781" y2="39219"/>
                        <a14:backgroundMark x1="39219" y1="31563" x2="39219" y2="31563"/>
                        <a14:backgroundMark x1="36563" y1="30312" x2="36563" y2="30312"/>
                      </a14:backgroundRemoval>
                    </a14:imgEffect>
                  </a14:imgLayer>
                </a14:imgProps>
              </a:ext>
            </a:extLst>
          </a:blip>
          <a:srcRect l="35200" t="-1236" b="-1"/>
          <a:stretch>
            <a:fillRect/>
          </a:stretch>
        </p:blipFill>
        <p:spPr>
          <a:xfrm>
            <a:off x="151638" y="172378"/>
            <a:ext cx="1627131" cy="25420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141863-02CA-D6A8-622F-05A49DAE6E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00" b="93800" l="4000" r="37500">
                        <a14:foregroundMark x1="13400" y1="6000" x2="13400" y2="6000"/>
                        <a14:foregroundMark x1="35200" y1="31800" x2="35200" y2="31800"/>
                        <a14:foregroundMark x1="12800" y1="39200" x2="13400" y2="39000"/>
                        <a14:foregroundMark x1="25200" y1="42400" x2="25200" y2="42400"/>
                        <a14:foregroundMark x1="27200" y1="43400" x2="27200" y2="43400"/>
                        <a14:foregroundMark x1="25600" y1="28000" x2="25600" y2="28000"/>
                        <a14:foregroundMark x1="20600" y1="62200" x2="20600" y2="62200"/>
                        <a14:foregroundMark x1="20000" y1="70400" x2="20000" y2="70400"/>
                        <a14:foregroundMark x1="4800" y1="59800" x2="4800" y2="59800"/>
                        <a14:foregroundMark x1="22000" y1="60000" x2="22000" y2="60000"/>
                        <a14:foregroundMark x1="6600" y1="59000" x2="6600" y2="59000"/>
                        <a14:foregroundMark x1="8600" y1="58800" x2="8600" y2="58800"/>
                        <a14:foregroundMark x1="11000" y1="56400" x2="11000" y2="56400"/>
                        <a14:foregroundMark x1="27200" y1="92600" x2="27200" y2="92600"/>
                        <a14:foregroundMark x1="12800" y1="92400" x2="12800" y2="92400"/>
                        <a14:foregroundMark x1="28600" y1="93800" x2="28600" y2="93800"/>
                        <a14:backgroundMark x1="39600" y1="76200" x2="39600" y2="76200"/>
                      </a14:backgroundRemoval>
                    </a14:imgEffect>
                  </a14:imgLayer>
                </a14:imgProps>
              </a:ext>
            </a:extLst>
          </a:blip>
          <a:srcRect r="58312"/>
          <a:stretch>
            <a:fillRect/>
          </a:stretch>
        </p:blipFill>
        <p:spPr>
          <a:xfrm>
            <a:off x="7851648" y="172378"/>
            <a:ext cx="1274064" cy="253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72116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On-screen Show (4:3)</PresentationFormat>
  <Paragraphs>158</Paragraphs>
  <Slides>62</Slides>
  <Notes>0</Notes>
  <TotalTime>1181</TotalTime>
  <HiddenSlides>0</HiddenSlides>
  <MMClips>0</MMClips>
  <ScaleCrop>0</ScaleCrop>
  <HeadingPairs>
    <vt:vector baseType="variant" size="6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baseType="lpstr" size="68">
      <vt:lpstr>Arial</vt:lpstr>
      <vt:lpstr>Calibri Light</vt:lpstr>
      <vt:lpstr>Calibri</vt:lpstr>
      <vt:lpstr>Times New Roman</vt:lpstr>
      <vt:lpstr>Wingdings</vt:lpstr>
      <vt:lpstr>Тема Office</vt:lpstr>
      <vt:lpstr>Обобщение опыта работы по теме: «Проектная деятельность как одна из форм по формированию предпосылок естественно-научной грамотности»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Проект «Огород на подоконнике»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Экология начинается с маленьких шагов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creator>Ekaterina Arapova</dc:creator>
  <cp:lastModifiedBy>Ekaterina Arapova</cp:lastModifiedBy>
  <cp:revision>11</cp:revision>
  <dcterms:created xsi:type="dcterms:W3CDTF">2025-04-19T07:50:34Z</dcterms:created>
  <dcterms:modified xsi:type="dcterms:W3CDTF">2025-05-03T14:31:38Z</dcterms:modified>
</cp:coreProperties>
</file>