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693"/>
          </a:xfrm>
        </p:spPr>
      </p:pic>
      <p:sp>
        <p:nvSpPr>
          <p:cNvPr id="7" name="Прямоугольник 6"/>
          <p:cNvSpPr/>
          <p:nvPr/>
        </p:nvSpPr>
        <p:spPr>
          <a:xfrm>
            <a:off x="743613" y="188640"/>
            <a:ext cx="76567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МОРСКОЕ ПУТЕШЕСТВИЕ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МАТЕМАТИЧЕСКИМ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ОСТРОВАМ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3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69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7744" y="2564904"/>
            <a:ext cx="3001665" cy="3128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42" y="3501008"/>
            <a:ext cx="1244958" cy="7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917" l="1198" r="98125">
                        <a14:foregroundMark x1="32760" y1="31250" x2="32760" y2="31250"/>
                        <a14:foregroundMark x1="37083" y1="22778" x2="37083" y2="22778"/>
                        <a14:foregroundMark x1="63438" y1="23681" x2="63438" y2="23681"/>
                        <a14:foregroundMark x1="16719" y1="46181" x2="16719" y2="46181"/>
                        <a14:foregroundMark x1="38125" y1="78194" x2="38125" y2="78194"/>
                        <a14:foregroundMark x1="17604" y1="76806" x2="17604" y2="76806"/>
                        <a14:foregroundMark x1="85677" y1="69167" x2="85677" y2="69167"/>
                        <a14:foregroundMark x1="79167" y1="44375" x2="79167" y2="44375"/>
                        <a14:foregroundMark x1="78281" y1="32639" x2="78281" y2="32639"/>
                        <a14:foregroundMark x1="10365" y1="55625" x2="10365" y2="55625"/>
                        <a14:foregroundMark x1="22240" y1="59097" x2="22240" y2="59097"/>
                        <a14:foregroundMark x1="45365" y1="64375" x2="45365" y2="64375"/>
                        <a14:foregroundMark x1="55156" y1="63681" x2="55156" y2="63681"/>
                        <a14:foregroundMark x1="40677" y1="34514" x2="40677" y2="34514"/>
                        <a14:foregroundMark x1="60885" y1="30556" x2="60885" y2="30556"/>
                        <a14:foregroundMark x1="71563" y1="29236" x2="71563" y2="29236"/>
                        <a14:foregroundMark x1="76875" y1="62083" x2="76875" y2="62083"/>
                        <a14:foregroundMark x1="86719" y1="60903" x2="86719" y2="60903"/>
                        <a14:foregroundMark x1="68281" y1="46458" x2="68281" y2="46458"/>
                        <a14:foregroundMark x1="51406" y1="75417" x2="51406" y2="75417"/>
                        <a14:foregroundMark x1="11563" y1="68750" x2="11563" y2="68750"/>
                        <a14:foregroundMark x1="82396" y1="70556" x2="82396" y2="70556"/>
                        <a14:foregroundMark x1="21042" y1="59306" x2="21042" y2="59306"/>
                        <a14:foregroundMark x1="31927" y1="33333" x2="31927" y2="33333"/>
                        <a14:foregroundMark x1="39323" y1="34931" x2="39323" y2="34931"/>
                        <a14:foregroundMark x1="61198" y1="33819" x2="61198" y2="33819"/>
                        <a14:foregroundMark x1="73281" y1="29861" x2="73281" y2="29861"/>
                        <a14:foregroundMark x1="72396" y1="28264" x2="72396" y2="28264"/>
                        <a14:foregroundMark x1="59323" y1="32431" x2="59323" y2="32431"/>
                        <a14:foregroundMark x1="78125" y1="59792" x2="78125" y2="59792"/>
                        <a14:foregroundMark x1="86406" y1="59514" x2="86406" y2="59514"/>
                        <a14:foregroundMark x1="81198" y1="70347" x2="81198" y2="70347"/>
                        <a14:foregroundMark x1="53958" y1="64861" x2="53958" y2="64861"/>
                        <a14:foregroundMark x1="46563" y1="64583" x2="46563" y2="64583"/>
                        <a14:foregroundMark x1="14479" y1="69167" x2="14479" y2="69167"/>
                        <a14:foregroundMark x1="35000" y1="45764" x2="350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88840"/>
            <a:ext cx="1944216" cy="14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" y="1751939"/>
            <a:ext cx="4067944" cy="3020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02" r="99296">
                        <a14:foregroundMark x1="10563" y1="24462" x2="10563" y2="24462"/>
                        <a14:foregroundMark x1="8853" y1="39785" x2="8853" y2="39785"/>
                        <a14:foregroundMark x1="12877" y1="23790" x2="12877" y2="23790"/>
                        <a14:foregroundMark x1="7847" y1="49866" x2="7847" y2="49866"/>
                        <a14:foregroundMark x1="16801" y1="63172" x2="16801" y2="63172"/>
                        <a14:foregroundMark x1="13883" y1="69624" x2="13883" y2="69624"/>
                        <a14:foregroundMark x1="28169" y1="80914" x2="28169" y2="80914"/>
                        <a14:foregroundMark x1="48390" y1="90457" x2="48390" y2="90457"/>
                        <a14:foregroundMark x1="43763" y1="42070" x2="43763" y2="42070"/>
                        <a14:foregroundMark x1="63380" y1="8065" x2="63380" y2="8065"/>
                        <a14:foregroundMark x1="74044" y1="8065" x2="74044" y2="8065"/>
                        <a14:foregroundMark x1="83501" y1="13978" x2="83501" y2="13978"/>
                        <a14:foregroundMark x1="91449" y1="24194" x2="91449" y2="24194"/>
                        <a14:foregroundMark x1="87123" y1="26882" x2="87123" y2="26882"/>
                        <a14:foregroundMark x1="88028" y1="36425" x2="88028" y2="36425"/>
                        <a14:foregroundMark x1="52751" y1="25431" x2="52751" y2="25431"/>
                        <a14:foregroundMark x1="59547" y1="40517" x2="59547" y2="40517"/>
                        <a14:foregroundMark x1="54693" y1="43103" x2="54693" y2="43103"/>
                        <a14:foregroundMark x1="59547" y1="91810" x2="59547" y2="91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15886"/>
            <a:ext cx="1285455" cy="9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2623885" cy="1948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0888"/>
            <a:ext cx="3201934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69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4"/>
            <a:ext cx="328969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2022-04-15T15:13:01Z</dcterms:created>
  <dcterms:modified xsi:type="dcterms:W3CDTF">2022-04-25T13:38:52Z</dcterms:modified>
</cp:coreProperties>
</file>