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</p:sldIdLst>
  <p:sldSz cx="12192000" cy="9144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276" y="-1092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9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7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3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0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4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4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3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6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8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59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FF0C-13B0-4324-8B9F-16B1C6212391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68E9-C711-41CD-A439-B5B426638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microsoft.com/office/2007/relationships/hdphoto" Target="../media/hdphoto4.wdp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8243" y="3086884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1159" y="5794757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339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07" y="3100155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9883" y="5207097"/>
            <a:ext cx="254043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Свой город, улицу и дом.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1853" y="5393799"/>
            <a:ext cx="253845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Так назвали твой город?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5292" y="5128404"/>
            <a:ext cx="21601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Что означают флаг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герб твоего города?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48391" y="5207097"/>
            <a:ext cx="25959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Какой памятник или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объект ты бы добавил в городе?</a:t>
            </a:r>
            <a:endParaRPr lang="ru-RU" sz="12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2805" y="2240777"/>
            <a:ext cx="284604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Какое ещё название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подойдет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твоему городу?</a:t>
            </a:r>
            <a:endParaRPr lang="ru-RU" sz="16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04892" y="6317977"/>
            <a:ext cx="240187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Где ты любишь гулять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5"/>
          <a:stretch/>
        </p:blipFill>
        <p:spPr bwMode="auto">
          <a:xfrm>
            <a:off x="3195468" y="3623375"/>
            <a:ext cx="2459789" cy="15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95" y="6781013"/>
            <a:ext cx="2365813" cy="151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02" y="3561457"/>
            <a:ext cx="1362577" cy="168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21" y="696481"/>
            <a:ext cx="2264217" cy="158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38" y="3511630"/>
            <a:ext cx="2380100" cy="178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3" y="3595426"/>
            <a:ext cx="2372571" cy="178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8243" y="3086884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1159" y="5794757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339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07" y="3100155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88900" y="5090571"/>
            <a:ext cx="269605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Какие реки протекают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через город и рядом с ним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4557" y="5204613"/>
            <a:ext cx="243028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 любишь свой город?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7260" y="5336792"/>
            <a:ext cx="27446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Какие парки есть в городе?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09331" y="4913376"/>
            <a:ext cx="3026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Чем бы ты угостил туристов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своём городе?</a:t>
            </a:r>
            <a:endParaRPr lang="ru-RU" sz="16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35003" y="1990309"/>
            <a:ext cx="2686689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Маршрут-экскурсию для туристов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 городу Орску, что бы ты им показал?</a:t>
            </a:r>
            <a:endParaRPr lang="ru-RU" sz="16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04745" y="7872419"/>
            <a:ext cx="26643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Какие достопримечательности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города нравятся тебе больше всего.</a:t>
            </a:r>
            <a:endParaRPr lang="ru-RU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15756"/>
          <a:stretch/>
        </p:blipFill>
        <p:spPr bwMode="auto">
          <a:xfrm>
            <a:off x="6562383" y="6317977"/>
            <a:ext cx="1842347" cy="155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96" y="3567353"/>
            <a:ext cx="2016305" cy="134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31" y="696481"/>
            <a:ext cx="1978398" cy="131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/>
          <a:stretch/>
        </p:blipFill>
        <p:spPr bwMode="auto">
          <a:xfrm>
            <a:off x="3359052" y="3590819"/>
            <a:ext cx="2036345" cy="166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4086"/>
          <a:stretch/>
        </p:blipFill>
        <p:spPr bwMode="auto">
          <a:xfrm>
            <a:off x="354557" y="3707125"/>
            <a:ext cx="2286221" cy="155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44" y="3567353"/>
            <a:ext cx="1706562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8243" y="3086884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1159" y="5794757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2720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07" y="3100155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6663" y="5040524"/>
            <a:ext cx="274319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Название горы, где находится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самое известное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месторождение яшмы.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865" y="5255968"/>
            <a:ext cx="21969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Орская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яшма самая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известная во всем мире?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36352" y="5315263"/>
            <a:ext cx="178177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Что такое яшма?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59393" y="5333092"/>
            <a:ext cx="30266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каких известных музеях мира можно увидеть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орскую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яшму?</a:t>
            </a:r>
            <a:endParaRPr lang="ru-RU" sz="12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8013" y="692233"/>
            <a:ext cx="26866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Своё название этому камню.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5929" y="6313337"/>
            <a:ext cx="26643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Какие сувениры делают из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орской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яшмы?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67" y="3545035"/>
            <a:ext cx="1737778" cy="175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56" y="6819441"/>
            <a:ext cx="2298318" cy="159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7" y="3590819"/>
            <a:ext cx="2061534" cy="154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52" y="3623375"/>
            <a:ext cx="2129275" cy="159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51" y="1277008"/>
            <a:ext cx="2133012" cy="15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65" y="3590819"/>
            <a:ext cx="1216783" cy="140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5983" y="2985865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3218" y="5794757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2720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5332" y="3100463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34916" y="4913713"/>
            <a:ext cx="274319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Один из символов России, который делают их козьей шерсти.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026" y="4913713"/>
            <a:ext cx="25355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Только в нашей области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получается выращивать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такую  породу коз?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71872" y="5159935"/>
            <a:ext cx="21925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Чем славится шерсть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Оренбургских коз?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94590" y="5131399"/>
            <a:ext cx="3026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Какую ещё одежду можно </a:t>
            </a:r>
          </a:p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изготовить из такой пряжи?</a:t>
            </a:r>
            <a:endParaRPr lang="ru-RU" sz="16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7791" y="2189132"/>
            <a:ext cx="226679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Какой узор можно использовать для украшения платка?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75829" y="6153092"/>
            <a:ext cx="28613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Есть ли в вашей семье оренбургский пуховый платок?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8" y="3509085"/>
            <a:ext cx="2199493" cy="14656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15" y="703356"/>
            <a:ext cx="1480815" cy="14857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70" y="936870"/>
            <a:ext cx="1031845" cy="101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9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27" t="13451" r="9797" b="7371"/>
          <a:stretch/>
        </p:blipFill>
        <p:spPr bwMode="auto">
          <a:xfrm>
            <a:off x="87126" y="3329209"/>
            <a:ext cx="1770517" cy="174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7" b="92891" l="6563" r="96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36" y="3383422"/>
            <a:ext cx="1970384" cy="197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24" y="3590819"/>
            <a:ext cx="2369160" cy="157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18314" r="10349"/>
          <a:stretch/>
        </p:blipFill>
        <p:spPr bwMode="auto">
          <a:xfrm>
            <a:off x="6414701" y="6984089"/>
            <a:ext cx="1867659" cy="14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8243" y="3086884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1159" y="5871140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339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07" y="3100155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6748" y="5237771"/>
            <a:ext cx="27431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Фамилию и имя первого космонавта покорившего космос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659" y="5250992"/>
            <a:ext cx="26093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Юрий Гагарин говорил: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«Оренбург дал мне крылья!»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07109" y="3984271"/>
            <a:ext cx="11033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Кто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такие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покорите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космоса?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03572" y="5144641"/>
            <a:ext cx="3026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должно можно делать в космосе?</a:t>
            </a:r>
            <a:endParaRPr lang="ru-RU" sz="16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63173" y="2108005"/>
            <a:ext cx="268668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Фразу, после которой можно будет запустить ракету в космос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63173" y="7808271"/>
            <a:ext cx="26643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Есть ли в вашем городе улицы, проспекты, бульвары или площади названные в честь космонавтов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05" y="6356509"/>
            <a:ext cx="2042486" cy="153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0" y="3590819"/>
            <a:ext cx="2009542" cy="165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73" y="3661948"/>
            <a:ext cx="2765517" cy="147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75" y="652619"/>
            <a:ext cx="2352543" cy="145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52" y="3590819"/>
            <a:ext cx="1980675" cy="14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3" b="3789"/>
          <a:stretch/>
        </p:blipFill>
        <p:spPr bwMode="auto">
          <a:xfrm>
            <a:off x="3193870" y="3654058"/>
            <a:ext cx="1331832" cy="196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8243" y="3086884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1159" y="5794757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339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07" y="3100155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6748" y="5103122"/>
            <a:ext cx="27431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Чем славится Оренбургская область?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659" y="5093714"/>
            <a:ext cx="26093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 любишь свой родной край?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25799" y="5229073"/>
            <a:ext cx="26929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Что обозначает флаг и герб Оренбургской области?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09332" y="5164748"/>
            <a:ext cx="273496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0"/>
                <a:latin typeface="Times New Roman" pitchFamily="18" charset="0"/>
                <a:cs typeface="Times New Roman" pitchFamily="18" charset="0"/>
              </a:rPr>
              <a:t>Имена и фамилии прославившие нашу область?</a:t>
            </a:r>
            <a:endParaRPr lang="ru-RU" sz="14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85490" y="2399752"/>
            <a:ext cx="268668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Маршрут для туристов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65066" y="7674431"/>
            <a:ext cx="26643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Какие народы живут в Оренбуржье?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12" y="3581667"/>
            <a:ext cx="923017" cy="106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49" y="4068499"/>
            <a:ext cx="1692339" cy="112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2" y="3623375"/>
            <a:ext cx="2222913" cy="148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5" r="-2432"/>
          <a:stretch/>
        </p:blipFill>
        <p:spPr bwMode="auto">
          <a:xfrm>
            <a:off x="6079885" y="6418612"/>
            <a:ext cx="2705216" cy="9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94" y="3563943"/>
            <a:ext cx="2221705" cy="160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85" y="825599"/>
            <a:ext cx="2634735" cy="147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21919" r="1312" b="3030"/>
          <a:stretch/>
        </p:blipFill>
        <p:spPr bwMode="auto">
          <a:xfrm>
            <a:off x="8909332" y="3612741"/>
            <a:ext cx="2762734" cy="164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95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https://cf.ppt-online.org/files1/slide/w/wkOIohi0CEcrbJLTxYaWfPj532uUR4zXSy8MsZgHNQ/slide-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44839" r="39825" b="3115"/>
          <a:stretch/>
        </p:blipFill>
        <p:spPr bwMode="auto">
          <a:xfrm>
            <a:off x="6828217" y="6738874"/>
            <a:ext cx="1202690" cy="878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28243" y="3086884"/>
            <a:ext cx="17002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1159" y="5794757"/>
            <a:ext cx="22491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94938" y="234816"/>
            <a:ext cx="22246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</a:t>
            </a:r>
            <a:endParaRPr lang="ru-RU" sz="24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4487" y="3089521"/>
            <a:ext cx="2339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8436" y="3067599"/>
            <a:ext cx="2016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07" y="3100155"/>
            <a:ext cx="18364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</a:t>
            </a:r>
            <a:endParaRPr lang="ru-RU" sz="2800" b="1" cap="none" spc="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6748" y="5103122"/>
            <a:ext cx="27431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Что такое красная книга Оренбургской области?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054" y="4873672"/>
            <a:ext cx="260936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Почему тюльпаны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Шренка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 Оренбургской области стали редкостью?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51395" y="4966005"/>
            <a:ext cx="26929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Какие существуют правила поведения на природе в лесополосе и на водных объектах?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19099" y="5105249"/>
            <a:ext cx="273496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0"/>
                <a:latin typeface="Times New Roman" pitchFamily="18" charset="0"/>
                <a:cs typeface="Times New Roman" pitchFamily="18" charset="0"/>
              </a:rPr>
              <a:t>Почему суслик это редкое животное в Оренбургской области?</a:t>
            </a:r>
            <a:endParaRPr lang="ru-RU" sz="1400" b="1" cap="none" spc="0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63258" y="2161330"/>
            <a:ext cx="268668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Рассказ 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ивотном (насекомом, птице) Оренбургской области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6161" y="7760325"/>
            <a:ext cx="266437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Какие растения из красной книги Оренбургской области ты знаешь?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kipmu.ru/wp-content/uploads/2021/12/krpchtssl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5" r="6857"/>
          <a:stretch/>
        </p:blipFill>
        <p:spPr bwMode="auto">
          <a:xfrm>
            <a:off x="3758457" y="3590819"/>
            <a:ext cx="1485900" cy="142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.d-cd.net/b4f0661s-1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667" y="3587722"/>
            <a:ext cx="2128756" cy="132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67.userapi.com/3EqqkpoRMcjlDsTWxog5sdio8z-2WSJ_gmmhow/qzQIaeziSt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t="34880" r="16016" b="723"/>
          <a:stretch/>
        </p:blipFill>
        <p:spPr bwMode="auto">
          <a:xfrm>
            <a:off x="6223828" y="3610103"/>
            <a:ext cx="2341555" cy="14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https://myslide.ru/documents_7/4721ae8fd931da07cb38853eba22d5c0/img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579" y="3623374"/>
            <a:ext cx="1242371" cy="125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://dsolg.pol.obr55.ru/files/2022/05/img1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845" y="3610103"/>
            <a:ext cx="1346450" cy="126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i.pinimg.com/originals/f0/9f/aa/f09faa6fbfff5214e7dae1c1b28bbb49.jp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37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44"/>
          <a:stretch/>
        </p:blipFill>
        <p:spPr bwMode="auto">
          <a:xfrm>
            <a:off x="5960439" y="611834"/>
            <a:ext cx="1414396" cy="144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petshop-vrn.ru/wp-content/uploads/3/5/d/35d1bfc6d206ec91e79eee4abfe85759.jpe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47" b="91702" l="2000" r="6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426" b="8132"/>
          <a:stretch/>
        </p:blipFill>
        <p:spPr bwMode="auto">
          <a:xfrm>
            <a:off x="7374835" y="844475"/>
            <a:ext cx="1481202" cy="106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73557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</TotalTime>
  <Words>383</Words>
  <Application>Microsoft Office PowerPoint</Application>
  <PresentationFormat>Произвольный</PresentationFormat>
  <Paragraphs>103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32</cp:revision>
  <dcterms:created xsi:type="dcterms:W3CDTF">2023-02-12T16:59:23Z</dcterms:created>
  <dcterms:modified xsi:type="dcterms:W3CDTF">2023-03-23T19:27:57Z</dcterms:modified>
</cp:coreProperties>
</file>