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63" r:id="rId20"/>
    <p:sldId id="264" r:id="rId21"/>
    <p:sldId id="269" r:id="rId22"/>
    <p:sldId id="265" r:id="rId23"/>
    <p:sldId id="268" r:id="rId24"/>
    <p:sldId id="267" r:id="rId25"/>
    <p:sldId id="276" r:id="rId26"/>
    <p:sldId id="275" r:id="rId27"/>
    <p:sldId id="266" r:id="rId28"/>
    <p:sldId id="274" r:id="rId29"/>
    <p:sldId id="273" r:id="rId30"/>
    <p:sldId id="272" r:id="rId31"/>
    <p:sldId id="271" r:id="rId32"/>
    <p:sldId id="270" r:id="rId33"/>
    <p:sldId id="277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78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Зональный этап профессионального конкурса среди педагогических работников образовательных организаций, осуществляющих образовательную деятельность по образовательным программам дошкольного образования «Воспитатель года Оренбуржья» 2023 года</a:t>
            </a:r>
            <a:endParaRPr lang="ru-RU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7"/>
          <p:cNvSpPr txBox="1">
            <a:spLocks/>
          </p:cNvSpPr>
          <p:nvPr/>
        </p:nvSpPr>
        <p:spPr>
          <a:xfrm>
            <a:off x="197768" y="1700808"/>
            <a:ext cx="8604448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lang="ru-RU" sz="4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технология развития критического 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0798" y="5661248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АРАПОВА ЕКАТЕРИНА ВИТАЛЬЕВНА</a:t>
            </a:r>
            <a:endParaRPr lang="ru-RU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 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«ЦРР – детский сад №  104» г.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Орска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17" b="86806" l="18021" r="80625">
                        <a14:foregroundMark x1="65000" y1="53611" x2="65000" y2="53611"/>
                        <a14:foregroundMark x1="59688" y1="48194" x2="59688" y2="48194"/>
                        <a14:foregroundMark x1="73438" y1="63194" x2="73438" y2="63194"/>
                        <a14:foregroundMark x1="68854" y1="74583" x2="68854" y2="74583"/>
                        <a14:foregroundMark x1="58333" y1="62500" x2="58333" y2="62500"/>
                        <a14:foregroundMark x1="70833" y1="63194" x2="70833" y2="63194"/>
                        <a14:foregroundMark x1="51771" y1="53889" x2="51771" y2="53889"/>
                        <a14:foregroundMark x1="55313" y1="51667" x2="55313" y2="51667"/>
                        <a14:foregroundMark x1="61771" y1="46528" x2="61771" y2="46528"/>
                        <a14:foregroundMark x1="62187" y1="53194" x2="62187" y2="53194"/>
                        <a14:foregroundMark x1="19063" y1="60000" x2="19063" y2="60000"/>
                        <a14:foregroundMark x1="66146" y1="76667" x2="66146" y2="76667"/>
                        <a14:foregroundMark x1="60833" y1="63750" x2="60833" y2="63750"/>
                        <a14:foregroundMark x1="71146" y1="55000" x2="71146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1" t="42978" r="18933" b="12492"/>
          <a:stretch/>
        </p:blipFill>
        <p:spPr>
          <a:xfrm rot="20459531">
            <a:off x="489804" y="3821659"/>
            <a:ext cx="4044089" cy="214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32918" r="50539" b="33783"/>
          <a:stretch/>
        </p:blipFill>
        <p:spPr>
          <a:xfrm>
            <a:off x="6804248" y="4437112"/>
            <a:ext cx="2250490" cy="22194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«Назови» -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воспроизведение знаний. Это самые простые вопросы. Ребёнку предлагается просто назвать предмет, явление, термин и т.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- назови кто главный герой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…..                    		- 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назови кто написал рассказ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  <a:p>
            <a:pPr marL="0" indent="0">
              <a:buNone/>
            </a:pP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блок можно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разнообразить вариативными заданиями, которые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помогают проверить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общие знания по теме.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9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«Почему»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 умения видеть и формулировать причинно-следственные связи, то есть описать процессы, которые происходят с указанным предметом, явлением.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Почему…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051" r="25728" b="33475"/>
          <a:stretch/>
        </p:blipFill>
        <p:spPr>
          <a:xfrm>
            <a:off x="6660232" y="4530438"/>
            <a:ext cx="2219417" cy="22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«Объясни»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мышления. Это вопросы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уточняющие.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помогают увидеть проблему в разных аспектах и сфокусировать внимание на всех сторонах заданной проблемы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фразы, которые помогут сформулировать вопросы этого блока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Объясни, как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Объясни, почему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Объясни, ты действительно думаешь, что…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Объясни, ты уверен, что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6" t="32918" r="1262" b="33541"/>
          <a:stretch/>
        </p:blipFill>
        <p:spPr>
          <a:xfrm>
            <a:off x="6934114" y="3484492"/>
            <a:ext cx="2089551" cy="21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«Придумай»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Активизация мыслительной деятельности, анализ и оценка полученных знаний. Вопросы этой категории подразумевают творческие задания, которые содержат в себе элемент предположения, вымысла. Например: Придумай, свою версию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9" r="75049" b="34318"/>
          <a:stretch/>
        </p:blipFill>
        <p:spPr>
          <a:xfrm>
            <a:off x="6732240" y="4709605"/>
            <a:ext cx="2281561" cy="21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«Поделись»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 эмоциональной стороны личности. Вопросы категории дают ребенку возможность выразить свое личное отношение, основываясь на личном опыте. Вопросам этого блока желательно добавлять эмоциональную окраску. То есть, сконцентрировать внимание на ощущениях и чувствах детей, его эмоциях, которые вызваны названной темой. </a:t>
            </a:r>
          </a:p>
          <a:p>
            <a:pPr marL="0" indent="0">
              <a:buNone/>
            </a:pP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Например, «Как плохо, что (когда…», </a:t>
            </a:r>
            <a:endParaRPr lang="ru-RU" sz="26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Мне очень понравилось , потому что 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728" b="67349"/>
          <a:stretch/>
        </p:blipFill>
        <p:spPr>
          <a:xfrm>
            <a:off x="6876256" y="4681757"/>
            <a:ext cx="2219417" cy="21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«Предложи»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Умение применить полученные знания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практике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Ребенок может предложить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свои идеи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и объяснить, решить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какие-либо ситуаций.</a:t>
            </a:r>
          </a:p>
          <a:p>
            <a:pPr marL="0" indent="0">
              <a:buNone/>
            </a:pP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Предложи, как бы ты поступил…. 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Предложи, как можно…..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8" t="66615" r="25340" b="-1446"/>
          <a:stretch/>
        </p:blipFill>
        <p:spPr>
          <a:xfrm>
            <a:off x="6732240" y="4532795"/>
            <a:ext cx="2308194" cy="23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 кубиком строится следующим образом:</a:t>
            </a:r>
            <a:b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Формулируется тема и круг вопросов, которые будут обсуждаться на занятии. </a:t>
            </a:r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бросает кубик и отвечает на вопрос темы, начинающийся с того слова, которое выпало на грани. Если ответ даётся неполный, то другие дети могут его дополнить и исправить.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422411" cy="3316808"/>
          </a:xfrm>
        </p:spPr>
      </p:pic>
    </p:spTree>
    <p:extLst>
      <p:ext uri="{BB962C8B-B14F-4D97-AF65-F5344CB8AC3E}">
        <p14:creationId xmlns:p14="http://schemas.microsoft.com/office/powerpoint/2010/main" val="27388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Совет: </a:t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гранях кубика можно варьировать по своему желанию. Важно только, чтобы они затрагивали все стороны заданной темы.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648842" cy="439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Грани кубика могут быть перефразированы, заменить их на более сложные, уточняющие, но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также затрагивать и познавательную, и креативную, и эмоциональную стороны личности.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Можно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назвать грани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фигуры так: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Опиши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(то есть ребёнку нужно назвать форму, цвет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размер предмета или просто назвать явление);</a:t>
            </a:r>
          </a:p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Сравни (необходимо указать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сходства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различия с уже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знакомыми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предметами или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процессами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Предложи ассоциацию (ребенок 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назвать то, с чем у него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ассоциируется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тот или иной 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или явление);</a:t>
            </a:r>
          </a:p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Проанализируй (как сделан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из чего состоит);</a:t>
            </a:r>
          </a:p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Используй (дети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показывают, как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можно применить предмет);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Дай оценку (дети перечисляют достоинства и недостатки рассматриваемого).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46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68659"/>
            <a:ext cx="8352928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2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Чем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же должен овладеть ребенок, выходя из стен детского сада? Основное внимание должно уделяться не столько накоплению определённой суммы знаний, сколько привитию желания и умения учиться.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Именно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поэтому меня заинтересовала педагогическая технология развития критического мышления.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3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6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3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5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2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5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7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5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Современные дети требуют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современных идей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Если мы будем учить сегодня так,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 мы учили вчера,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мы украдем у наших детей завтра.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9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3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6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6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68659"/>
            <a:ext cx="8352925" cy="6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3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Использование приема «Кубик </a:t>
            </a:r>
            <a:r>
              <a:rPr lang="ru-RU" sz="24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 только на первый взгляд кажется трудным. Но практика показывает, что прием очень нравиться детям, они быстро осваивают технику его использования.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844824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6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развития  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критического мышления  вытекает из особенностей современной  ситуации в государстве. Страна нуждается  в построении  гражданского общества,   состоящего  из  активных, критически мыслящих  граждан,  ответственных  за  свою  судьбу  и  судьбу своей страны.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3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8002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познакомить педагогов с приемом «Кубик </a:t>
            </a:r>
            <a:r>
              <a:rPr lang="ru-RU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»- технологии развитие критического мышления.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41724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Актуализировать и обобщить имеющиеся у участников знания по данному вопросу, стимулировать их интеллектуальный и творческий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38476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8002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познакомить педагогов с приемом «Кубик </a:t>
            </a:r>
            <a:r>
              <a:rPr lang="ru-RU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»- технологии развитие критического мышления.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41724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Актуализировать и обобщить имеющиеся у участников знания по данному вопросу, стимулировать их интеллектуальный и творческий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13714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114800" cy="4752528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Бенджамин </a:t>
            </a:r>
            <a:r>
              <a:rPr lang="ru-RU" sz="3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уникальной 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системы алгоритмов 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педагогической деятельности.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804750" cy="48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8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Методика использования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Кубика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Понадобится обычный бумажный куб, на гранях которого написано: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Назови.</a:t>
            </a:r>
            <a:b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Почему.</a:t>
            </a:r>
            <a:b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Объясни.</a:t>
            </a:r>
            <a:b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Предложи.</a:t>
            </a:r>
            <a:b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Придумай.</a:t>
            </a:r>
            <a:b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	Поделись.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Формулируется тема.</a:t>
            </a:r>
            <a:b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Формулировка вопроса.</a:t>
            </a:r>
          </a:p>
        </p:txBody>
      </p:sp>
    </p:spTree>
    <p:extLst>
      <p:ext uri="{BB962C8B-B14F-4D97-AF65-F5344CB8AC3E}">
        <p14:creationId xmlns:p14="http://schemas.microsoft.com/office/powerpoint/2010/main" val="59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Методика использования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Кубика </a:t>
            </a:r>
            <a:r>
              <a:rPr lang="ru-RU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56984" cy="5130250"/>
          </a:xfrm>
        </p:spPr>
      </p:pic>
    </p:spTree>
    <p:extLst>
      <p:ext uri="{BB962C8B-B14F-4D97-AF65-F5344CB8AC3E}">
        <p14:creationId xmlns:p14="http://schemas.microsoft.com/office/powerpoint/2010/main" val="20904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307</Words>
  <Application>Microsoft Office PowerPoint</Application>
  <PresentationFormat>Экран (4:3)</PresentationFormat>
  <Paragraphs>71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Актуальность</vt:lpstr>
      <vt:lpstr>Цель: познакомить педагогов с приемом «Кубик Блума»- технологии развитие критического мышления.</vt:lpstr>
      <vt:lpstr>Цель: познакомить педагогов с приемом «Кубик Блума»- технологии развитие критического мышления.</vt:lpstr>
      <vt:lpstr>Бенджамин Блум -  автор уникальной системы алгоритмов педагогической деятельности. </vt:lpstr>
      <vt:lpstr>Методика использования  «Кубика Блума»  </vt:lpstr>
      <vt:lpstr>Методика использования  «Кубика Блума»  </vt:lpstr>
      <vt:lpstr>При работе с помощью методики Блума решаются следующие задачи:   </vt:lpstr>
      <vt:lpstr>При работе с помощью методики Блума решаются следующие задачи:   </vt:lpstr>
      <vt:lpstr>При работе с помощью методики Блума решаются следующие задачи:   </vt:lpstr>
      <vt:lpstr>При работе с помощью методики Блума решаются следующие задачи:   </vt:lpstr>
      <vt:lpstr>При работе с помощью методики Блума решаются следующие задачи:   </vt:lpstr>
      <vt:lpstr>При работе с помощью методики Блума решаются следующие задачи:   </vt:lpstr>
      <vt:lpstr>      Работа с кубиком строится следующим образом:              </vt:lpstr>
      <vt:lpstr>         Совет:  Вопросы на гранях кубика можно варьировать по своему желанию. Важно только, чтобы они затрагивали все стороны заданной темы.               </vt:lpstr>
      <vt:lpstr>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приема «Кубик Блума» только на первый взгляд кажется трудным. Но практика показывает, что прием очень нравиться детям, они быстро осваивают технику его использования.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2023-02-18T06:05:51Z</dcterms:created>
  <dcterms:modified xsi:type="dcterms:W3CDTF">2023-02-18T09:40:52Z</dcterms:modified>
</cp:coreProperties>
</file>