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70" r:id="rId6"/>
    <p:sldId id="268" r:id="rId7"/>
    <p:sldId id="259" r:id="rId8"/>
    <p:sldId id="271" r:id="rId9"/>
    <p:sldId id="265" r:id="rId10"/>
    <p:sldId id="269" r:id="rId11"/>
    <p:sldId id="266" r:id="rId12"/>
    <p:sldId id="267" r:id="rId13"/>
    <p:sldId id="25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katerina Arapova" userId="fc427e0cd65fe8eb" providerId="LiveId" clId="{A41753F3-46A8-4BE0-BD19-F7FE18704D8D}"/>
    <pc:docChg chg="undo custSel addSld modSld sldOrd">
      <pc:chgData name="Ekaterina Arapova" userId="fc427e0cd65fe8eb" providerId="LiveId" clId="{A41753F3-46A8-4BE0-BD19-F7FE18704D8D}" dt="2026-01-22T07:51:06.652" v="463"/>
      <pc:docMkLst>
        <pc:docMk/>
      </pc:docMkLst>
      <pc:sldChg chg="delSp modSp mod">
        <pc:chgData name="Ekaterina Arapova" userId="fc427e0cd65fe8eb" providerId="LiveId" clId="{A41753F3-46A8-4BE0-BD19-F7FE18704D8D}" dt="2026-01-22T07:49:05.325" v="411" actId="20577"/>
        <pc:sldMkLst>
          <pc:docMk/>
          <pc:sldMk cId="1698647185" sldId="257"/>
        </pc:sldMkLst>
        <pc:spChg chg="del mod">
          <ac:chgData name="Ekaterina Arapova" userId="fc427e0cd65fe8eb" providerId="LiveId" clId="{A41753F3-46A8-4BE0-BD19-F7FE18704D8D}" dt="2026-01-22T07:39:04.537" v="88" actId="478"/>
          <ac:spMkLst>
            <pc:docMk/>
            <pc:sldMk cId="1698647185" sldId="257"/>
            <ac:spMk id="3" creationId="{8CCCF9E0-7256-9B10-398E-93C48331A5C2}"/>
          </ac:spMkLst>
        </pc:spChg>
        <pc:spChg chg="mod">
          <ac:chgData name="Ekaterina Arapova" userId="fc427e0cd65fe8eb" providerId="LiveId" clId="{A41753F3-46A8-4BE0-BD19-F7FE18704D8D}" dt="2026-01-22T07:49:05.325" v="411" actId="20577"/>
          <ac:spMkLst>
            <pc:docMk/>
            <pc:sldMk cId="1698647185" sldId="257"/>
            <ac:spMk id="8" creationId="{5D376CF6-8A23-DB37-8D0D-0A8D9BB2742C}"/>
          </ac:spMkLst>
        </pc:spChg>
      </pc:sldChg>
      <pc:sldChg chg="addSp delSp modSp mod">
        <pc:chgData name="Ekaterina Arapova" userId="fc427e0cd65fe8eb" providerId="LiveId" clId="{A41753F3-46A8-4BE0-BD19-F7FE18704D8D}" dt="2026-01-22T06:29:14.209" v="76" actId="1440"/>
        <pc:sldMkLst>
          <pc:docMk/>
          <pc:sldMk cId="3573108996" sldId="259"/>
        </pc:sldMkLst>
        <pc:spChg chg="mod">
          <ac:chgData name="Ekaterina Arapova" userId="fc427e0cd65fe8eb" providerId="LiveId" clId="{A41753F3-46A8-4BE0-BD19-F7FE18704D8D}" dt="2026-01-22T06:18:11.113" v="53" actId="1076"/>
          <ac:spMkLst>
            <pc:docMk/>
            <pc:sldMk cId="3573108996" sldId="259"/>
            <ac:spMk id="3" creationId="{B95704F2-6D89-0D92-E10E-7205336BCCA2}"/>
          </ac:spMkLst>
        </pc:spChg>
        <pc:picChg chg="add mod ord">
          <ac:chgData name="Ekaterina Arapova" userId="fc427e0cd65fe8eb" providerId="LiveId" clId="{A41753F3-46A8-4BE0-BD19-F7FE18704D8D}" dt="2026-01-22T06:29:11.939" v="75" actId="1440"/>
          <ac:picMkLst>
            <pc:docMk/>
            <pc:sldMk cId="3573108996" sldId="259"/>
            <ac:picMk id="4" creationId="{3D0B21AD-3808-A99D-B260-1B63979D0DD5}"/>
          </ac:picMkLst>
        </pc:picChg>
        <pc:picChg chg="del">
          <ac:chgData name="Ekaterina Arapova" userId="fc427e0cd65fe8eb" providerId="LiveId" clId="{A41753F3-46A8-4BE0-BD19-F7FE18704D8D}" dt="2026-01-22T06:18:21.858" v="54" actId="478"/>
          <ac:picMkLst>
            <pc:docMk/>
            <pc:sldMk cId="3573108996" sldId="259"/>
            <ac:picMk id="5" creationId="{83934B4C-7629-E22C-A694-6786EF4A9065}"/>
          </ac:picMkLst>
        </pc:picChg>
        <pc:picChg chg="add mod ord">
          <ac:chgData name="Ekaterina Arapova" userId="fc427e0cd65fe8eb" providerId="LiveId" clId="{A41753F3-46A8-4BE0-BD19-F7FE18704D8D}" dt="2026-01-22T06:29:09.396" v="74" actId="1440"/>
          <ac:picMkLst>
            <pc:docMk/>
            <pc:sldMk cId="3573108996" sldId="259"/>
            <ac:picMk id="7" creationId="{82D628C9-7C47-485D-FA4E-11D8B5DA9E31}"/>
          </ac:picMkLst>
        </pc:picChg>
        <pc:picChg chg="add mod modCrop">
          <ac:chgData name="Ekaterina Arapova" userId="fc427e0cd65fe8eb" providerId="LiveId" clId="{A41753F3-46A8-4BE0-BD19-F7FE18704D8D}" dt="2026-01-22T06:29:14.209" v="76" actId="1440"/>
          <ac:picMkLst>
            <pc:docMk/>
            <pc:sldMk cId="3573108996" sldId="259"/>
            <ac:picMk id="9" creationId="{5D9E18F6-4108-8113-A61E-25CB46E466B1}"/>
          </ac:picMkLst>
        </pc:picChg>
        <pc:picChg chg="del">
          <ac:chgData name="Ekaterina Arapova" userId="fc427e0cd65fe8eb" providerId="LiveId" clId="{A41753F3-46A8-4BE0-BD19-F7FE18704D8D}" dt="2026-01-22T06:18:22.603" v="55" actId="478"/>
          <ac:picMkLst>
            <pc:docMk/>
            <pc:sldMk cId="3573108996" sldId="259"/>
            <ac:picMk id="11" creationId="{6F3DBF14-791E-CE96-D810-5A93AFA3BB02}"/>
          </ac:picMkLst>
        </pc:picChg>
      </pc:sldChg>
      <pc:sldChg chg="modSp mod ord">
        <pc:chgData name="Ekaterina Arapova" userId="fc427e0cd65fe8eb" providerId="LiveId" clId="{A41753F3-46A8-4BE0-BD19-F7FE18704D8D}" dt="2026-01-22T07:51:06.652" v="463"/>
        <pc:sldMkLst>
          <pc:docMk/>
          <pc:sldMk cId="2576567890" sldId="268"/>
        </pc:sldMkLst>
        <pc:picChg chg="mod">
          <ac:chgData name="Ekaterina Arapova" userId="fc427e0cd65fe8eb" providerId="LiveId" clId="{A41753F3-46A8-4BE0-BD19-F7FE18704D8D}" dt="2026-01-22T07:50:45.623" v="457" actId="1076"/>
          <ac:picMkLst>
            <pc:docMk/>
            <pc:sldMk cId="2576567890" sldId="268"/>
            <ac:picMk id="10" creationId="{C60C2312-C9E9-A145-8773-A97A2EAC8FA2}"/>
          </ac:picMkLst>
        </pc:picChg>
      </pc:sldChg>
      <pc:sldChg chg="modSp add mod ord">
        <pc:chgData name="Ekaterina Arapova" userId="fc427e0cd65fe8eb" providerId="LiveId" clId="{A41753F3-46A8-4BE0-BD19-F7FE18704D8D}" dt="2026-01-22T07:51:04.412" v="461"/>
        <pc:sldMkLst>
          <pc:docMk/>
          <pc:sldMk cId="1083400534" sldId="270"/>
        </pc:sldMkLst>
        <pc:picChg chg="mod">
          <ac:chgData name="Ekaterina Arapova" userId="fc427e0cd65fe8eb" providerId="LiveId" clId="{A41753F3-46A8-4BE0-BD19-F7FE18704D8D}" dt="2026-01-22T07:50:37.560" v="456" actId="1076"/>
          <ac:picMkLst>
            <pc:docMk/>
            <pc:sldMk cId="1083400534" sldId="270"/>
            <ac:picMk id="11" creationId="{7C5287DB-816A-0D2D-7898-1CBBFCE224CE}"/>
          </ac:picMkLst>
        </pc:picChg>
      </pc:sldChg>
      <pc:sldChg chg="modSp add mod ord">
        <pc:chgData name="Ekaterina Arapova" userId="fc427e0cd65fe8eb" providerId="LiveId" clId="{A41753F3-46A8-4BE0-BD19-F7FE18704D8D}" dt="2026-01-22T07:50:29.227" v="455" actId="1076"/>
        <pc:sldMkLst>
          <pc:docMk/>
          <pc:sldMk cId="2467330424" sldId="271"/>
        </pc:sldMkLst>
        <pc:spChg chg="mod">
          <ac:chgData name="Ekaterina Arapova" userId="fc427e0cd65fe8eb" providerId="LiveId" clId="{A41753F3-46A8-4BE0-BD19-F7FE18704D8D}" dt="2026-01-22T07:49:53.321" v="452" actId="20577"/>
          <ac:spMkLst>
            <pc:docMk/>
            <pc:sldMk cId="2467330424" sldId="271"/>
            <ac:spMk id="3" creationId="{7A053C40-9D6B-8821-957F-4330EBF38104}"/>
          </ac:spMkLst>
        </pc:spChg>
        <pc:picChg chg="mod">
          <ac:chgData name="Ekaterina Arapova" userId="fc427e0cd65fe8eb" providerId="LiveId" clId="{A41753F3-46A8-4BE0-BD19-F7FE18704D8D}" dt="2026-01-22T07:50:07.605" v="453" actId="14826"/>
          <ac:picMkLst>
            <pc:docMk/>
            <pc:sldMk cId="2467330424" sldId="271"/>
            <ac:picMk id="5" creationId="{F72A5297-20C2-2E65-BFE4-B74FD94048C7}"/>
          </ac:picMkLst>
        </pc:picChg>
        <pc:picChg chg="mod">
          <ac:chgData name="Ekaterina Arapova" userId="fc427e0cd65fe8eb" providerId="LiveId" clId="{A41753F3-46A8-4BE0-BD19-F7FE18704D8D}" dt="2026-01-22T07:50:29.227" v="455" actId="1076"/>
          <ac:picMkLst>
            <pc:docMk/>
            <pc:sldMk cId="2467330424" sldId="271"/>
            <ac:picMk id="11" creationId="{B4EC09D0-04D7-C9C6-078F-4A30D192DDF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8E2F0-089E-C72B-DF3E-64AB971B6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1E5476-25FB-CD9D-E18B-EAC21F962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3411A-37CB-2D89-8910-1936D66E0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41C7-1528-442B-9DC5-00A874653767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642721-0CC1-668D-5BC9-38811706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38BA3C-6CF1-9FC9-1914-62D31CAF6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73B9-7655-4690-A042-FA1E1A63E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95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24737-FBF4-0F88-F521-B32803F6B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B90962-4C8E-0A32-2506-748A34E57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4AC29B-6229-DF0F-4EFE-B2A014478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41C7-1528-442B-9DC5-00A874653767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753450-AB73-35DB-1D40-0333D817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FD9A61-1713-3A5E-3666-FC1AA30E0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73B9-7655-4690-A042-FA1E1A63E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53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27BEEE-D162-F650-180A-6C0E4D318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526291-457C-F9D7-5F12-21C7D2762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C950D6-9243-921E-4CFF-858DA330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41C7-1528-442B-9DC5-00A874653767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5F4E8-40B8-8259-3A2F-1130BE77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840B6-27A9-6429-FA2A-1AB11BE3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73B9-7655-4690-A042-FA1E1A63E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57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9932E-FE2B-BF2C-25AC-615D88369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17804-BAF4-B4C4-C003-5DCFC6E05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4F0759-7BF8-8D8F-6367-46303C5AA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41C7-1528-442B-9DC5-00A874653767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EC01D6-F91E-264D-568D-C0096B56B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F4AD0B-4EFC-3F8A-3479-73A43036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73B9-7655-4690-A042-FA1E1A63E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27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87246-4048-CAAB-0E9A-9B0BF0E14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1E3C8F-A73B-1A9C-DDBE-ADA91F81A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78F7B2-1599-A9C1-CB9D-E3031D315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41C7-1528-442B-9DC5-00A874653767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D683A3-155D-2FEC-0806-06C32C67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F1E38-74E2-647E-E00D-CE6C5497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73B9-7655-4690-A042-FA1E1A63E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33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63DBA-1CBF-90CC-4855-EC5D1233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A1D1EE-A0D0-63CD-3DB9-801B61ADEB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B29566-9EE5-EBAF-B6B7-9990B33B3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2E31F6-756B-0E9B-82AD-0CA16ABA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41C7-1528-442B-9DC5-00A874653767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956DB6-2027-B046-BFEB-44E099BE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B50777-689E-04A7-FFC4-50B4EDD6C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73B9-7655-4690-A042-FA1E1A63E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852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D61A8-54E2-6519-3A3D-3AAD75D9D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1251BA-EAA6-79F1-5F82-0C9378D9B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9F4D5F-F205-86E6-BAB5-FC15CA056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12A6553-B99E-8D88-B9DE-ED1155F61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A1E36F-C02D-EF60-DA0F-C7E162886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AA3956-0F74-7B11-3DA5-3A74EFF46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41C7-1528-442B-9DC5-00A874653767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2EDB7AC-4DE1-18B1-14DD-0FC2A4132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6D48A-149D-BB5A-7344-22EE3C43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73B9-7655-4690-A042-FA1E1A63E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895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280C3-8B1E-80CE-6765-7443061D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CEE7C7-3ECD-B242-B540-99986685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41C7-1528-442B-9DC5-00A874653767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038DC-84E3-599A-BF95-0685D445E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6AB62E-317A-49A1-EA3C-A9E8898F0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73B9-7655-4690-A042-FA1E1A63E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552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E5D279-1D4C-D2D1-F1D0-75EEBA076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41C7-1528-442B-9DC5-00A874653767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C435FC-5A28-40EB-3762-617195EB6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351D45-B494-FD7E-6A22-A270A250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73B9-7655-4690-A042-FA1E1A63E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61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E8DF0-6789-BF6D-0AB7-0F0ABAC89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B86DEA-433A-0B06-6821-7B46EC5AA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E5BEAF-FCEA-11AB-0806-BC7461CD0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466C3F-4228-70AF-3F63-C6B373BC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41C7-1528-442B-9DC5-00A874653767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330FA4-227C-E004-C5DA-048266BA9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287D4F-28A6-3558-3E43-C6864C50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73B9-7655-4690-A042-FA1E1A63E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77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7039-DC57-ADBE-D734-3442BF745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5B70DF-9411-8657-8422-EC710AC956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9BDF32-9E2D-971A-BF75-52432ED44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5024BA-3B89-53C3-6FC2-7DD486BA9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41C7-1528-442B-9DC5-00A874653767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BEF685-3213-1715-05CF-C02DA057B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7FB67-8326-84DF-0A14-BA584745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A73B9-7655-4690-A042-FA1E1A63E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80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D41F5-31B5-E3BE-CD81-654F41F6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A9405B-D434-DF36-1B8A-BE4C2D574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BF6521-BB15-F5FF-BDD5-6D34A1D2B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441C7-1528-442B-9DC5-00A874653767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03EEEF-1F04-341D-4C6B-9A8CCC548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F8174C-4AD7-4157-BD5D-BD5466034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A73B9-7655-4690-A042-FA1E1A63E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90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25CAD2-1BE5-BC54-86B7-E09A160CA589}"/>
              </a:ext>
            </a:extLst>
          </p:cNvPr>
          <p:cNvSpPr txBox="1"/>
          <p:nvPr/>
        </p:nvSpPr>
        <p:spPr>
          <a:xfrm>
            <a:off x="1818967" y="676334"/>
            <a:ext cx="825909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по 1 квартальной задаче </a:t>
            </a:r>
          </a:p>
          <a:p>
            <a:pPr algn="ctr"/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речевой активности детей во всех видах деятельности через систему целенаправленной работы педагогов ДОУ и родителей (законных представителей)»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FBFDBE-A849-9B9A-9425-A6C6FA84862C}"/>
              </a:ext>
            </a:extLst>
          </p:cNvPr>
          <p:cNvSpPr txBox="1"/>
          <p:nvPr/>
        </p:nvSpPr>
        <p:spPr>
          <a:xfrm>
            <a:off x="2133598" y="5538386"/>
            <a:ext cx="82590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 № 9 «Ромашки»</a:t>
            </a:r>
          </a:p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Арапова Е.В.</a:t>
            </a:r>
          </a:p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2025 год</a:t>
            </a:r>
          </a:p>
        </p:txBody>
      </p:sp>
    </p:spTree>
    <p:extLst>
      <p:ext uri="{BB962C8B-B14F-4D97-AF65-F5344CB8AC3E}">
        <p14:creationId xmlns:p14="http://schemas.microsoft.com/office/powerpoint/2010/main" val="1389699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84AE6-A4C4-8F8D-DEE4-BBC8FCF0A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8BAF173-D369-EA3C-BC8E-25798B7487FD}"/>
              </a:ext>
            </a:extLst>
          </p:cNvPr>
          <p:cNvSpPr txBox="1"/>
          <p:nvPr/>
        </p:nvSpPr>
        <p:spPr>
          <a:xfrm>
            <a:off x="1438071" y="0"/>
            <a:ext cx="87408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пожилого человека»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095C5D-6877-D4F0-0DC7-15C7B6FFD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21" y="826687"/>
            <a:ext cx="3920987" cy="52279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D9E0BF-BA7E-CA67-E81D-6EC51C860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5506" y="1409726"/>
            <a:ext cx="3920987" cy="52279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9889A7-8775-2D35-7A54-88167DB70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8273" y="816637"/>
            <a:ext cx="3918543" cy="52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34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7FD-B606-890A-D0D9-F5D375F59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1C2801-FDE6-77BF-B8C0-D710DF8E8F92}"/>
              </a:ext>
            </a:extLst>
          </p:cNvPr>
          <p:cNvSpPr txBox="1"/>
          <p:nvPr/>
        </p:nvSpPr>
        <p:spPr>
          <a:xfrm>
            <a:off x="1438071" y="0"/>
            <a:ext cx="87408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народного единства»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0FFC64-424E-F8D4-AC2E-E9CB825A3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745" y="829365"/>
            <a:ext cx="4446933" cy="59292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4DF36A-90AE-8EF9-353B-AB879BA82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5338" y="826687"/>
            <a:ext cx="4448941" cy="593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87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3A504-118A-9314-6354-3FFC1B76C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41C2EE-D82C-BDB3-1957-F1D0AB1341B7}"/>
              </a:ext>
            </a:extLst>
          </p:cNvPr>
          <p:cNvSpPr txBox="1"/>
          <p:nvPr/>
        </p:nvSpPr>
        <p:spPr>
          <a:xfrm>
            <a:off x="1438071" y="0"/>
            <a:ext cx="87408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Матери»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AC1D1A-9133-0D83-A876-EBA2980FA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745" y="829365"/>
            <a:ext cx="4446933" cy="59292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11E488-BB9E-55F9-0385-4ADDDE847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5338" y="826687"/>
            <a:ext cx="4448940" cy="593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61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2D749-A356-883C-2C7B-7ABDFBF25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CD7004-ACC4-0231-6FC8-D232DA409C0D}"/>
              </a:ext>
            </a:extLst>
          </p:cNvPr>
          <p:cNvSpPr txBox="1"/>
          <p:nvPr/>
        </p:nvSpPr>
        <p:spPr>
          <a:xfrm>
            <a:off x="157316" y="165057"/>
            <a:ext cx="9704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речи и обучения грамоте «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АБВГДЕйка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75E1AE-E251-C582-D8DB-9C3BF59B1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4" b="9534"/>
          <a:stretch>
            <a:fillRect/>
          </a:stretch>
        </p:blipFill>
        <p:spPr>
          <a:xfrm>
            <a:off x="1396181" y="859301"/>
            <a:ext cx="4866968" cy="58896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D5BD8E-C0E6-3A16-4E47-CF8055387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81" y="3401386"/>
            <a:ext cx="4444876" cy="33475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4BD0B0-4949-4108-FC88-F23C9A593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7" t="28674" r="-65" b="14839"/>
          <a:stretch>
            <a:fillRect/>
          </a:stretch>
        </p:blipFill>
        <p:spPr>
          <a:xfrm>
            <a:off x="6926481" y="803311"/>
            <a:ext cx="3333830" cy="248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60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64849-9730-3EFE-52C9-664BAEA34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D376CF6-8A23-DB37-8D0D-0A8D9BB2742C}"/>
              </a:ext>
            </a:extLst>
          </p:cNvPr>
          <p:cNvSpPr txBox="1"/>
          <p:nvPr/>
        </p:nvSpPr>
        <p:spPr>
          <a:xfrm>
            <a:off x="285131" y="308062"/>
            <a:ext cx="1148408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Дошкольный возраст — это период активного усвоения ребенком разговорного языка, становления и развития всех сторон речи — фонетической, лексической, грамматической.</a:t>
            </a:r>
          </a:p>
          <a:p>
            <a:pPr algn="just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Полноценное владение родным языком в дошкольном детстве является необходимым условием решение задач умственного, эстетического и нравственного воспитания детей в максимально сенситивный период развития. Только системная работа по развитию речевой активности во всех видах деятельности, подкрепленная партнерским взаимодействием с семьями, дает устойчивый положительный эффект. </a:t>
            </a:r>
          </a:p>
          <a:p>
            <a:pPr algn="just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Главную цель, которую ставлю перед собой, это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речевой активности и коммуникативной компетентности детей во всех видах деятельности через создание единого речевого пространства «Детский сад – семья».</a:t>
            </a:r>
          </a:p>
          <a:p>
            <a:pPr algn="just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Для этого, повышаю свой профессионализм, привлекаем к участию в жизни детского сада родителей наших воспитанников. С детьми участвуем в конкурсах, создаем проекты и организуем праздники. </a:t>
            </a:r>
          </a:p>
          <a:p>
            <a:pPr algn="just"/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647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205F1-4B1D-D5BF-ED00-5A6FA05F4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FD4FBD-4902-FDC0-0803-D69AE4530E78}"/>
              </a:ext>
            </a:extLst>
          </p:cNvPr>
          <p:cNvSpPr txBox="1"/>
          <p:nvPr/>
        </p:nvSpPr>
        <p:spPr>
          <a:xfrm>
            <a:off x="285132" y="308062"/>
            <a:ext cx="874088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Приняла участие в августовском совещании «Детский сад: вчера, сегодня, завтра» с мастер-классом по теме «Кубик Блума - технология развития критического мышления»</a:t>
            </a:r>
          </a:p>
          <a:p>
            <a:pPr algn="just"/>
            <a:endParaRPr lang="ru-RU" sz="4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04A770-9E96-7B77-1B25-57AA33345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1" r="-84" b="23872"/>
          <a:stretch>
            <a:fillRect/>
          </a:stretch>
        </p:blipFill>
        <p:spPr>
          <a:xfrm>
            <a:off x="6798391" y="2615379"/>
            <a:ext cx="5147802" cy="40213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860E4F-5F35-9EFF-A96B-1C3A7E3B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34" y="2653831"/>
            <a:ext cx="5321931" cy="394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0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08B96-699A-B923-E766-5816100DE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5123010-A31C-8853-D77B-DD75629D0FA1}"/>
              </a:ext>
            </a:extLst>
          </p:cNvPr>
          <p:cNvSpPr txBox="1"/>
          <p:nvPr/>
        </p:nvSpPr>
        <p:spPr>
          <a:xfrm>
            <a:off x="245807" y="64615"/>
            <a:ext cx="87408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Приняла участие в ГМО «Организация родительского просвещения в ДОО – эффективные практики». Показала мастер-класс по теме «Современные формы взаимодействия с родителями при формировании математических представлений»</a:t>
            </a:r>
            <a:endParaRPr lang="ru-RU" sz="4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CB0642-CC72-F2F1-18A6-712D8EA3C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r="1720"/>
          <a:stretch/>
        </p:blipFill>
        <p:spPr>
          <a:xfrm>
            <a:off x="4434901" y="1388054"/>
            <a:ext cx="3553773" cy="27761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8A2716-5D9D-94D6-983D-A7901B0D4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698" y="1388054"/>
            <a:ext cx="3685661" cy="277616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C3C5F8-17A0-8D8C-0C5B-8A52052E2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023" y="1393040"/>
            <a:ext cx="3685661" cy="27711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5A3385-E4FC-8ECB-7ABC-28DBBD782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601" y="4303263"/>
            <a:ext cx="3247280" cy="24415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FC12A5-B629-AB2E-6117-1584165B8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0859" y="4311541"/>
            <a:ext cx="3247280" cy="242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44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DBAAB-3055-C539-CD49-A22065D0C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6CEDB8-423B-121D-C5D8-7A62AD078E06}"/>
              </a:ext>
            </a:extLst>
          </p:cNvPr>
          <p:cNvSpPr txBox="1"/>
          <p:nvPr/>
        </p:nvSpPr>
        <p:spPr>
          <a:xfrm>
            <a:off x="2899608" y="101077"/>
            <a:ext cx="6392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Изготовили азбуку юного патриота. </a:t>
            </a:r>
            <a:endParaRPr lang="ru-RU" sz="28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CA4865-EB32-4938-BD4C-3997E4DF8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98" y="624297"/>
            <a:ext cx="4510018" cy="60133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5287DB-816A-0D2D-7898-1CBBFCE22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386" y="624298"/>
            <a:ext cx="4510017" cy="601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00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E2F51-1EEC-F246-FF04-5ECB94826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3C5B0C-081B-5FAC-75FC-E98D9389D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98" y="762284"/>
            <a:ext cx="4495980" cy="59946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0C2312-C9E9-A145-8773-A97A2EAC8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8905" y="762283"/>
            <a:ext cx="4495979" cy="59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67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CD94E-38B8-5D6D-364A-6C95463E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5704F2-6D89-0D92-E10E-7205336BCCA2}"/>
              </a:ext>
            </a:extLst>
          </p:cNvPr>
          <p:cNvSpPr txBox="1"/>
          <p:nvPr/>
        </p:nvSpPr>
        <p:spPr>
          <a:xfrm>
            <a:off x="1860517" y="0"/>
            <a:ext cx="8247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«Больших спортивных играх». </a:t>
            </a:r>
            <a:endParaRPr lang="ru-RU" sz="28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9E18F6-4108-8113-A61E-25CB46E46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2910" r="45" b="6909"/>
          <a:stretch>
            <a:fillRect/>
          </a:stretch>
        </p:blipFill>
        <p:spPr>
          <a:xfrm>
            <a:off x="2702246" y="3792973"/>
            <a:ext cx="6787507" cy="3065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0B21AD-3808-A99D-B260-1B63979D0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7" y="523220"/>
            <a:ext cx="4977245" cy="3745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D628C9-7C47-485D-FA4E-11D8B5DA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985" y="523219"/>
            <a:ext cx="4977245" cy="3745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3108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A1BF9-8885-10BF-FF1D-1D57D7504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053C40-9D6B-8821-957F-4330EBF38104}"/>
              </a:ext>
            </a:extLst>
          </p:cNvPr>
          <p:cNvSpPr txBox="1"/>
          <p:nvPr/>
        </p:nvSpPr>
        <p:spPr>
          <a:xfrm>
            <a:off x="2899608" y="101077"/>
            <a:ext cx="6392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«Синичкин день»</a:t>
            </a:r>
            <a:endParaRPr lang="ru-RU" sz="28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2A5297-20C2-2E65-BFE4-B74FD9404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798" y="624297"/>
            <a:ext cx="4510017" cy="60133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EC09D0-04D7-C9C6-078F-4A30D192D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7187" y="624297"/>
            <a:ext cx="4510017" cy="601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3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60B4F-BB57-A97C-917B-B9AB20674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D392D6C-CFC0-1DD2-A6F4-78541A6CBB69}"/>
              </a:ext>
            </a:extLst>
          </p:cNvPr>
          <p:cNvSpPr txBox="1"/>
          <p:nvPr/>
        </p:nvSpPr>
        <p:spPr>
          <a:xfrm>
            <a:off x="1438071" y="0"/>
            <a:ext cx="87408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«Осенний бал»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E30478-DE5E-8AA2-9B18-6BAA153AC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45" y="829365"/>
            <a:ext cx="4446933" cy="59292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886019-91A8-D6C0-8671-EB2985513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5338" y="826687"/>
            <a:ext cx="4448941" cy="59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090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287</Words>
  <Application>Microsoft Office PowerPoint</Application>
  <PresentationFormat>Широкоэкранный</PresentationFormat>
  <Paragraphs>22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Ekaterina Arapova</dc:creator>
  <cp:lastModifiedBy>Ekaterina Arapova</cp:lastModifiedBy>
  <cp:revision>4</cp:revision>
  <dcterms:created xsi:type="dcterms:W3CDTF">2025-11-23T12:58:19Z</dcterms:created>
  <dcterms:modified xsi:type="dcterms:W3CDTF">2026-01-22T07:52:57Z</dcterms:modified>
</cp:coreProperties>
</file>