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9900FF"/>
    <a:srgbClr val="7D3FAE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747BA3-4CFD-4BAF-A27E-B558B32D7A45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4AD70-4DE2-42AE-85FE-2A26BE02E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9314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4AD70-4DE2-42AE-85FE-2A26BE02EA2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843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F843F-EC85-47BB-AB27-48A09A175B79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E109-5CB3-4C09-9654-34B16ABE89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841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F843F-EC85-47BB-AB27-48A09A175B79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E109-5CB3-4C09-9654-34B16ABE89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858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F843F-EC85-47BB-AB27-48A09A175B79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E109-5CB3-4C09-9654-34B16ABE89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5667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F843F-EC85-47BB-AB27-48A09A175B79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E109-5CB3-4C09-9654-34B16ABE89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268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F843F-EC85-47BB-AB27-48A09A175B79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E109-5CB3-4C09-9654-34B16ABE89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006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F843F-EC85-47BB-AB27-48A09A175B79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E109-5CB3-4C09-9654-34B16ABE89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60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F843F-EC85-47BB-AB27-48A09A175B79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E109-5CB3-4C09-9654-34B16ABE89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573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F843F-EC85-47BB-AB27-48A09A175B79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E109-5CB3-4C09-9654-34B16ABE89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18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F843F-EC85-47BB-AB27-48A09A175B79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E109-5CB3-4C09-9654-34B16ABE89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07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F843F-EC85-47BB-AB27-48A09A175B79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E109-5CB3-4C09-9654-34B16ABE89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013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F843F-EC85-47BB-AB27-48A09A175B79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E109-5CB3-4C09-9654-34B16ABE89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524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F843F-EC85-47BB-AB27-48A09A175B79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3E109-5CB3-4C09-9654-34B16ABE89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048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957525FF-21EF-A075-6289-35844C7B73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78B9FE73-009B-A600-FC10-B74A21264629}"/>
              </a:ext>
            </a:extLst>
          </p:cNvPr>
          <p:cNvSpPr/>
          <p:nvPr/>
        </p:nvSpPr>
        <p:spPr>
          <a:xfrm>
            <a:off x="2555551" y="816190"/>
            <a:ext cx="6864588" cy="1066066"/>
          </a:xfrm>
          <a:prstGeom prst="rect">
            <a:avLst/>
          </a:prstGeom>
          <a:noFill/>
          <a:effectLst/>
        </p:spPr>
        <p:txBody>
          <a:bodyPr wrap="none" lIns="91440" tIns="45720" rIns="91440" bIns="45720" numCol="1">
            <a:prstTxWarp prst="textPlain">
              <a:avLst/>
            </a:prstTxWarp>
            <a:spAutoFit/>
          </a:bodyPr>
          <a:lstStyle/>
          <a:p>
            <a:pPr algn="ctr"/>
            <a:r>
              <a:rPr lang="ru-RU" sz="5400" dirty="0">
                <a:ln w="0">
                  <a:solidFill>
                    <a:srgbClr val="9900FF"/>
                  </a:solidFill>
                </a:ln>
                <a:solidFill>
                  <a:srgbClr val="99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Торжественная церемония</a:t>
            </a:r>
          </a:p>
          <a:p>
            <a:pPr algn="ctr"/>
            <a:r>
              <a:rPr lang="ru-RU" sz="5400" dirty="0">
                <a:ln w="0">
                  <a:solidFill>
                    <a:srgbClr val="9900FF"/>
                  </a:solidFill>
                </a:ln>
                <a:solidFill>
                  <a:srgbClr val="99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посвящения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82474DF-6F05-4259-0575-D6353FC6DB4A}"/>
              </a:ext>
            </a:extLst>
          </p:cNvPr>
          <p:cNvSpPr txBox="1"/>
          <p:nvPr/>
        </p:nvSpPr>
        <p:spPr>
          <a:xfrm>
            <a:off x="324463" y="95496"/>
            <a:ext cx="6577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99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МДОАУ «ЦРР – детский сад № 104 «Золотая рыбка» г. Орска»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AB4EE0-2279-9CF4-FF00-E01FE5913581}"/>
              </a:ext>
            </a:extLst>
          </p:cNvPr>
          <p:cNvSpPr txBox="1"/>
          <p:nvPr/>
        </p:nvSpPr>
        <p:spPr>
          <a:xfrm>
            <a:off x="5230761" y="6208506"/>
            <a:ext cx="3574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99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Орск, 2024 год </a:t>
            </a: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E776D6C2-DAD6-5C2A-1B3F-6E8B8444C4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6791" y="4263541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033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F3C2CD6-5A9A-3EED-AAE6-782330A96E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E83566D-FC92-A3A8-251A-E93AA1A2B3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129" y="2139438"/>
            <a:ext cx="7745936" cy="3763449"/>
          </a:xfrm>
          <a:prstGeom prst="round2Diag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CCB8FD5-9577-B2F9-7F4E-A8251252877D}"/>
              </a:ext>
            </a:extLst>
          </p:cNvPr>
          <p:cNvSpPr/>
          <p:nvPr/>
        </p:nvSpPr>
        <p:spPr>
          <a:xfrm>
            <a:off x="619432" y="816190"/>
            <a:ext cx="11425084" cy="1066066"/>
          </a:xfrm>
          <a:prstGeom prst="rect">
            <a:avLst/>
          </a:prstGeom>
          <a:noFill/>
          <a:effectLst/>
        </p:spPr>
        <p:txBody>
          <a:bodyPr wrap="none" lIns="91440" tIns="45720" rIns="91440" bIns="45720" numCol="1">
            <a:prstTxWarp prst="textWave1">
              <a:avLst/>
            </a:prstTxWarp>
            <a:spAutoFit/>
          </a:bodyPr>
          <a:lstStyle/>
          <a:p>
            <a:pPr algn="ctr"/>
            <a:r>
              <a:rPr lang="ru-RU" sz="5400" dirty="0">
                <a:ln w="0">
                  <a:solidFill>
                    <a:srgbClr val="9900FF"/>
                  </a:solidFill>
                </a:ln>
                <a:solidFill>
                  <a:srgbClr val="7D3FA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Торжественная церемония посвящения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DD7692-0027-B68C-06EA-F48FA04340D6}"/>
              </a:ext>
            </a:extLst>
          </p:cNvPr>
          <p:cNvSpPr txBox="1"/>
          <p:nvPr/>
        </p:nvSpPr>
        <p:spPr>
          <a:xfrm>
            <a:off x="2459006" y="99039"/>
            <a:ext cx="70576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3333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МДОАУ «ЦРР – детский сад № 104 «Золотая рыбка» г. Орска»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9F37D66-FDC1-1719-5480-4B2828FF4940}"/>
              </a:ext>
            </a:extLst>
          </p:cNvPr>
          <p:cNvSpPr txBox="1"/>
          <p:nvPr/>
        </p:nvSpPr>
        <p:spPr>
          <a:xfrm>
            <a:off x="5230761" y="6208506"/>
            <a:ext cx="3574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3333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Орск, 2024 год 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6AAA7AAF-D47D-C381-F34C-3C5FCB25EC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3291" y="186813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7589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306</TotalTime>
  <Words>47</Words>
  <Application>Microsoft Office PowerPoint</Application>
  <PresentationFormat>Широкоэкранный</PresentationFormat>
  <Paragraphs>8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Ekaterina Arapova</dc:creator>
  <cp:lastModifiedBy>Ekaterina Arapova</cp:lastModifiedBy>
  <cp:revision>3</cp:revision>
  <dcterms:created xsi:type="dcterms:W3CDTF">2024-11-06T15:18:11Z</dcterms:created>
  <dcterms:modified xsi:type="dcterms:W3CDTF">2024-11-07T06:32:55Z</dcterms:modified>
</cp:coreProperties>
</file>