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2" r:id="rId4"/>
    <p:sldId id="261" r:id="rId5"/>
    <p:sldId id="260" r:id="rId6"/>
    <p:sldId id="267" r:id="rId7"/>
    <p:sldId id="264" r:id="rId8"/>
    <p:sldId id="266" r:id="rId9"/>
    <p:sldId id="265" r:id="rId10"/>
    <p:sldId id="263" r:id="rId11"/>
    <p:sldId id="268" r:id="rId12"/>
    <p:sldId id="269" r:id="rId13"/>
    <p:sldId id="270" r:id="rId14"/>
    <p:sldId id="273" r:id="rId15"/>
    <p:sldId id="274" r:id="rId16"/>
    <p:sldId id="271" r:id="rId17"/>
    <p:sldId id="272" r:id="rId18"/>
    <p:sldId id="275" r:id="rId1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205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42BC0-2974-4619-9B01-9FC35EF1736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73A7-0C04-46DF-8BC0-FFDC7ABA8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9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0AC9B-5CC4-63B9-538B-BD23D08DB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22DE0E-2B6B-5B5D-AB9B-92C482B99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F25AB-A600-3E1D-1A2B-FA8E171A8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8A47A-BE0F-CD77-8EBC-A5927E16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4837D-95CD-B3BB-C228-6B0D7B86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1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22B8C-4797-4D43-D0E9-DEA5FDAF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46768D-E38A-EE5E-CCF9-3C0CDC30A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822CB-ABFC-D1D7-D660-477D72AD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03951C-DB4E-80DA-E0BB-EBE96935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737B8-BB0D-B8D8-8D87-13EDD50A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4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E183A4-8BCE-59D1-48D5-1B97A52FA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20448A-833D-CE50-F91F-7937653BD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5EDB10-9EC2-62ED-62EE-5D9E4047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217ACE-4189-8936-C580-E5209210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1B3A61-52DE-8A02-FB2E-E3A44D41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3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A1C1E-8908-49D3-6D27-90D4A752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BF026-C639-5F9C-99F2-61F97B45E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92EDC-8AF0-0F8E-55CB-1DEF9352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DB2709-6C04-8F8F-FD50-90E744AE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904A5-748B-9FE1-8A35-2BF7D2BD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96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2AA3D-6067-83A7-6F7F-B1774B2F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659932-1E10-B22F-DDDE-604157EB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8AA17-2765-85CA-F4CC-150AF0C8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2A6277-6EDE-BAC3-FE81-EAF2D71B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D1FC8B-8ED4-D0CE-A0F9-C4C56419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0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A248D-2FA0-D2CC-2778-F2EE2BA4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87791B-4493-7907-2DF0-1101C4449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ABD665-C1FD-0A75-7E01-4D843B1B1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AABABC-6B6E-353C-135B-2CE3A10FC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82FB5-D22A-38FA-FD50-01A1424A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8C6D6F-40B1-4B44-81B4-79EB3970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3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8B08D-36CE-2F40-8376-58957C3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98BCAB-1582-3F79-7F67-231B97C29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ADEEDC-D209-4968-A05C-30461EC83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BBB728-BEA6-0D11-8742-B4674F4E5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DE60C-A6C7-3FD8-B1D5-B6AA83BA7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1C414F-F0BD-FB0C-C1C4-D4E12E98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9785AB-AA13-07F8-73DA-08A929E2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CB7C2D-ED3B-B92C-EF95-D15662237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7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9886E-D19D-BFFB-1E1A-F8FA324CB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7A55A-3B76-59A4-E367-94396F65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B93CBE-6CC5-8E08-BCBA-0B0232B8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13E89A-F4FC-3986-5A65-251F8FEA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9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6E1A00-98DE-9799-607E-C6050EB12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53E7E7-0766-5181-C4F8-B8746626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B44742-CA30-393D-2CFA-0C873056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4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0D5DF-EE29-64E6-DD8E-84610E34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6354EF-EA38-C1D2-AA5C-2AAB0C9A5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DF2828-9C4D-F928-C5CD-F3F4CB98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3A1C6D-DC6F-9E3F-3AA8-2D4D621A6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E1B703-447D-6752-81DC-92DFD3BA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896C51-4305-02D2-4B3C-CED22A94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3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71066-B895-17A5-88DB-C9AABCE9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B0B710-B875-0EE9-36C9-21A6487E5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66B67B-C164-B5E1-D5E2-41E5F444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6BF3EC-1EC5-C75D-C1A1-EBF83FBA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4822A-7730-5785-3365-FE9A558D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1A3760-FEC3-5E95-22D0-371C3113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08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6A24-69FB-4BAB-5DCB-5E9D10CD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0CC553-02F3-DC62-5D1A-F3BFCED97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F1D441-54AE-10BE-B672-DC5F915B6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82560-4812-4EED-A9CE-A36677D89805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DF0B0F-4736-E830-7AB1-5C699919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5199E-A79B-7856-0E55-E171609B6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AC304-823D-44A4-BD23-D1ABA68B8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76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8C947-5C77-238D-E42C-2D56CB20F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371" y="1770703"/>
            <a:ext cx="7165258" cy="796260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математика»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4E4647-0135-D525-129A-0CB77501C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342" y="1183636"/>
            <a:ext cx="6858000" cy="1655762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дополнительного образования познавательной направленности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F55033C-B49B-AA34-3FEE-484F12AB4805}"/>
              </a:ext>
            </a:extLst>
          </p:cNvPr>
          <p:cNvSpPr txBox="1">
            <a:spLocks/>
          </p:cNvSpPr>
          <p:nvPr/>
        </p:nvSpPr>
        <p:spPr>
          <a:xfrm>
            <a:off x="4345858" y="3190722"/>
            <a:ext cx="357648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</a:p>
          <a:p>
            <a:pPr>
              <a:lnSpc>
                <a:spcPct val="10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Арапова Екатерина Витальевна, </a:t>
            </a:r>
          </a:p>
          <a:p>
            <a:pPr>
              <a:lnSpc>
                <a:spcPct val="10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категории </a:t>
            </a:r>
          </a:p>
        </p:txBody>
      </p:sp>
    </p:spTree>
    <p:extLst>
      <p:ext uri="{BB962C8B-B14F-4D97-AF65-F5344CB8AC3E}">
        <p14:creationId xmlns:p14="http://schemas.microsoft.com/office/powerpoint/2010/main" val="2383462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998D7-9BAC-23FC-4B95-5B77CBF7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D489B-B053-E344-22A4-3163803F1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93671-26A1-D63B-7E08-4E9E369FA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22294"/>
          <a:stretch/>
        </p:blipFill>
        <p:spPr>
          <a:xfrm>
            <a:off x="476250" y="1081548"/>
            <a:ext cx="8191500" cy="50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77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83306-8736-7886-9CBC-6085854EB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DCD9EB-2A16-A5A0-3AE0-C8C6F7925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5F702A-3A47-4E88-0244-671740709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46803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7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1CD2F-50E9-F9A7-53E9-8E7A6765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B59ACC-3907-ADEC-22C5-AF303712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60477-A639-3BD0-57F9-ED9B8910F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5" y="610830"/>
            <a:ext cx="3949896" cy="2962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668DB4-E06A-2990-CBC0-C10A921DA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355" y="610830"/>
            <a:ext cx="3949896" cy="2962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E1501D-9E9A-A7A0-8184-B13F498EC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809" y="3714756"/>
            <a:ext cx="3949897" cy="29624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A55C08-E70D-15E7-68A8-67293F345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355" y="3714322"/>
            <a:ext cx="3949897" cy="296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2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A6BD0-0A98-39FD-61D4-AB06237D2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C6188-1E0D-B6D5-287E-95D5B067D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3B16A8-7D57-D3DC-C24F-D9D71C6EE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5" y="914810"/>
            <a:ext cx="4067715" cy="5405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EBC52F-864F-B218-3E39-346B3E0EF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835" y="914455"/>
            <a:ext cx="4067715" cy="54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C9550-3F9D-5616-86BD-C5947082D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01337-1AB2-65AF-A614-EA2A02F4D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B3ED20-396F-E53B-5213-DA2EEEF37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285" y="914810"/>
            <a:ext cx="4067714" cy="5405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DD2BD-7B55-0664-148B-9F1F6E4B2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835" y="914455"/>
            <a:ext cx="4067714" cy="54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74AA-7097-F05D-A7C7-05DE405F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2DF89-BBF6-35EA-DA1A-8D080EC7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E386C-84AE-C1D1-EC2B-C71CA4384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835" y="914455"/>
            <a:ext cx="4067714" cy="5405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9F0FCB-4BE3-EEDA-3838-6BEE8E51F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6" y="914455"/>
            <a:ext cx="4054200" cy="54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2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D65D-81EC-7857-4D62-AC81FB416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C6EA3-D94F-E630-1305-87486C370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5CECC-8316-3251-6C88-A33A9783B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8" y="711200"/>
            <a:ext cx="2109705" cy="28129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4D1CF1-9916-186B-BA14-BA4E5A090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0837" y="711200"/>
            <a:ext cx="2109704" cy="28129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83101-C627-8B75-1310-C3EC21B62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984" y="711199"/>
            <a:ext cx="2109704" cy="2812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76181D-B868-CF97-3FF2-FB5553FD3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656" y="711199"/>
            <a:ext cx="2109704" cy="28129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695659-E322-469E-3043-51CC5B42D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4762" y="3582727"/>
            <a:ext cx="2107875" cy="2810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72CEB8-8D1C-6886-403D-BCD74DEF6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0199" y="3582727"/>
            <a:ext cx="2107875" cy="2810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AEF9F1-65B7-869E-42C5-BC892F8FC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5636" y="3582727"/>
            <a:ext cx="210787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7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CE60-2D06-4F1F-4A8A-C973DCA9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415E23-F947-2651-E586-8FB2A526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5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259EC-56D4-9308-2470-672977918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937524-B1F9-D19F-0735-F6AD34C56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510889-4C33-CC53-771E-3BAD2559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E1E52-243D-0CFC-BB16-CF629A88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4A171-06F8-DB66-76C0-79547A622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AC0FE-DBA1-3ED8-F253-A1512504F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376084" y="707924"/>
            <a:ext cx="4195916" cy="3386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EA0951-0FC9-221B-E731-84C271E55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b="13835"/>
          <a:stretch/>
        </p:blipFill>
        <p:spPr>
          <a:xfrm>
            <a:off x="4572000" y="3409458"/>
            <a:ext cx="4107426" cy="3079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398B5-755B-F66B-7A13-07726A9E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61" y="1094631"/>
            <a:ext cx="2875131" cy="191403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FE1ABBA-0211-E885-CAA2-969C54AEB89E}"/>
              </a:ext>
            </a:extLst>
          </p:cNvPr>
          <p:cNvSpPr txBox="1">
            <a:spLocks/>
          </p:cNvSpPr>
          <p:nvPr/>
        </p:nvSpPr>
        <p:spPr>
          <a:xfrm>
            <a:off x="708230" y="4551244"/>
            <a:ext cx="3155540" cy="796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</a:t>
            </a:r>
          </a:p>
          <a:p>
            <a:pPr algn="ctr"/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математика»</a:t>
            </a:r>
          </a:p>
        </p:txBody>
      </p:sp>
    </p:spTree>
    <p:extLst>
      <p:ext uri="{BB962C8B-B14F-4D97-AF65-F5344CB8AC3E}">
        <p14:creationId xmlns:p14="http://schemas.microsoft.com/office/powerpoint/2010/main" val="255190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4DEC9-25BB-9E7E-CD75-4E697E70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D782CD-9294-B9BE-2172-D0474902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BFC8D-8EA9-5F1D-80EA-BB340E129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4" y="1080138"/>
            <a:ext cx="8452091" cy="46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D3A30-1B95-77FB-3690-D6EAC6A45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6160F-3AAD-0312-2BB4-EB39D0C4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8EE7DD-1740-7991-DBF3-F5D8FBD83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2" y="764458"/>
            <a:ext cx="4033684" cy="40336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BA56C-D5F2-354D-94C2-8E00FD3DD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77" y="2480187"/>
            <a:ext cx="4033684" cy="40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3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6DD56-55B4-FC9E-45DC-78BBFB1C1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E4124-C964-33EC-0E70-582F4AF8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72F6B1-ACFC-1792-452A-7622F29E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" b="11971"/>
          <a:stretch/>
        </p:blipFill>
        <p:spPr>
          <a:xfrm>
            <a:off x="952716" y="757084"/>
            <a:ext cx="7126942" cy="57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E3006-B355-FC96-CB60-AF5FD78E5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D041-4E84-7FB9-7938-CAEE872B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898FEF-2921-C7EB-A434-71387912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83" y="2502311"/>
            <a:ext cx="4031224" cy="4031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929DAF-B801-CEF8-4500-0CF562A7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747251"/>
            <a:ext cx="4163961" cy="41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2AB38-1DF0-0F51-05BE-E43E2254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709BE6-EE4B-952D-7F09-4B860A39A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2C1DEC-C94D-13F7-9895-A25EF07C0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" y="747253"/>
            <a:ext cx="4031224" cy="4031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2946F-DAEF-C50F-45D4-C036F6B81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6" y="2369574"/>
            <a:ext cx="4163961" cy="41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0D5C1-11BE-7B42-D1BE-3192BCA43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A9E06-261E-A5B9-C2D6-90A3D835A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4A6A08-C3E0-A046-3680-48BE90133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8387"/>
          <a:stretch/>
        </p:blipFill>
        <p:spPr>
          <a:xfrm>
            <a:off x="1143000" y="943897"/>
            <a:ext cx="6858000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4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68DA-4503-9453-8B0D-E1AF4F1E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B8B5E3-CB24-AFAE-DFFD-B050585B8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3"/>
            <a:ext cx="9144000" cy="67776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2829-E7ED-D184-6AF3-A55FD282E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747251"/>
            <a:ext cx="4328651" cy="57715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A91540-BACA-0DDB-14E1-CDF326107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01" y="1997110"/>
            <a:ext cx="3726119" cy="24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83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75</TotalTime>
  <Words>22</Words>
  <Application>Microsoft Office PowerPoint</Application>
  <PresentationFormat>Экран (4:3)</PresentationFormat>
  <Paragraphs>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«Занимательная математика»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2</cp:revision>
  <dcterms:created xsi:type="dcterms:W3CDTF">2025-05-12T15:42:02Z</dcterms:created>
  <dcterms:modified xsi:type="dcterms:W3CDTF">2025-05-12T17:52:41Z</dcterms:modified>
</cp:coreProperties>
</file>