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39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5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7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5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0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6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5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63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43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59B62E-1436-4291-B920-11E854B7E9F3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A540C6-314E-4C12-BC29-E83A833F4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1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2D830-CE49-A5A5-935F-75476361F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24" y="3501819"/>
            <a:ext cx="8406581" cy="1790700"/>
          </a:xfrm>
        </p:spPr>
        <p:txBody>
          <a:bodyPr/>
          <a:lstStyle/>
          <a:p>
            <a:r>
              <a:rPr lang="ru-RU" sz="4800" i="1" dirty="0">
                <a:latin typeface="+mn-lt"/>
              </a:rPr>
              <a:t>«Чудесный круг с прищепками»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DB08AC-E47E-C132-6534-AEB2230E3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432" y="2074606"/>
            <a:ext cx="6803136" cy="1281576"/>
          </a:xfrm>
        </p:spPr>
        <p:txBody>
          <a:bodyPr>
            <a:normAutofit/>
          </a:bodyPr>
          <a:lstStyle/>
          <a:p>
            <a:r>
              <a:rPr lang="ru-RU" sz="2600" b="1" i="1" dirty="0"/>
              <a:t>Дидактическая игра по ФЭМП</a:t>
            </a:r>
          </a:p>
          <a:p>
            <a:r>
              <a:rPr lang="ru-RU" b="1" i="1" dirty="0"/>
              <a:t>Цель: </a:t>
            </a:r>
            <a:r>
              <a:rPr lang="ru-RU" i="1" dirty="0"/>
              <a:t>упражнять в счёте предметов, находить равное количество предметов, прикреплять нужную цифру.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1F4F3-7659-E066-F80D-07B88634AAD7}"/>
              </a:ext>
            </a:extLst>
          </p:cNvPr>
          <p:cNvSpPr txBox="1"/>
          <p:nvPr/>
        </p:nvSpPr>
        <p:spPr>
          <a:xfrm>
            <a:off x="1187247" y="307397"/>
            <a:ext cx="739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МДОАУ «ЦРР – детский сад № 104 «Золотая рыбка г. Орска»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0FE86-9151-03D8-6AEF-C51D90D850C7}"/>
              </a:ext>
            </a:extLst>
          </p:cNvPr>
          <p:cNvSpPr txBox="1"/>
          <p:nvPr/>
        </p:nvSpPr>
        <p:spPr>
          <a:xfrm>
            <a:off x="6499123" y="6100917"/>
            <a:ext cx="264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Воспитатель ВК К</a:t>
            </a:r>
          </a:p>
          <a:p>
            <a:r>
              <a:rPr lang="ru-RU" b="1" i="1" dirty="0"/>
              <a:t>Е. В. Арапова</a:t>
            </a:r>
          </a:p>
        </p:txBody>
      </p:sp>
    </p:spTree>
    <p:extLst>
      <p:ext uri="{BB962C8B-B14F-4D97-AF65-F5344CB8AC3E}">
        <p14:creationId xmlns:p14="http://schemas.microsoft.com/office/powerpoint/2010/main" val="241071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87F30F-7B4A-B354-B3F4-D31F74A0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«Чудесный круг с прищепками»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10CE41-86BE-3D41-C838-D1045D2C55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r="865"/>
          <a:stretch>
            <a:fillRect/>
          </a:stretch>
        </p:blipFill>
        <p:spPr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8023113-5864-C14F-6AFC-476F50955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Вырезать из картона круг, разделить на 10 секторов,  подобрать картинки. На прищепки приклеить цифры.</a:t>
            </a:r>
          </a:p>
        </p:txBody>
      </p:sp>
    </p:spTree>
    <p:extLst>
      <p:ext uri="{BB962C8B-B14F-4D97-AF65-F5344CB8AC3E}">
        <p14:creationId xmlns:p14="http://schemas.microsoft.com/office/powerpoint/2010/main" val="402947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E49BE5-FA48-EE13-B78D-F1F1BBB1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90" y="383455"/>
            <a:ext cx="3045545" cy="3045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862081-AFF4-40D0-C312-34589061B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" y="3635477"/>
            <a:ext cx="2553929" cy="2553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E6A36-213F-CF7C-264B-1A5B1E006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35" y="3635475"/>
            <a:ext cx="2553929" cy="2553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3BEFB7-23BA-9454-F755-F5DEB8B30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0"/>
          <a:stretch/>
        </p:blipFill>
        <p:spPr>
          <a:xfrm>
            <a:off x="3373964" y="3635476"/>
            <a:ext cx="2328744" cy="2553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285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26</TotalTime>
  <Words>73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Савон</vt:lpstr>
      <vt:lpstr>«Чудесный круг с прищепками»</vt:lpstr>
      <vt:lpstr>«Чудесный круг с прищепками»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Ekaterina Arapova</dc:creator>
  <cp:lastModifiedBy>Ekaterina Arapova</cp:lastModifiedBy>
  <cp:revision>1</cp:revision>
  <dcterms:created xsi:type="dcterms:W3CDTF">2024-10-20T06:45:36Z</dcterms:created>
  <dcterms:modified xsi:type="dcterms:W3CDTF">2024-10-20T07:11:36Z</dcterms:modified>
</cp:coreProperties>
</file>