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67" r:id="rId11"/>
    <p:sldId id="265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7" d="100"/>
          <a:sy n="37" d="100"/>
        </p:scale>
        <p:origin x="-144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1A498-5DD8-42D2-9048-F833DAD32A9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06686133_16-p-foni-s-matreshkami-dlya-prezentatsii-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МДОАУ «ЦРР – детский сад № 104 «Золотая рыбка» г. Орска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2285992"/>
            <a:ext cx="6500858" cy="421484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ТВОРЧЕСКИЙ ПРОЕКТ 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во 2ой младшей группе № 9 «Ромашки»</a:t>
            </a:r>
          </a:p>
          <a:p>
            <a:endParaRPr lang="ru-RU" sz="2000" b="1" i="1" dirty="0">
              <a:solidFill>
                <a:schemeClr val="tx1"/>
              </a:solidFill>
            </a:endParaRPr>
          </a:p>
          <a:p>
            <a:endParaRPr lang="ru-RU" sz="2000" b="1" i="1" dirty="0" smtClean="0">
              <a:solidFill>
                <a:schemeClr val="tx1"/>
              </a:solidFill>
            </a:endParaRPr>
          </a:p>
          <a:p>
            <a:endParaRPr lang="ru-RU" sz="2000" b="1" i="1" dirty="0">
              <a:solidFill>
                <a:schemeClr val="tx1"/>
              </a:solidFill>
            </a:endParaRPr>
          </a:p>
          <a:p>
            <a:endParaRPr lang="ru-RU" sz="2000" b="1" i="1" dirty="0" smtClean="0">
              <a:solidFill>
                <a:schemeClr val="tx1"/>
              </a:solidFill>
            </a:endParaRPr>
          </a:p>
          <a:p>
            <a:endParaRPr lang="ru-RU" sz="2000" b="1" i="1" dirty="0">
              <a:solidFill>
                <a:schemeClr val="tx1"/>
              </a:solidFill>
            </a:endParaRPr>
          </a:p>
          <a:p>
            <a:endParaRPr lang="ru-RU" sz="2000" b="1" i="1" dirty="0">
              <a:solidFill>
                <a:schemeClr val="tx1"/>
              </a:solidFill>
            </a:endParaRPr>
          </a:p>
          <a:p>
            <a:endParaRPr lang="ru-RU" sz="2000" b="1" i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ПОДГОТ ОВИЛА: воспитатель ВК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Е. В. </a:t>
            </a:r>
            <a:r>
              <a:rPr lang="ru-RU" sz="2000" b="1" dirty="0" err="1" smtClean="0">
                <a:solidFill>
                  <a:schemeClr val="tx1"/>
                </a:solidFill>
              </a:rPr>
              <a:t>Арапова</a:t>
            </a: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9715568" cy="141763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			Основной этап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 smtClean="0"/>
              <a:t>Содержание работы: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Организация дидактических игр: «Весёлые Матрёшки», «Разрезные картинки», «Поставь Матрёшек в ряд», «Укрась Матрёшку»</a:t>
            </a:r>
            <a:br>
              <a:rPr lang="ru-RU" sz="3100" dirty="0" smtClean="0"/>
            </a:br>
            <a:r>
              <a:rPr lang="ru-RU" sz="3100" dirty="0" smtClean="0"/>
              <a:t>Знакомство с матрешкой через </a:t>
            </a:r>
            <a:r>
              <a:rPr lang="ru-RU" sz="3100" dirty="0" err="1" smtClean="0"/>
              <a:t>видеопрезентацию</a:t>
            </a:r>
            <a:r>
              <a:rPr lang="ru-RU" sz="3100" dirty="0" smtClean="0"/>
              <a:t> и игровую деятельность.</a:t>
            </a:r>
            <a:br>
              <a:rPr lang="ru-RU" sz="3100" dirty="0" smtClean="0"/>
            </a:br>
            <a:r>
              <a:rPr lang="ru-RU" sz="3100" dirty="0" smtClean="0"/>
              <a:t>Занятия: социальный мир «Знакомимся с Матрёшкой», речевое развитие «У Матрёшки день рождения », лепка «Бусы для Матрёшки», рисование «Мы весёлые Матрёшки»</a:t>
            </a:r>
            <a:br>
              <a:rPr lang="ru-RU" sz="3100" dirty="0" smtClean="0"/>
            </a:br>
            <a:r>
              <a:rPr lang="ru-RU" sz="3100" dirty="0" smtClean="0"/>
              <a:t>Консультация для родителей «Роль матрёшки в развитии ребёнка».</a:t>
            </a:r>
            <a:br>
              <a:rPr lang="ru-RU" sz="3100" dirty="0" smtClean="0"/>
            </a:br>
            <a:r>
              <a:rPr lang="ru-RU" sz="3100" dirty="0" smtClean="0"/>
              <a:t>Выставка детского творчества «Красивая матрешка».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285728"/>
            <a:ext cx="9929882" cy="1131910"/>
          </a:xfrm>
        </p:spPr>
        <p:txBody>
          <a:bodyPr>
            <a:normAutofit fontScale="90000"/>
          </a:bodyPr>
          <a:lstStyle/>
          <a:p>
            <a:pPr algn="l">
              <a:buFont typeface="Courier New" pitchFamily="49" charset="0"/>
              <a:buChar char="o"/>
            </a:pP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600" i="1" dirty="0" smtClean="0"/>
              <a:t>Совместная деятельность: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Рассматривание иллюстраций с изображением матрёшек</a:t>
            </a:r>
            <a:br>
              <a:rPr lang="ru-RU" sz="3600" dirty="0" smtClean="0"/>
            </a:br>
            <a:r>
              <a:rPr lang="ru-RU" sz="3600" dirty="0" smtClean="0"/>
              <a:t>- Разучивание пальчиковой гимнастики «Матрёшки», «Мы весёлые Матрёшки»</a:t>
            </a:r>
            <a:br>
              <a:rPr lang="ru-RU" sz="3600" dirty="0" smtClean="0"/>
            </a:br>
            <a:r>
              <a:rPr lang="ru-RU" sz="3600" dirty="0" smtClean="0"/>
              <a:t> - Игры со строительным материалом «У Матрёшки новоселье». </a:t>
            </a:r>
            <a:br>
              <a:rPr lang="ru-RU" sz="3600" dirty="0" smtClean="0"/>
            </a:br>
            <a:r>
              <a:rPr lang="ru-RU" sz="3600" dirty="0" smtClean="0"/>
              <a:t>- Чтение стихов и загадок о Матрёшке. </a:t>
            </a:r>
            <a:br>
              <a:rPr lang="ru-RU" sz="3600" dirty="0" smtClean="0"/>
            </a:br>
            <a:r>
              <a:rPr lang="ru-RU" sz="3600" dirty="0" smtClean="0"/>
              <a:t>- Рассматривание альбома «Красавица Матрёшка»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274638"/>
            <a:ext cx="904402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Заключительный 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Подведение итогов, анализ результатов по реализации проектов</a:t>
            </a:r>
            <a:br>
              <a:rPr lang="ru-RU" dirty="0" smtClean="0"/>
            </a:br>
            <a:r>
              <a:rPr lang="ru-RU" dirty="0" smtClean="0"/>
              <a:t>Оформление результатов проектной деятельности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Результат по реализации проекта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1.В результате работы над проектом выявлено проявление  познавательной активности у детей, развитие мелкой моторики,  активизация словарного запаса по данной теме.</a:t>
            </a:r>
            <a:br>
              <a:rPr lang="ru-RU" sz="3100" dirty="0" smtClean="0"/>
            </a:br>
            <a:r>
              <a:rPr lang="ru-RU" sz="3100" dirty="0" smtClean="0"/>
              <a:t>2. Дети и родители были заинтересованы темой «Красавица матрёшка», совместная работа над проектом более сблизила детей и родителей.  </a:t>
            </a:r>
            <a:br>
              <a:rPr lang="ru-RU" sz="3100" dirty="0" smtClean="0"/>
            </a:br>
            <a:r>
              <a:rPr lang="ru-RU" sz="3100" dirty="0" smtClean="0"/>
              <a:t>3. Взаимодействие педагогов  с родителями при работе над реализацией проекта, активизировало позиции родителей, как участников педагогического процесса воспитания детей  в детском саду.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ФОТОГАЛЕРЕЯ ПРОЕКТА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pic>
        <p:nvPicPr>
          <p:cNvPr id="6" name="Содержимое 5" descr="IMG_20221025_132936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9" name="Содержимое 8" descr="IMG_20221026_09011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52713"/>
            <a:ext cx="4038600" cy="30209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ФОТОГАЛЕРЕЯ ПРОЕКТА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pic>
        <p:nvPicPr>
          <p:cNvPr id="10" name="Содержимое 9" descr="IMG_20221025_125734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11" name="Содержимое 10" descr="IMG_20221028_092150_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52713"/>
            <a:ext cx="4038600" cy="30209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ФОТОГАЛЕРЕЯ ПРОЕКТА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pic>
        <p:nvPicPr>
          <p:cNvPr id="6" name="Содержимое 5" descr="IMG_20221028_110934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9" name="Содержимое 8" descr="IMG_20221028_105809_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ФОТОГАЛЕРЕЯ ПРОЕКТА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pic>
        <p:nvPicPr>
          <p:cNvPr id="6" name="Содержимое 5" descr="IMG_20221026_07233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9" name="Содержимое 8" descr="IMG_20221028_1103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ФОТОГАЛЕРЕЯ ПРОЕКТА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pic>
        <p:nvPicPr>
          <p:cNvPr id="6" name="Содержимое 5" descr="IMG_20221028_0905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9" name="Содержимое 8" descr="IMG_20221028_09110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ФОТОГАЛЕРЕЯ ПРОЕКТА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pic>
        <p:nvPicPr>
          <p:cNvPr id="10" name="Содержимое 9" descr="IMG_20221025_13554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11" name="Содержимое 10" descr="IMG_20221025_135602_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/>
              <a:t>Вид проекта: </a:t>
            </a:r>
            <a:r>
              <a:rPr lang="ru-RU" sz="2700" dirty="0" smtClean="0"/>
              <a:t>информационный, </a:t>
            </a:r>
            <a:r>
              <a:rPr lang="ru-RU" sz="2700" dirty="0" err="1" smtClean="0"/>
              <a:t>практико</a:t>
            </a:r>
            <a:r>
              <a:rPr lang="ru-RU" sz="2700" dirty="0" smtClean="0"/>
              <a:t> – игровой.</a:t>
            </a:r>
            <a:br>
              <a:rPr lang="ru-RU" sz="2700" dirty="0" smtClean="0"/>
            </a:br>
            <a:r>
              <a:rPr lang="ru-RU" sz="2700" b="1" dirty="0" smtClean="0"/>
              <a:t>Тип проекта: </a:t>
            </a:r>
            <a:r>
              <a:rPr lang="ru-RU" sz="2700" dirty="0" smtClean="0"/>
              <a:t>творческий</a:t>
            </a:r>
            <a:br>
              <a:rPr lang="ru-RU" sz="2700" dirty="0" smtClean="0"/>
            </a:br>
            <a:r>
              <a:rPr lang="ru-RU" sz="2700" b="1" dirty="0" smtClean="0"/>
              <a:t>Продолжительность: </a:t>
            </a:r>
            <a:r>
              <a:rPr lang="ru-RU" sz="2700" dirty="0" smtClean="0"/>
              <a:t>краткосрочный с 24.11 по 28.11.2022</a:t>
            </a:r>
            <a:br>
              <a:rPr lang="ru-RU" sz="2700" dirty="0" smtClean="0"/>
            </a:br>
            <a:r>
              <a:rPr lang="ru-RU" sz="2700" b="1" dirty="0" smtClean="0"/>
              <a:t>Участники:</a:t>
            </a:r>
            <a:r>
              <a:rPr lang="ru-RU" sz="2700" dirty="0" smtClean="0"/>
              <a:t> дети группы «Ромашки», воспитатели группы, родители группы, музыкальный руководитель</a:t>
            </a:r>
            <a:br>
              <a:rPr lang="ru-RU" sz="2700" dirty="0" smtClean="0"/>
            </a:br>
            <a:r>
              <a:rPr lang="ru-RU" sz="2700" b="1" dirty="0" smtClean="0"/>
              <a:t>Образовательные области: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Социально-коммуникативное развитие;</a:t>
            </a:r>
            <a:br>
              <a:rPr lang="ru-RU" sz="2700" dirty="0" smtClean="0"/>
            </a:br>
            <a:r>
              <a:rPr lang="ru-RU" sz="2700" dirty="0" smtClean="0"/>
              <a:t>Познавательное развитие;</a:t>
            </a:r>
            <a:br>
              <a:rPr lang="ru-RU" sz="2700" dirty="0" smtClean="0"/>
            </a:br>
            <a:r>
              <a:rPr lang="ru-RU" sz="2700" dirty="0" smtClean="0"/>
              <a:t>Речевое развитие;</a:t>
            </a:r>
            <a:br>
              <a:rPr lang="ru-RU" sz="2700" dirty="0" smtClean="0"/>
            </a:br>
            <a:r>
              <a:rPr lang="ru-RU" sz="2700" dirty="0" smtClean="0"/>
              <a:t>Художественно-эстетическое развитие;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ФОТОГАЛЕРЕЯ ПРОЕКТА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pic>
        <p:nvPicPr>
          <p:cNvPr id="8" name="Содержимое 7" descr="IMG_20221025_13560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9" name="Содержимое 8" descr="IMG_20221025_135623_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ФОТОГАЛЕРЕЯ ПРОЕКТА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pic>
        <p:nvPicPr>
          <p:cNvPr id="8" name="Содержимое 7" descr="IMG_20221025_135637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9" name="Содержимое 8" descr="IMG_20221025_13564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ФОТОГАЛЕРЕЯ ПРОЕКТА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pic>
        <p:nvPicPr>
          <p:cNvPr id="8" name="Содержимое 7" descr="IMG_20221025_1357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9" name="Содержимое 8" descr="IMG_20221025_13572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ФОТОГАЛЕРЕЯ ПРОЕКТА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pic>
        <p:nvPicPr>
          <p:cNvPr id="8" name="Содержимое 7" descr="IMG_20221026_09011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52713"/>
            <a:ext cx="4038600" cy="3020937"/>
          </a:xfrm>
        </p:spPr>
      </p:pic>
      <p:pic>
        <p:nvPicPr>
          <p:cNvPr id="9" name="Содержимое 8" descr="IMG_20221025_13592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ФОТОГАЛЕРЕЯ ПРОЕКТА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pic>
        <p:nvPicPr>
          <p:cNvPr id="8" name="Содержимое 7" descr="IMG_20221028_09232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9" name="Содержимое 8" descr="IMG_20221028_11351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ФОТОГАЛЕРЕЯ ПРОЕКТА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pic>
        <p:nvPicPr>
          <p:cNvPr id="10" name="Содержимое 9" descr="Презентация Microsoft PowerPoint (1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8662" y="428604"/>
            <a:ext cx="7620053" cy="571504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429784" cy="686913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>Актуальность: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>Народная игрушка – это игрушка развивающая, вобравшая в себя игровую культуру многих поколений. Она и эстетически привлекательна, и эмоционально комфортна, и многофункциональна. Несмотря на кажущуюся простоту, народная игрушка заставляет ребенка прилагать определенные физические и интеллектуальные усилия, чтобы получить радующий, положительный результат, поднимающий по ступенькам развития. Игры с народными игрушками развивают эстетическое восприятие, логическое мышление, внимание, воображение, сенсомоторные навыки, ловкость, смекалку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Проблема: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Народная игрушка в наши дни стремительно превращается в сувенирную продукцию, не предназначенную для ребенка и не требующую педагогического сопровождения. Но именно народная игрушка всегда несла в себе огромный потенциал социального наследия. К сожалению, современные родители недооценивают развивающую роль народной игрушки.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Гипотеза: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Матрешка, прежде всего любимая игрушка малышей, причем очень полезная игрушка. Имеет большую практическую пользу. С помощью матрешки взрослые могут научить ребенка выделять разные величины, сравнивать предметы по высоте, ширине, цвету и объему. Все это способствует установление координации рук и глаз, развивает у ребенка восприятие окружающего мира, его мышление.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Цель проекта:</a:t>
            </a:r>
            <a:r>
              <a:rPr lang="ru-RU" sz="3100" dirty="0" smtClean="0"/>
              <a:t> Познакомить детей и родителей с русским народным творчеством на примере матрешки; дать представления детям и родителям о том, как можно играть с матрешкой.</a:t>
            </a:r>
            <a:br>
              <a:rPr lang="ru-RU" sz="3100" dirty="0" smtClean="0"/>
            </a:br>
            <a:r>
              <a:rPr lang="ru-RU" sz="3100" b="1" dirty="0" smtClean="0"/>
              <a:t>Задачи: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1.Обогащать и расширять знания детей о русском народном творчестве¸ через народную игрушку -  матрешку.</a:t>
            </a:r>
            <a:br>
              <a:rPr lang="ru-RU" sz="3100" dirty="0" smtClean="0"/>
            </a:br>
            <a:r>
              <a:rPr lang="ru-RU" sz="3100" dirty="0" smtClean="0"/>
              <a:t>2. Развивать мышление, внимание мелкую моторику в играх с матрешкой.</a:t>
            </a:r>
            <a:br>
              <a:rPr lang="ru-RU" sz="3100" dirty="0" smtClean="0"/>
            </a:br>
            <a:r>
              <a:rPr lang="ru-RU" sz="3100" dirty="0" smtClean="0"/>
              <a:t>3. Воспитывать бережное отношение к игрушкам.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Ожидаемый результат: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1. Заинтересованность детей и родителей темой русская народная игрушка </a:t>
            </a:r>
            <a:br>
              <a:rPr lang="ru-RU" sz="4000" dirty="0" smtClean="0"/>
            </a:br>
            <a:r>
              <a:rPr lang="ru-RU" sz="4000" dirty="0" smtClean="0"/>
              <a:t>2. Проявление  познавательной активности у детей, развитие мелкой моторики</a:t>
            </a:r>
            <a:br>
              <a:rPr lang="ru-RU" sz="4000" dirty="0" smtClean="0"/>
            </a:br>
            <a:r>
              <a:rPr lang="ru-RU" sz="4000" dirty="0" smtClean="0"/>
              <a:t>3. Активизация словарного запаса детей по данной теме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154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Материалы: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Презентация «Красавица Матрешка», развивающие игры по теме, набор матрешек</a:t>
            </a:r>
            <a:br>
              <a:rPr lang="ru-RU" sz="3600" dirty="0" smtClean="0"/>
            </a:br>
            <a:r>
              <a:rPr lang="ru-RU" sz="3600" dirty="0" smtClean="0"/>
              <a:t>Музыкальные произведения: «Матрешка» (муз. Т. </a:t>
            </a:r>
            <a:r>
              <a:rPr lang="ru-RU" sz="3600" dirty="0" err="1" smtClean="0"/>
              <a:t>Варовиной</a:t>
            </a:r>
            <a:r>
              <a:rPr lang="ru-RU" sz="3600" dirty="0" smtClean="0"/>
              <a:t>, сл. В. </a:t>
            </a:r>
            <a:r>
              <a:rPr lang="ru-RU" sz="3600" dirty="0" err="1" smtClean="0"/>
              <a:t>Семернина</a:t>
            </a:r>
            <a:r>
              <a:rPr lang="ru-RU" sz="3600" dirty="0" smtClean="0"/>
              <a:t>); «Русская матрешка» (муз. З. Левиной, сл. З. Петровой)</a:t>
            </a:r>
            <a:br>
              <a:rPr lang="ru-RU" sz="3600" dirty="0" smtClean="0"/>
            </a:br>
            <a:r>
              <a:rPr lang="ru-RU" sz="3600" dirty="0" smtClean="0"/>
              <a:t>Стихотворения: И. Ломова «Матрешка», М. Фомина «Мы – матрешки», С. Маршак «Восемь кукол деревянных», К. Липатова «Наша матрешка», И. </a:t>
            </a:r>
            <a:r>
              <a:rPr lang="ru-RU" sz="3600" dirty="0" err="1" smtClean="0"/>
              <a:t>Корниенко</a:t>
            </a:r>
            <a:r>
              <a:rPr lang="ru-RU" sz="3600" dirty="0" smtClean="0"/>
              <a:t> «Матрешка».</a:t>
            </a:r>
            <a:br>
              <a:rPr lang="ru-RU" sz="3600" dirty="0" smtClean="0"/>
            </a:br>
            <a:r>
              <a:rPr lang="ru-RU" sz="3600" dirty="0" smtClean="0"/>
              <a:t>Альбом «Красавица Матрёшка»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285728"/>
            <a:ext cx="9787006" cy="1143000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Этапы работы над проектом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			</a:t>
            </a:r>
            <a:r>
              <a:rPr lang="ru-RU" sz="3100" b="1" i="1" dirty="0" smtClean="0"/>
              <a:t>Подготовительный этап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Составление перспективного плана, конспектов занятий.</a:t>
            </a:r>
            <a:br>
              <a:rPr lang="ru-RU" sz="3100" dirty="0" smtClean="0"/>
            </a:br>
            <a:r>
              <a:rPr lang="ru-RU" sz="3100" dirty="0" smtClean="0"/>
              <a:t>Обсуждение с родителями проекта, выяснение возможностей, средств, необходимых для реализации проекта, определение содержания деятельности всех участников проекта</a:t>
            </a:r>
            <a:br>
              <a:rPr lang="ru-RU" sz="3100" dirty="0" smtClean="0"/>
            </a:br>
            <a:r>
              <a:rPr lang="ru-RU" sz="3100" dirty="0" smtClean="0"/>
              <a:t>Наглядная информация для родителей о проведении недели «Красавица матрешка»</a:t>
            </a:r>
            <a:br>
              <a:rPr lang="ru-RU" sz="3100" dirty="0" smtClean="0"/>
            </a:br>
            <a:r>
              <a:rPr lang="ru-RU" sz="3100" dirty="0" smtClean="0"/>
              <a:t>Подбор литературы, иллюстраций</a:t>
            </a:r>
            <a:br>
              <a:rPr lang="ru-RU" sz="3100" dirty="0" smtClean="0"/>
            </a:br>
            <a:r>
              <a:rPr lang="ru-RU" sz="3100" dirty="0" smtClean="0"/>
              <a:t>Сбор информации из разных источников (энциклопедии, художественная литература, интернет источники);</a:t>
            </a:r>
            <a:br>
              <a:rPr lang="ru-RU" sz="3100" dirty="0" smtClean="0"/>
            </a:br>
            <a:r>
              <a:rPr lang="ru-RU" sz="3100" dirty="0" smtClean="0"/>
              <a:t>Создание развивающей предметно-пространственной среды  для реализации проекта.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47</Words>
  <Application>Microsoft Office PowerPoint</Application>
  <PresentationFormat>Экран (4:3)</PresentationFormat>
  <Paragraphs>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МДОАУ «ЦРР – детский сад № 104 «Золотая рыбка» г. Орска</vt:lpstr>
      <vt:lpstr>Вид проекта: информационный, практико – игровой. Тип проекта: творческий Продолжительность: краткосрочный с 24.11 по 28.11.2022 Участники: дети группы «Ромашки», воспитатели группы, родители группы, музыкальный руководитель Образовательные области: Социально-коммуникативное развитие; Познавательное развитие; Речевое развитие; Художественно-эстетическое развитие; </vt:lpstr>
      <vt:lpstr>Актуальность:  Народная игрушка – это игрушка развивающая, вобравшая в себя игровую культуру многих поколений. Она и эстетически привлекательна, и эмоционально комфортна, и многофункциональна. Несмотря на кажущуюся простоту, народная игрушка заставляет ребенка прилагать определенные физические и интеллектуальные усилия, чтобы получить радующий, положительный результат, поднимающий по ступенькам развития. Игры с народными игрушками развивают эстетическое восприятие, логическое мышление, внимание, воображение, сенсомоторные навыки, ловкость, смекалку. </vt:lpstr>
      <vt:lpstr>          Проблема: Народная игрушка в наши дни стремительно превращается в сувенирную продукцию, не предназначенную для ребенка и не требующую педагогического сопровождения. Но именно народная игрушка всегда несла в себе огромный потенциал социального наследия. К сожалению, современные родители недооценивают развивающую роль народной игрушки. </vt:lpstr>
      <vt:lpstr>           Гипотеза: Матрешка, прежде всего любимая игрушка малышей, причем очень полезная игрушка. Имеет большую практическую пользу. С помощью матрешки взрослые могут научить ребенка выделять разные величины, сравнивать предметы по высоте, ширине, цвету и объему. Все это способствует установление координации рук и глаз, развивает у ребенка восприятие окружающего мира, его мышление. </vt:lpstr>
      <vt:lpstr>           Цель проекта: Познакомить детей и родителей с русским народным творчеством на примере матрешки; дать представления детям и родителям о том, как можно играть с матрешкой. Задачи: 1.Обогащать и расширять знания детей о русском народном творчестве¸ через народную игрушку -  матрешку. 2. Развивать мышление, внимание мелкую моторику в играх с матрешкой. 3. Воспитывать бережное отношение к игрушкам. </vt:lpstr>
      <vt:lpstr>         Ожидаемый результат: 1. Заинтересованность детей и родителей темой русская народная игрушка  2. Проявление  познавательной активности у детей, развитие мелкой моторики 3. Активизация словарного запаса детей по данной теме </vt:lpstr>
      <vt:lpstr>            Материалы:  Презентация «Красавица Матрешка», развивающие игры по теме, набор матрешек Музыкальные произведения: «Матрешка» (муз. Т. Варовиной, сл. В. Семернина); «Русская матрешка» (муз. З. Левиной, сл. З. Петровой) Стихотворения: И. Ломова «Матрешка», М. Фомина «Мы – матрешки», С. Маршак «Восемь кукол деревянных», К. Липатова «Наша матрешка», И. Корниенко «Матрешка». Альбом «Красавица Матрёшка» </vt:lpstr>
      <vt:lpstr>            Этапы работы над проектом    Подготовительный этап Составление перспективного плана, конспектов занятий. Обсуждение с родителями проекта, выяснение возможностей, средств, необходимых для реализации проекта, определение содержания деятельности всех участников проекта Наглядная информация для родителей о проведении недели «Красавица матрешка» Подбор литературы, иллюстраций Сбор информации из разных источников (энциклопедии, художественная литература, интернет источники); Создание развивающей предметно-пространственной среды  для реализации проекта. </vt:lpstr>
      <vt:lpstr>                 Основной этап Содержание работы:  Организация дидактических игр: «Весёлые Матрёшки», «Разрезные картинки», «Поставь Матрёшек в ряд», «Укрась Матрёшку» Знакомство с матрешкой через видеопрезентацию и игровую деятельность. Занятия: социальный мир «Знакомимся с Матрёшкой», речевое развитие «У Матрёшки день рождения », лепка «Бусы для Матрёшки», рисование «Мы весёлые Матрёшки» Консультация для родителей «Роль матрёшки в развитии ребёнка». Выставка детского творчества «Красивая матрешка». </vt:lpstr>
      <vt:lpstr>          Совместная деятельность:  - Рассматривание иллюстраций с изображением матрёшек - Разучивание пальчиковой гимнастики «Матрёшки», «Мы весёлые Матрёшки»  - Игры со строительным материалом «У Матрёшки новоселье».  - Чтение стихов и загадок о Матрёшке.  - Рассматривание альбома «Красавица Матрёшка» </vt:lpstr>
      <vt:lpstr>    Заключительный этап Подведение итогов, анализ результатов по реализации проектов Оформление результатов проектной деятельности</vt:lpstr>
      <vt:lpstr>            Результат по реализации проекта 1.В результате работы над проектом выявлено проявление  познавательной активности у детей, развитие мелкой моторики,  активизация словарного запаса по данной теме. 2. Дети и родители были заинтересованы темой «Красавица матрёшка», совместная работа над проектом более сблизила детей и родителей.   3. Взаимодействие педагогов  с родителями при работе над реализацией проекта, активизировало позиции родителей, как участников педагогического процесса воспитания детей  в детском саду.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«ЦРР – детский сад № 104 «Золотая рыбка» г. Орска</dc:title>
  <dc:creator>ь</dc:creator>
  <cp:lastModifiedBy>ь</cp:lastModifiedBy>
  <cp:revision>12</cp:revision>
  <dcterms:created xsi:type="dcterms:W3CDTF">2022-11-01T03:01:44Z</dcterms:created>
  <dcterms:modified xsi:type="dcterms:W3CDTF">2022-11-01T11:16:37Z</dcterms:modified>
</cp:coreProperties>
</file>