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4" autoAdjust="0"/>
  </p:normalViewPr>
  <p:slideViewPr>
    <p:cSldViewPr snapToGrid="0">
      <p:cViewPr varScale="1">
        <p:scale>
          <a:sx n="78" d="100"/>
          <a:sy n="78" d="100"/>
        </p:scale>
        <p:origin x="15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23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8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71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6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46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97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9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2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09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41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16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A0E62-848A-4706-9D3E-471F4843C002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364B1-F951-4E0D-A288-9C1BA039B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99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9" t="33611" r="4791" b="33889"/>
          <a:stretch/>
        </p:blipFill>
        <p:spPr>
          <a:xfrm>
            <a:off x="0" y="228600"/>
            <a:ext cx="9010650" cy="645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481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Ekaterina Arapova</cp:lastModifiedBy>
  <cp:revision>6</cp:revision>
  <dcterms:created xsi:type="dcterms:W3CDTF">2024-01-01T10:21:09Z</dcterms:created>
  <dcterms:modified xsi:type="dcterms:W3CDTF">2025-02-06T17:24:39Z</dcterms:modified>
</cp:coreProperties>
</file>