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1" r:id="rId5"/>
    <p:sldId id="260" r:id="rId6"/>
    <p:sldId id="259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55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6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8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69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59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02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00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82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13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601D-17B7-4A84-84E8-206DB225AF58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E8CF-F4E0-451E-8CB2-2F180CE3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7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МАКЕТА</a:t>
            </a:r>
            <a:endParaRPr lang="ru-RU" dirty="0"/>
          </a:p>
        </p:txBody>
      </p:sp>
      <p:pic>
        <p:nvPicPr>
          <p:cNvPr id="10" name="Содержимое 9" descr="IMG_20191025_0731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4471" t="-810"/>
          <a:stretch>
            <a:fillRect/>
          </a:stretch>
        </p:blipFill>
        <p:spPr>
          <a:xfrm>
            <a:off x="4860032" y="1700808"/>
            <a:ext cx="3948764" cy="4032448"/>
          </a:xfrm>
        </p:spPr>
      </p:pic>
      <p:pic>
        <p:nvPicPr>
          <p:cNvPr id="9" name="Содержимое 8" descr="IMG_20191025_07315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t="2633" r="54493"/>
          <a:stretch>
            <a:fillRect/>
          </a:stretch>
        </p:blipFill>
        <p:spPr>
          <a:xfrm>
            <a:off x="539552" y="1772816"/>
            <a:ext cx="3384376" cy="4073247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1022_1642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91704"/>
            <a:ext cx="3281883" cy="5834459"/>
          </a:xfrm>
        </p:spPr>
      </p:pic>
      <p:pic>
        <p:nvPicPr>
          <p:cNvPr id="8" name="Содержимое 7" descr="IMG_20191022_1642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2" y="260648"/>
            <a:ext cx="3299352" cy="5865515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1022_1643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91704"/>
            <a:ext cx="3281883" cy="5834459"/>
          </a:xfrm>
        </p:spPr>
      </p:pic>
      <p:pic>
        <p:nvPicPr>
          <p:cNvPr id="8" name="Содержимое 7" descr="IMG_20191022_1643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2" y="419718"/>
            <a:ext cx="3209875" cy="5706445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1025_0745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3524" y="1340768"/>
            <a:ext cx="8331269" cy="4686340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1025_0938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19718"/>
            <a:ext cx="3209875" cy="5706445"/>
          </a:xfrm>
        </p:spPr>
      </p:pic>
      <p:pic>
        <p:nvPicPr>
          <p:cNvPr id="8" name="Содержимое 7" descr="IMG_20191025_0721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2" y="404664"/>
            <a:ext cx="3218343" cy="5721499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1025_09394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91704"/>
            <a:ext cx="3281883" cy="5834459"/>
          </a:xfrm>
        </p:spPr>
      </p:pic>
      <p:pic>
        <p:nvPicPr>
          <p:cNvPr id="8" name="Содержимое 7" descr="IMG_20191025_07234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2" y="419718"/>
            <a:ext cx="3209875" cy="5706445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1025_0941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365522"/>
            <a:ext cx="3240360" cy="5760641"/>
          </a:xfrm>
        </p:spPr>
      </p:pic>
      <p:pic>
        <p:nvPicPr>
          <p:cNvPr id="8" name="Содержимое 7" descr="IMG_20191025_0725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2" y="404664"/>
            <a:ext cx="3218343" cy="5721499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91025_0943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3299352" cy="5865515"/>
          </a:xfrm>
        </p:spPr>
      </p:pic>
      <p:pic>
        <p:nvPicPr>
          <p:cNvPr id="10" name="Содержимое 9" descr="IMG_20191025_0729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3" y="0"/>
            <a:ext cx="3445966" cy="6126163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20191023_1640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19718"/>
            <a:ext cx="3209875" cy="5706445"/>
          </a:xfrm>
        </p:spPr>
      </p:pic>
      <p:pic>
        <p:nvPicPr>
          <p:cNvPr id="10" name="Содержимое 9" descr="IMG_20191025_1044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2" y="163690"/>
            <a:ext cx="3353891" cy="5962473"/>
          </a:xfrm>
        </p:spPr>
      </p:pic>
    </p:spTree>
    <p:extLst>
      <p:ext uri="{BB962C8B-B14F-4D97-AF65-F5344CB8AC3E}">
        <p14:creationId xmlns="" xmlns:p14="http://schemas.microsoft.com/office/powerpoint/2010/main" val="359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КЕТ_ДЕРЕВА_ВРЕМЕНА_Г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МАКЕТ_ДЕРЕВА_ВРЕМЕНА_ГОДА</Template>
  <TotalTime>13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МАКЕТ_ДЕРЕВА_ВРЕМЕНА_ГОДА</vt:lpstr>
      <vt:lpstr>СОЗДАНИЕ МАКЕТА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МАКЕТА</dc:title>
  <dc:creator>Valued eMachines Customer</dc:creator>
  <cp:lastModifiedBy>♥♥♥ ღღღ♥♥♥ ღღღ АРАПОВЫ</cp:lastModifiedBy>
  <cp:revision>2</cp:revision>
  <dcterms:created xsi:type="dcterms:W3CDTF">2019-10-29T07:31:22Z</dcterms:created>
  <dcterms:modified xsi:type="dcterms:W3CDTF">2020-10-04T12:50:02Z</dcterms:modified>
</cp:coreProperties>
</file>