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57" r:id="rId5"/>
    <p:sldId id="260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E:\image_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6766" cy="151128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3300"/>
                </a:solidFill>
              </a:rPr>
              <a:t>Что едят и где живут домашние животные?</a:t>
            </a:r>
            <a:endParaRPr lang="ru-RU" sz="6000" b="1" dirty="0">
              <a:solidFill>
                <a:srgbClr val="003300"/>
              </a:solidFill>
            </a:endParaRPr>
          </a:p>
        </p:txBody>
      </p:sp>
      <p:pic>
        <p:nvPicPr>
          <p:cNvPr id="4" name="Содержимое 3" descr="_origin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2923244" cy="278608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7" name="Picture 3" descr="E:\domashnie_zhivotny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9789" y="1285860"/>
            <a:ext cx="3254211" cy="22860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8" name="Picture 4" descr="E:\domashnie_zhivotnye2 — копи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500306"/>
            <a:ext cx="3143272" cy="30003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E:\domashnie_zhivotnye2 — копия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942954"/>
            <a:ext cx="3000364" cy="29150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0" name="Picture 6" descr="E:\domashnie_zhivotnye2 —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168995"/>
            <a:ext cx="3000364" cy="268900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502046955_collage-background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1"/>
          </a:xfrm>
          <a:prstGeom prst="rect">
            <a:avLst/>
          </a:prstGeom>
          <a:noFill/>
        </p:spPr>
      </p:pic>
      <p:pic>
        <p:nvPicPr>
          <p:cNvPr id="6" name="Содержимое 5" descr="_origina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8944" t="12897" r="11877" b="8641"/>
          <a:stretch>
            <a:fillRect/>
          </a:stretch>
        </p:blipFill>
        <p:spPr>
          <a:xfrm>
            <a:off x="142844" y="2571744"/>
            <a:ext cx="4387134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22832658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43372" y="3786190"/>
            <a:ext cx="5199813" cy="29289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domashnie_zhivotnye2 — копия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28604"/>
            <a:ext cx="4864588" cy="46434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Содержимое 7" descr="e2gvG_croper_ru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16181" t="12184" r="9656" b="10647"/>
          <a:stretch>
            <a:fillRect/>
          </a:stretch>
        </p:blipFill>
        <p:spPr>
          <a:xfrm>
            <a:off x="2928926" y="4686307"/>
            <a:ext cx="3143240" cy="2171693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a93376dc1a0e76c8ad1bdf33b0535c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Содержимое 7" descr="bowl of milk.jpg81a20a1a-0975-47db-8255-0a4708ed6bddLar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30071" r="4480" b="22169"/>
          <a:stretch>
            <a:fillRect/>
          </a:stretch>
        </p:blipFill>
        <p:spPr>
          <a:xfrm>
            <a:off x="0" y="4429108"/>
            <a:ext cx="4857784" cy="2428892"/>
          </a:xfrm>
          <a:effectLst>
            <a:softEdge rad="127000"/>
          </a:effectLst>
        </p:spPr>
      </p:pic>
      <p:pic>
        <p:nvPicPr>
          <p:cNvPr id="5123" name="Picture 3" descr="E:\domashnie_zhivotnye2 — копия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14290"/>
            <a:ext cx="4529148" cy="440035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0eZe-u2s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Содержимое 5" descr="ncX6q7pz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86050" y="4250089"/>
            <a:ext cx="3978038" cy="2607911"/>
          </a:xfrm>
          <a:effectLst>
            <a:softEdge rad="127000"/>
          </a:effectLst>
        </p:spPr>
      </p:pic>
      <p:pic>
        <p:nvPicPr>
          <p:cNvPr id="3075" name="Picture 3" descr="E:\domashnie_zhivotnye2 —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66"/>
            <a:ext cx="4429156" cy="396952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0_fb7aa_bca2533c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Содержимое 4" descr="domashnie_zhivotnye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3842" t="5539" r="20350" b="9995"/>
          <a:stretch>
            <a:fillRect/>
          </a:stretch>
        </p:blipFill>
        <p:spPr>
          <a:xfrm>
            <a:off x="4152465" y="1571612"/>
            <a:ext cx="4991535" cy="4500570"/>
          </a:xfrm>
          <a:effectLst>
            <a:softEdge rad="317500"/>
          </a:effectLst>
        </p:spPr>
      </p:pic>
      <p:pic>
        <p:nvPicPr>
          <p:cNvPr id="10" name="Содержимое 9" descr="depositphotos_74588309-stock-illustration-set-of-cute-farm-animal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000232" y="4333875"/>
            <a:ext cx="3648075" cy="25241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Что едят и где живут домашние животные?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АРАПЧИКИ</dc:creator>
  <cp:lastModifiedBy>Valued eMachines Customer</cp:lastModifiedBy>
  <cp:revision>9</cp:revision>
  <dcterms:created xsi:type="dcterms:W3CDTF">2018-11-11T08:16:23Z</dcterms:created>
  <dcterms:modified xsi:type="dcterms:W3CDTF">2018-11-12T06:51:37Z</dcterms:modified>
</cp:coreProperties>
</file>