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256" r:id="rId2"/>
    <p:sldId id="263" r:id="rId3"/>
    <p:sldId id="262" r:id="rId4"/>
    <p:sldId id="287" r:id="rId5"/>
    <p:sldId id="271" r:id="rId6"/>
    <p:sldId id="288" r:id="rId7"/>
    <p:sldId id="296" r:id="rId8"/>
    <p:sldId id="270" r:id="rId9"/>
    <p:sldId id="297" r:id="rId10"/>
    <p:sldId id="269" r:id="rId11"/>
    <p:sldId id="289" r:id="rId12"/>
    <p:sldId id="268" r:id="rId13"/>
    <p:sldId id="290" r:id="rId14"/>
    <p:sldId id="267" r:id="rId15"/>
    <p:sldId id="299" r:id="rId16"/>
    <p:sldId id="266" r:id="rId17"/>
    <p:sldId id="300" r:id="rId18"/>
    <p:sldId id="265" r:id="rId19"/>
    <p:sldId id="301" r:id="rId20"/>
    <p:sldId id="275" r:id="rId21"/>
    <p:sldId id="302" r:id="rId22"/>
    <p:sldId id="272" r:id="rId23"/>
    <p:sldId id="291" r:id="rId24"/>
    <p:sldId id="294" r:id="rId25"/>
    <p:sldId id="274" r:id="rId26"/>
    <p:sldId id="303" r:id="rId27"/>
    <p:sldId id="273" r:id="rId28"/>
    <p:sldId id="304" r:id="rId29"/>
    <p:sldId id="277" r:id="rId30"/>
    <p:sldId id="292" r:id="rId31"/>
    <p:sldId id="293" r:id="rId32"/>
    <p:sldId id="305" r:id="rId33"/>
    <p:sldId id="279" r:id="rId34"/>
    <p:sldId id="306" r:id="rId35"/>
    <p:sldId id="281" r:id="rId36"/>
    <p:sldId id="308" r:id="rId37"/>
    <p:sldId id="307" r:id="rId38"/>
    <p:sldId id="280" r:id="rId39"/>
    <p:sldId id="295" r:id="rId40"/>
    <p:sldId id="283" r:id="rId41"/>
    <p:sldId id="284" r:id="rId42"/>
    <p:sldId id="285" r:id="rId43"/>
    <p:sldId id="286" r:id="rId44"/>
    <p:sldId id="282" r:id="rId45"/>
  </p:sldIdLst>
  <p:sldSz cx="9144000" cy="6858000" type="screen4x3"/>
  <p:notesSz cx="6858000" cy="9144000"/>
  <p:custDataLst>
    <p:tags r:id="rId48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FF"/>
    <a:srgbClr val="666699"/>
    <a:srgbClr val="04374A"/>
    <a:srgbClr val="E5907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84604" autoAdjust="0"/>
  </p:normalViewPr>
  <p:slideViewPr>
    <p:cSldViewPr>
      <p:cViewPr varScale="1">
        <p:scale>
          <a:sx n="98" d="100"/>
          <a:sy n="98" d="100"/>
        </p:scale>
        <p:origin x="-20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3492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663A1-BE93-4F19-BCAE-33E954C20B2B}" type="datetimeFigureOut">
              <a:rPr lang="ru-RU" smtClean="0"/>
              <a:pPr/>
              <a:t>23.07.2020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DF26E-F902-4582-B614-0C9EE35F21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4328337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pPr/>
              <a:t>23.07.2020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2611907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216144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81413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2420888"/>
            <a:ext cx="6480720" cy="1102022"/>
          </a:xfrm>
        </p:spPr>
        <p:txBody>
          <a:bodyPr/>
          <a:lstStyle>
            <a:lvl1pPr>
              <a:defRPr b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156427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788046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836954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204120" y="956017"/>
            <a:ext cx="5760640" cy="1185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0" name="Текст 2"/>
          <p:cNvSpPr>
            <a:spLocks noGrp="1"/>
          </p:cNvSpPr>
          <p:nvPr>
            <p:ph idx="1"/>
          </p:nvPr>
        </p:nvSpPr>
        <p:spPr>
          <a:xfrm>
            <a:off x="1844080" y="2285256"/>
            <a:ext cx="5904656" cy="432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Дата 3"/>
          <p:cNvSpPr txBox="1">
            <a:spLocks/>
          </p:cNvSpPr>
          <p:nvPr userDrawn="1"/>
        </p:nvSpPr>
        <p:spPr>
          <a:xfrm>
            <a:off x="609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E48A96-E1BB-4C8F-80B2-32A47A48A9D5}" type="datetimeFigureOut">
              <a:rPr lang="ru-RU" smtClean="0"/>
              <a:pPr/>
              <a:t>23.07.2020</a:t>
            </a:fld>
            <a:endParaRPr lang="ru-RU"/>
          </a:p>
        </p:txBody>
      </p:sp>
      <p:sp>
        <p:nvSpPr>
          <p:cNvPr id="12" name="Номер слайда 5"/>
          <p:cNvSpPr txBox="1">
            <a:spLocks/>
          </p:cNvSpPr>
          <p:nvPr userDrawn="1"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430141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2420888"/>
            <a:ext cx="5722913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23728" y="3789040"/>
            <a:ext cx="57229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266547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2060848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bg2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2071389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bg2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913399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916832"/>
            <a:ext cx="4176464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2556594"/>
            <a:ext cx="4176464" cy="3951288"/>
          </a:xfrm>
        </p:spPr>
        <p:txBody>
          <a:bodyPr/>
          <a:lstStyle>
            <a:lvl1pPr>
              <a:defRPr sz="24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bg2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1934294"/>
            <a:ext cx="4248472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6016" y="2574056"/>
            <a:ext cx="4248472" cy="3951288"/>
          </a:xfrm>
        </p:spPr>
        <p:txBody>
          <a:bodyPr/>
          <a:lstStyle>
            <a:lvl1pPr>
              <a:defRPr sz="24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bg2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375310" y="6410896"/>
            <a:ext cx="1215489" cy="365125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23.07.2020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154184" y="6356350"/>
            <a:ext cx="1649592" cy="365125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471310" y="6356350"/>
            <a:ext cx="1215489" cy="365125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599334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23.07.2020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724577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23.07.2020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159515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28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24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bg2">
                    <a:lumMod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54896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586054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803617"/>
            <a:ext cx="5760640" cy="1185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91680" y="2132856"/>
            <a:ext cx="5904656" cy="432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2">
              <a:lumMod val="5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ПРЕДМЕТНО-ПРОСТРАНСТВЕННАЯ </a:t>
            </a: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>РАЗВИВАЮЩАЯ СРЕДА </a:t>
            </a:r>
            <a:r>
              <a:rPr lang="ru-RU" dirty="0" smtClean="0"/>
              <a:t>В ГРУППЕ № 9 «РОМАШКИ»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214678" y="4786322"/>
            <a:ext cx="3000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ВОСПИТАТЕЛЬ 1 КК</a:t>
            </a:r>
          </a:p>
          <a:p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Е. В. АРАПОВА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78706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МУЗЕЙ «РУССКАЯ ИЗБА»</a:t>
            </a:r>
            <a:endParaRPr lang="ru-RU" dirty="0"/>
          </a:p>
        </p:txBody>
      </p:sp>
      <p:pic>
        <p:nvPicPr>
          <p:cNvPr id="6" name="Содержимое 5" descr="IMG_20200722_162529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179388" y="2491503"/>
            <a:ext cx="4321175" cy="32323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Содержимое 6" descr="IMG_20200722_162517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 rot="5400000">
            <a:off x="4643438" y="2502615"/>
            <a:ext cx="4321175" cy="32323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3278223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МУЗЕЙ «РУССКАЯ ИЗБА»</a:t>
            </a:r>
            <a:endParaRPr lang="ru-RU" dirty="0"/>
          </a:p>
        </p:txBody>
      </p:sp>
      <p:pic>
        <p:nvPicPr>
          <p:cNvPr id="6" name="Содержимое 5" descr="IMG_20200722_162529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79388" y="2491503"/>
            <a:ext cx="4321174" cy="32323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Содержимое 6" descr="IMG_20200722_162517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 rot="5400000">
            <a:off x="4643438" y="2502615"/>
            <a:ext cx="4321174" cy="32323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3278223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ЦЕНТР ТРУДА</a:t>
            </a:r>
            <a:endParaRPr lang="ru-RU" dirty="0"/>
          </a:p>
        </p:txBody>
      </p:sp>
      <p:pic>
        <p:nvPicPr>
          <p:cNvPr id="6" name="Содержимое 5" descr="IMG_20200722_150412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-115838" y="2473236"/>
            <a:ext cx="4321175" cy="32323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Содержимое 6" descr="IMG_20190328_11114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0562" y="3929066"/>
            <a:ext cx="4321175" cy="24306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0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Фартуки для дежурства, косынки</a:t>
            </a:r>
          </a:p>
          <a:p>
            <a:pPr lvl="0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Лопатка</a:t>
            </a:r>
          </a:p>
          <a:p>
            <a:pPr lvl="0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Грабли</a:t>
            </a:r>
          </a:p>
          <a:p>
            <a:pPr lvl="0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Лейка</a:t>
            </a:r>
          </a:p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Часы «Я - дежурный»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278223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ЦЕНТР ТРУДА</a:t>
            </a:r>
            <a:endParaRPr lang="ru-RU" dirty="0"/>
          </a:p>
        </p:txBody>
      </p:sp>
      <p:pic>
        <p:nvPicPr>
          <p:cNvPr id="6" name="Содержимое 5" descr="IMG_20200722_150412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r="5299" b="18452"/>
          <a:stretch>
            <a:fillRect/>
          </a:stretch>
        </p:blipFill>
        <p:spPr>
          <a:xfrm>
            <a:off x="357158" y="1928802"/>
            <a:ext cx="3007709" cy="46044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Содержимое 6" descr="IMG_20190328_111149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3929058" y="1714488"/>
            <a:ext cx="4321175" cy="24306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Содержимое 6" descr="IMG_20190328_11114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6249" y="4071942"/>
            <a:ext cx="4321173" cy="24306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3278223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ЦЕНТР БЕЗОПАСНОСТИ</a:t>
            </a:r>
            <a:endParaRPr lang="ru-RU" dirty="0"/>
          </a:p>
        </p:txBody>
      </p:sp>
      <p:pic>
        <p:nvPicPr>
          <p:cNvPr id="6" name="Содержимое 5" descr="IMG_20200722_162853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r="2083" b="8090"/>
          <a:stretch>
            <a:fillRect/>
          </a:stretch>
        </p:blipFill>
        <p:spPr>
          <a:xfrm>
            <a:off x="1142976" y="1857364"/>
            <a:ext cx="3357586" cy="23574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Содержимое 6" descr="IMG_20200722_162846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 t="12855" r="1922"/>
          <a:stretch>
            <a:fillRect/>
          </a:stretch>
        </p:blipFill>
        <p:spPr>
          <a:xfrm>
            <a:off x="285720" y="4214818"/>
            <a:ext cx="3643338" cy="24214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Содержимое 6" descr="IMG_20200722_162846.jpg"/>
          <p:cNvPicPr>
            <a:picLocks noChangeAspect="1"/>
          </p:cNvPicPr>
          <p:nvPr/>
        </p:nvPicPr>
        <p:blipFill>
          <a:blip r:embed="rId5" cstate="print"/>
          <a:srcRect t="12588" r="-1"/>
          <a:stretch>
            <a:fillRect/>
          </a:stretch>
        </p:blipFill>
        <p:spPr>
          <a:xfrm rot="5400000">
            <a:off x="5334705" y="2905822"/>
            <a:ext cx="4261067" cy="27860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3278223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ЦЕНТР БЕЗОПАСНОСТИ</a:t>
            </a:r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2357422" y="1785926"/>
            <a:ext cx="6786578" cy="5072074"/>
          </a:xfrm>
        </p:spPr>
        <p:txBody>
          <a:bodyPr>
            <a:normAutofit/>
          </a:bodyPr>
          <a:lstStyle/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Домино «Транспорт»</a:t>
            </a: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Домино «Дорожные знаки»</a:t>
            </a:r>
          </a:p>
          <a:p>
            <a:pPr lvl="0"/>
            <a:r>
              <a:rPr lang="ru-RU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Пазлы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«Важные профессии»</a:t>
            </a: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Макет « Улица»</a:t>
            </a: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Набор «Знаки дорожного движения»</a:t>
            </a: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Тематический альбом « Пожарная безопасность»</a:t>
            </a: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Тематический альбом «Правила поведения в детском саду»</a:t>
            </a: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Тематический альбом « Правила безопасности»</a:t>
            </a: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Тематический альбом « Правила безопасности дома»</a:t>
            </a: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Обучающие карточки «Дорожная Азбука»</a:t>
            </a: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Беседы с ребенком «Пожарная безопасность»</a:t>
            </a: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Развивающая игра « Дорожные знаки»</a:t>
            </a: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Развивающая игра « Учим дорожные знаки»</a:t>
            </a: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Настольная игра «Правила движения»</a:t>
            </a: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Настольная игра «Азбука пешехода»</a:t>
            </a: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Вкладыши «Спец.техника»</a:t>
            </a: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Жезл, пилотка </a:t>
            </a: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Конструктор «Трасса»</a:t>
            </a:r>
          </a:p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Развивающая книжка «Едим, плывем, летим»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78223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ЦЕНТР ИГРЫ</a:t>
            </a:r>
            <a:endParaRPr lang="ru-RU" dirty="0"/>
          </a:p>
        </p:txBody>
      </p:sp>
      <p:pic>
        <p:nvPicPr>
          <p:cNvPr id="6" name="Содержимое 5" descr="IMG_20200722_162835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179388" y="2491503"/>
            <a:ext cx="4321175" cy="32323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Содержимое 6" descr="IMG_20200722_162704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 r="18993" b="5036"/>
          <a:stretch>
            <a:fillRect/>
          </a:stretch>
        </p:blipFill>
        <p:spPr>
          <a:xfrm>
            <a:off x="4643438" y="2502615"/>
            <a:ext cx="3500462" cy="30695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3278223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ЦЕНТР ИГРЫ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500166" y="2000240"/>
            <a:ext cx="6248570" cy="4605496"/>
          </a:xfrm>
        </p:spPr>
        <p:txBody>
          <a:bodyPr>
            <a:normAutofit fontScale="47500" lnSpcReduction="20000"/>
          </a:bodyPr>
          <a:lstStyle/>
          <a:p>
            <a:pPr lvl="0" algn="just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Игровой модуль «Парикмахерская» и аксессуары к нему</a:t>
            </a:r>
          </a:p>
          <a:p>
            <a:pPr lvl="0" algn="just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Игровой модуль «Кухня», посуда и аксессуары к нему</a:t>
            </a:r>
          </a:p>
          <a:p>
            <a:pPr lvl="0" algn="just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Игровой модуль «</a:t>
            </a:r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Автопарковка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», набор мелких машин, дорожных знаков</a:t>
            </a:r>
          </a:p>
          <a:p>
            <a:pPr lvl="0" algn="just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Набор  «Мастерская. Инструменты» (2 </a:t>
            </a:r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шт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lvl="0" algn="just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Игровой модуль «Театр», куклы и маски к нему</a:t>
            </a:r>
          </a:p>
          <a:p>
            <a:pPr lvl="0" algn="just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Игровой набор «Доктор» с медицинскими принадлежностями</a:t>
            </a:r>
          </a:p>
          <a:p>
            <a:pPr lvl="0" algn="just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Игровой набор «Магазин» с кассой, муляжами овощей и фруктов, продуктами питания, весами</a:t>
            </a:r>
          </a:p>
          <a:p>
            <a:pPr lvl="0" algn="just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Игровой макет «Улица» с машинками, светофором и знаками ДД, фигурки людей</a:t>
            </a:r>
          </a:p>
          <a:p>
            <a:pPr lvl="0" algn="just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Игровой набор «Гараж» с машинами разных размером, различного назначения</a:t>
            </a:r>
          </a:p>
          <a:p>
            <a:pPr lvl="0" algn="just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Игровой набор «Семья» с куклами разных размеров, комплектом одежды, комплектом мебели</a:t>
            </a:r>
          </a:p>
          <a:p>
            <a:pPr lvl="0" algn="just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Игровой набор «Спорт» с комплектом спортивного оборудования, тематическими карточками</a:t>
            </a:r>
          </a:p>
          <a:p>
            <a:pPr algn="just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Игровая зона «</a:t>
            </a:r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Релакс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с комплектом игр для снятия </a:t>
            </a:r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психо-эмоционального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напряжения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78223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85984" y="1071546"/>
            <a:ext cx="6377932" cy="1196623"/>
          </a:xfrm>
        </p:spPr>
        <p:txBody>
          <a:bodyPr>
            <a:normAutofit/>
          </a:bodyPr>
          <a:lstStyle/>
          <a:p>
            <a:pPr algn="l"/>
            <a:r>
              <a:rPr lang="ru-RU" sz="3600" dirty="0" smtClean="0"/>
              <a:t>ЦЕНТР ВОДЫ, ПЕСКА, ЭКСПЕРИМЕНТИРОВАНИЯ</a:t>
            </a:r>
            <a:endParaRPr lang="ru-RU" sz="3600" dirty="0"/>
          </a:p>
        </p:txBody>
      </p:sp>
      <p:pic>
        <p:nvPicPr>
          <p:cNvPr id="6" name="Содержимое 5" descr="IMG_20200722_150336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t="13369" b="6420"/>
          <a:stretch>
            <a:fillRect/>
          </a:stretch>
        </p:blipFill>
        <p:spPr>
          <a:xfrm>
            <a:off x="1214414" y="2571744"/>
            <a:ext cx="6429420" cy="38576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3278223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85984" y="500042"/>
            <a:ext cx="6377932" cy="1196623"/>
          </a:xfrm>
        </p:spPr>
        <p:txBody>
          <a:bodyPr>
            <a:normAutofit/>
          </a:bodyPr>
          <a:lstStyle/>
          <a:p>
            <a:pPr algn="l"/>
            <a:r>
              <a:rPr lang="ru-RU" sz="3600" dirty="0" smtClean="0"/>
              <a:t>ЦЕНТР ВОДЫ, ПЕСКА, ЭКСПЕРИМЕНТИРОВАНИЯ</a:t>
            </a:r>
            <a:endParaRPr lang="ru-RU" sz="36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0" y="1785926"/>
            <a:ext cx="9144000" cy="5072074"/>
          </a:xfrm>
        </p:spPr>
        <p:txBody>
          <a:bodyPr numCol="3">
            <a:noAutofit/>
          </a:bodyPr>
          <a:lstStyle/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Чаша для песка</a:t>
            </a: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Чаша для воды</a:t>
            </a: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Ведёрко</a:t>
            </a: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Лейка</a:t>
            </a: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Лопатка</a:t>
            </a: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Грабли</a:t>
            </a: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Кораблик пластмассовый (2 </a:t>
            </a:r>
            <a:r>
              <a:rPr lang="ru-RU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шт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Набор игрушек из резины «Утка и утята»</a:t>
            </a:r>
          </a:p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Формочки для песка</a:t>
            </a: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Соломки</a:t>
            </a: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Мерные ложки (Большие и маленькие)</a:t>
            </a: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Лупа – 10 </a:t>
            </a:r>
            <a:r>
              <a:rPr lang="ru-RU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шт</a:t>
            </a:r>
            <a:endPara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Семена растений (арбуз, тыква)</a:t>
            </a: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Крупы (гречка, рис, горох, манка)</a:t>
            </a: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Микроскоп – 2 </a:t>
            </a:r>
            <a:r>
              <a:rPr lang="ru-RU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шт</a:t>
            </a:r>
            <a:endPara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Игра «Ветерок»</a:t>
            </a: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Сухой бассейн из манки</a:t>
            </a: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Лабиринт «Куб» - 6 </a:t>
            </a:r>
            <a:r>
              <a:rPr lang="ru-RU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шт</a:t>
            </a:r>
            <a:endPara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Емкости для опытов</a:t>
            </a: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Воронка </a:t>
            </a: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Шишки</a:t>
            </a: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Веточки</a:t>
            </a: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Камни </a:t>
            </a: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Воздушные шары</a:t>
            </a: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Мыльные пузыри</a:t>
            </a: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Водная мельница</a:t>
            </a: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Мельница для песка</a:t>
            </a: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Глина</a:t>
            </a:r>
          </a:p>
          <a:p>
            <a:pPr lvl="0"/>
            <a:endPara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Резиновые игрушки для опытов с водой</a:t>
            </a: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Интерактивный песок</a:t>
            </a: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Книга: Простые опыты для дошкольников «Вода»</a:t>
            </a: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Книга: Простые опыты для дошкольников «Природный материал»</a:t>
            </a: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Книга: Простые опыты для дошкольников «С бумагой»</a:t>
            </a: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Книга: Простые опыты для дошкольников «С воздухом»</a:t>
            </a:r>
          </a:p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Развивающая игра «Что из чего сделано?»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78223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28794" y="928670"/>
            <a:ext cx="5760640" cy="1185223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ДОБРО ПОЖАЛОВАТЬ!!!</a:t>
            </a:r>
            <a:endParaRPr lang="ru-RU" sz="3600" dirty="0"/>
          </a:p>
        </p:txBody>
      </p:sp>
      <p:pic>
        <p:nvPicPr>
          <p:cNvPr id="23" name="Содержимое 22" descr="IMG_20200722_151133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-187276" y="2901864"/>
            <a:ext cx="4321175" cy="32323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7" name="Содержимое 36" descr="IMG_20200722_151251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3571868" y="1928802"/>
            <a:ext cx="3500462" cy="26184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8" name="Содержимое 36" descr="IMG_20200722_15125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00694" y="4071942"/>
            <a:ext cx="3500461" cy="26184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3430243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14480" y="785794"/>
            <a:ext cx="5760640" cy="1185223"/>
          </a:xfrm>
        </p:spPr>
        <p:txBody>
          <a:bodyPr>
            <a:noAutofit/>
          </a:bodyPr>
          <a:lstStyle/>
          <a:p>
            <a:r>
              <a:rPr lang="ru-RU" sz="2800" dirty="0" smtClean="0"/>
              <a:t>ЦЕНТР МАТЕМАТИЧЕСКОГО, СЕНСОРНОГО РАЗВИТИЯ,</a:t>
            </a:r>
            <a:br>
              <a:rPr lang="ru-RU" sz="2800" dirty="0" smtClean="0"/>
            </a:br>
            <a:r>
              <a:rPr lang="ru-RU" sz="2800" dirty="0" smtClean="0"/>
              <a:t>КОНСТРУИРОВАНИЕ</a:t>
            </a:r>
            <a:endParaRPr lang="ru-RU" sz="2800" dirty="0"/>
          </a:p>
        </p:txBody>
      </p:sp>
      <p:pic>
        <p:nvPicPr>
          <p:cNvPr id="6" name="Содержимое 5" descr="IMG_20200722_162903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57158" y="3500438"/>
            <a:ext cx="4321175" cy="32323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Содержимое 6" descr="IMG_20200722_162653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 t="66232" r="32218"/>
          <a:stretch>
            <a:fillRect/>
          </a:stretch>
        </p:blipFill>
        <p:spPr>
          <a:xfrm>
            <a:off x="3500430" y="2071678"/>
            <a:ext cx="5367676" cy="20002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3278223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ЦЕНТР МАТЕМАТИЧЕСКОГО, СЕНСОРНОГО РАЗВИТИЯ,</a:t>
            </a:r>
            <a:br>
              <a:rPr lang="ru-RU" sz="2800" dirty="0" smtClean="0"/>
            </a:br>
            <a:r>
              <a:rPr lang="ru-RU" sz="2800" dirty="0" smtClean="0"/>
              <a:t>КОНСТРУИРОВАНИЕ</a:t>
            </a:r>
            <a:endParaRPr lang="ru-RU" sz="2800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0" y="2143116"/>
            <a:ext cx="9144000" cy="4714884"/>
          </a:xfrm>
        </p:spPr>
        <p:txBody>
          <a:bodyPr numCol="3">
            <a:noAutofit/>
          </a:bodyPr>
          <a:lstStyle/>
          <a:p>
            <a:pPr lvl="0"/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Развивающая игра «Цвета»</a:t>
            </a:r>
          </a:p>
          <a:p>
            <a:pPr lvl="0"/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Развивающая игра «Веселая логика»</a:t>
            </a:r>
          </a:p>
          <a:p>
            <a:pPr lvl="0"/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Развивающая игра «Мои первые цифры»</a:t>
            </a:r>
          </a:p>
          <a:p>
            <a:pPr lvl="0"/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Развивающая игра «Формы»</a:t>
            </a:r>
          </a:p>
          <a:p>
            <a:pPr lvl="0"/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Развивающая игра «Признаки»</a:t>
            </a:r>
          </a:p>
          <a:p>
            <a:pPr lvl="0"/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Развивающая игра «Развиваем внимание»</a:t>
            </a:r>
          </a:p>
          <a:p>
            <a:pPr lvl="0"/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Развивающая игра «Карандаши»</a:t>
            </a:r>
          </a:p>
          <a:p>
            <a:pPr lvl="0"/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Развивающая игра «Математика»</a:t>
            </a:r>
          </a:p>
          <a:p>
            <a:pPr lvl="0"/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Касса цифр «Простая арифметика»</a:t>
            </a:r>
          </a:p>
          <a:p>
            <a:pPr lvl="0"/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Настольная игра «Фигуры»</a:t>
            </a:r>
          </a:p>
          <a:p>
            <a:pPr lvl="0"/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Настольная игра «Ассоциации»</a:t>
            </a:r>
          </a:p>
          <a:p>
            <a:pPr lvl="0"/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Настольная игра «Цифры»</a:t>
            </a:r>
          </a:p>
          <a:p>
            <a:pPr lvl="0"/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Настольная игра «</a:t>
            </a:r>
            <a:r>
              <a:rPr lang="ru-RU" sz="11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Что.Откуда.Почему</a:t>
            </a:r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lvl="0"/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Лото «Математика»</a:t>
            </a:r>
          </a:p>
          <a:p>
            <a:pPr lvl="0"/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Лото «Легкий счет»</a:t>
            </a:r>
          </a:p>
          <a:p>
            <a:pPr lvl="0"/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Лото « Азбука и цифры»</a:t>
            </a:r>
          </a:p>
          <a:p>
            <a:pPr lvl="0"/>
            <a:r>
              <a:rPr lang="ru-RU" sz="11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Сортировшик</a:t>
            </a:r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«Формы» - 3 </a:t>
            </a:r>
            <a:r>
              <a:rPr lang="ru-RU" sz="11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шт</a:t>
            </a:r>
            <a:endParaRPr lang="ru-RU" sz="11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Пирамида – вкладыш 2 </a:t>
            </a:r>
            <a:r>
              <a:rPr lang="ru-RU" sz="11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шт</a:t>
            </a:r>
            <a:endParaRPr lang="ru-RU" sz="11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Игра деревянная «Легкий счет»от 0 до 9</a:t>
            </a:r>
          </a:p>
          <a:p>
            <a:pPr lvl="0"/>
            <a:r>
              <a:rPr lang="ru-RU" sz="11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Кубик-рубик</a:t>
            </a:r>
            <a:endParaRPr lang="ru-RU" sz="11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Шнуровки 3 </a:t>
            </a:r>
            <a:r>
              <a:rPr lang="ru-RU" sz="11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шт</a:t>
            </a:r>
            <a:endParaRPr lang="ru-RU" sz="11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«Змейка» для развития мелкой моторики</a:t>
            </a:r>
          </a:p>
          <a:p>
            <a:pPr lvl="0"/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Игра с прищепками</a:t>
            </a:r>
          </a:p>
          <a:p>
            <a:pPr lvl="0"/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Счетные палочки, альбом с карточками</a:t>
            </a:r>
          </a:p>
          <a:p>
            <a:pPr lvl="0"/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Набор пластмассовых геометрический фигур для конструирования</a:t>
            </a:r>
          </a:p>
          <a:p>
            <a:pPr lvl="0"/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Набор деревянных геометрический фигур для конструирования</a:t>
            </a:r>
          </a:p>
          <a:p>
            <a:pPr lvl="0"/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Конструктор «Соты»</a:t>
            </a:r>
          </a:p>
          <a:p>
            <a:pPr lvl="0"/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Конструктор «Звездочки»</a:t>
            </a:r>
          </a:p>
          <a:p>
            <a:pPr lvl="0"/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Конструктор «Снежинки»</a:t>
            </a:r>
          </a:p>
          <a:p>
            <a:pPr lvl="0"/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Конструктор «</a:t>
            </a:r>
            <a:r>
              <a:rPr lang="ru-RU" sz="11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Мозайка</a:t>
            </a:r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lvl="0"/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Конструктор «Паровоз»</a:t>
            </a:r>
          </a:p>
          <a:p>
            <a:pPr lvl="0"/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Конструктор «Динозавр»</a:t>
            </a:r>
          </a:p>
          <a:p>
            <a:pPr lvl="0"/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Конструктор «Внедорожник»</a:t>
            </a:r>
          </a:p>
          <a:p>
            <a:pPr lvl="0"/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Кубик «Сосчитай и назови» - 30 </a:t>
            </a:r>
            <a:r>
              <a:rPr lang="ru-RU" sz="11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шт</a:t>
            </a:r>
            <a:endParaRPr lang="ru-RU" sz="11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Матрешки маленькие - 20 </a:t>
            </a:r>
            <a:r>
              <a:rPr lang="ru-RU" sz="11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шт</a:t>
            </a:r>
            <a:endParaRPr lang="ru-RU" sz="11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Магнитные цифры</a:t>
            </a:r>
          </a:p>
          <a:p>
            <a:pPr lvl="0"/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Дидактическая игра «Большой маленький»</a:t>
            </a:r>
          </a:p>
          <a:p>
            <a:pPr lvl="0"/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Дидактическая игра «Геометрические домики»</a:t>
            </a:r>
          </a:p>
          <a:p>
            <a:pPr lvl="0"/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Дидактическая игра «Спрячь птичку»</a:t>
            </a:r>
          </a:p>
          <a:p>
            <a:pPr lvl="0"/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Дидактическая игра «Геометрические фигуры»</a:t>
            </a:r>
          </a:p>
          <a:p>
            <a:pPr lvl="0"/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Дидактическая игра «Продолжи ряд»</a:t>
            </a:r>
          </a:p>
          <a:p>
            <a:pPr lvl="0"/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Дидактическая игра «Геометрическое лото»</a:t>
            </a:r>
          </a:p>
          <a:p>
            <a:pPr lvl="0"/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Дидактическая игра «Собери урожай»</a:t>
            </a:r>
          </a:p>
          <a:p>
            <a:pPr lvl="0"/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Дидактическая игра «Собери бусы»</a:t>
            </a:r>
          </a:p>
          <a:p>
            <a:pPr lvl="0"/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Дидактическая игра «Парочки-Рукавички»</a:t>
            </a:r>
          </a:p>
          <a:p>
            <a:pPr lvl="0"/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Дидактическая игра «Одежда»</a:t>
            </a:r>
          </a:p>
          <a:p>
            <a:pPr lvl="0"/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Дидактическая игра «Сложи картинку»</a:t>
            </a:r>
          </a:p>
          <a:p>
            <a:pPr lvl="0"/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Дидактическая игра «Когда это бывает?» (части суток)</a:t>
            </a:r>
          </a:p>
          <a:p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Дидактическая игра «Когда это бывает?» (времена года)</a:t>
            </a:r>
            <a:endParaRPr lang="ru-RU" sz="11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78223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ЦЕНТР ПРИРОДЫ</a:t>
            </a:r>
            <a:endParaRPr lang="ru-RU" dirty="0"/>
          </a:p>
        </p:txBody>
      </p:sp>
      <p:pic>
        <p:nvPicPr>
          <p:cNvPr id="6" name="Содержимое 5" descr="IMG_20200722_150605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179388" y="2491503"/>
            <a:ext cx="4321175" cy="32323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Содержимое 6" descr="IMG_20200722_162946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 rot="5400000">
            <a:off x="4643438" y="2502615"/>
            <a:ext cx="4321175" cy="32323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3278223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ЦЕНТР ПРИРОДЫ</a:t>
            </a:r>
            <a:endParaRPr lang="ru-RU" dirty="0"/>
          </a:p>
        </p:txBody>
      </p:sp>
      <p:pic>
        <p:nvPicPr>
          <p:cNvPr id="6" name="Содержимое 5" descr="IMG_20200722_150605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2000232" y="2000240"/>
            <a:ext cx="5429288" cy="40611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3278223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ЦЕНТР ПРИРОДЫ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142844" y="1857364"/>
            <a:ext cx="9001156" cy="4857784"/>
          </a:xfrm>
        </p:spPr>
        <p:txBody>
          <a:bodyPr numCol="2">
            <a:normAutofit fontScale="32500" lnSpcReduction="20000"/>
          </a:bodyPr>
          <a:lstStyle/>
          <a:p>
            <a:pPr lvl="0"/>
            <a:r>
              <a:rPr lang="ru-RU" sz="4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Набор пластмассовый «Домашние животные»</a:t>
            </a:r>
          </a:p>
          <a:p>
            <a:pPr lvl="0"/>
            <a:r>
              <a:rPr lang="ru-RU" sz="4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Набор пластмассовый «Дикие животные»</a:t>
            </a:r>
          </a:p>
          <a:p>
            <a:pPr lvl="0"/>
            <a:r>
              <a:rPr lang="ru-RU" sz="4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Набор пластмассовый «Насекомые»</a:t>
            </a:r>
          </a:p>
          <a:p>
            <a:pPr lvl="0"/>
            <a:r>
              <a:rPr lang="ru-RU" sz="4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Макет дерева «Времена года»</a:t>
            </a:r>
          </a:p>
          <a:p>
            <a:pPr lvl="0"/>
            <a:r>
              <a:rPr lang="ru-RU" sz="4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Дидактическая игра «Времена года»</a:t>
            </a:r>
          </a:p>
          <a:p>
            <a:pPr lvl="0"/>
            <a:r>
              <a:rPr lang="ru-RU" sz="4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Дидактическая игра «Перелётные птицы - парочки»</a:t>
            </a:r>
          </a:p>
          <a:p>
            <a:pPr lvl="0"/>
            <a:r>
              <a:rPr lang="ru-RU" sz="4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Дидактическая игра «Птицы – найди тень»</a:t>
            </a:r>
          </a:p>
          <a:p>
            <a:pPr lvl="0"/>
            <a:r>
              <a:rPr lang="ru-RU" sz="4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Дидактическая игра «Времена года»</a:t>
            </a:r>
          </a:p>
          <a:p>
            <a:pPr lvl="0"/>
            <a:r>
              <a:rPr lang="ru-RU" sz="4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Дидактическая игра «Найди пару – дикие животные»</a:t>
            </a:r>
          </a:p>
          <a:p>
            <a:pPr lvl="0"/>
            <a:r>
              <a:rPr lang="ru-RU" sz="4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Дидактическая игра «Найди пару – домашние животные и птицы»</a:t>
            </a:r>
          </a:p>
          <a:p>
            <a:pPr lvl="0"/>
            <a:r>
              <a:rPr lang="ru-RU" sz="4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Дидактическая игра «Мемо – домашние  жители»</a:t>
            </a:r>
          </a:p>
          <a:p>
            <a:pPr lvl="0"/>
            <a:r>
              <a:rPr lang="ru-RU" sz="4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Дидактическая игра «Мемо – лесные жители»</a:t>
            </a:r>
          </a:p>
          <a:p>
            <a:pPr lvl="0"/>
            <a:r>
              <a:rPr lang="ru-RU" sz="4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Дидактическая игра «Сложи картинку – В лесу»</a:t>
            </a:r>
          </a:p>
          <a:p>
            <a:pPr lvl="0"/>
            <a:r>
              <a:rPr lang="ru-RU" sz="4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Дидактическая игра «Сложи картинку – Ферма»</a:t>
            </a:r>
          </a:p>
          <a:p>
            <a:pPr lvl="0"/>
            <a:r>
              <a:rPr lang="ru-RU" sz="4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Дидактическая игра «Времена года»</a:t>
            </a:r>
          </a:p>
          <a:p>
            <a:pPr lvl="0"/>
            <a:r>
              <a:rPr lang="ru-RU" sz="4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Дидактическая игра «Мамы и детки»</a:t>
            </a:r>
          </a:p>
          <a:p>
            <a:pPr lvl="0"/>
            <a:r>
              <a:rPr lang="ru-RU" sz="4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Дидактическое панно «На ферме»</a:t>
            </a:r>
          </a:p>
          <a:p>
            <a:pPr lvl="0"/>
            <a:r>
              <a:rPr lang="ru-RU" sz="4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Дидактическое панно «В лесу» </a:t>
            </a:r>
          </a:p>
          <a:p>
            <a:pPr lvl="0"/>
            <a:r>
              <a:rPr lang="ru-RU" sz="4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Дидактическая игра «Подводный мир»</a:t>
            </a:r>
          </a:p>
          <a:p>
            <a:pPr lvl="0"/>
            <a:r>
              <a:rPr lang="ru-RU" sz="4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Настольная игра «Чей малыш?»</a:t>
            </a:r>
          </a:p>
          <a:p>
            <a:pPr lvl="0"/>
            <a:r>
              <a:rPr lang="ru-RU" sz="4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Настольная игра «Времена года»</a:t>
            </a:r>
          </a:p>
          <a:p>
            <a:pPr lvl="0"/>
            <a:r>
              <a:rPr lang="ru-RU" sz="4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Настольная игра «Мир животных»</a:t>
            </a:r>
          </a:p>
          <a:p>
            <a:pPr lvl="0"/>
            <a:r>
              <a:rPr lang="ru-RU" sz="4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Настольная игра «Дары природы»</a:t>
            </a:r>
          </a:p>
          <a:p>
            <a:pPr lvl="0"/>
            <a:r>
              <a:rPr lang="ru-RU" sz="4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Настольная игра «Кто, где живет»</a:t>
            </a:r>
          </a:p>
          <a:p>
            <a:pPr lvl="0"/>
            <a:r>
              <a:rPr lang="ru-RU" sz="4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Настольная игра «На лесной тропинке»</a:t>
            </a:r>
          </a:p>
          <a:p>
            <a:pPr lvl="0"/>
            <a:r>
              <a:rPr lang="ru-RU" sz="4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Настольная игра «Про животных»</a:t>
            </a:r>
          </a:p>
          <a:p>
            <a:pPr lvl="0"/>
            <a:r>
              <a:rPr lang="ru-RU" sz="4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Настольная игра «Животные России»</a:t>
            </a:r>
          </a:p>
          <a:p>
            <a:pPr lvl="0"/>
            <a:r>
              <a:rPr lang="ru-RU" sz="4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Лото «Кто, где живет?»</a:t>
            </a:r>
          </a:p>
          <a:p>
            <a:pPr lvl="0"/>
            <a:r>
              <a:rPr lang="ru-RU" sz="4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Лесное домино</a:t>
            </a:r>
          </a:p>
          <a:p>
            <a:pPr lvl="0"/>
            <a:r>
              <a:rPr lang="ru-RU" sz="4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Домино «Ягоды и цветы»</a:t>
            </a:r>
          </a:p>
          <a:p>
            <a:pPr lvl="0"/>
            <a:r>
              <a:rPr lang="ru-RU" sz="4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Лото «Лето в деревне»</a:t>
            </a:r>
          </a:p>
          <a:p>
            <a:pPr lvl="0"/>
            <a:r>
              <a:rPr lang="ru-RU" sz="4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Лото «Урожай»</a:t>
            </a:r>
          </a:p>
          <a:p>
            <a:pPr lvl="0"/>
            <a:r>
              <a:rPr lang="ru-RU" sz="4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Обучающая игра «Домашние птицы»</a:t>
            </a:r>
          </a:p>
          <a:p>
            <a:pPr lvl="0"/>
            <a:r>
              <a:rPr lang="ru-RU" sz="4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Лабиринт «Зимние забавы»</a:t>
            </a:r>
          </a:p>
          <a:p>
            <a:pPr lvl="0"/>
            <a:r>
              <a:rPr lang="ru-RU" sz="4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Развивающая игра «Календарь природы. Часы»</a:t>
            </a:r>
          </a:p>
          <a:p>
            <a:pPr lvl="0"/>
            <a:r>
              <a:rPr lang="ru-RU" sz="4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Плакат «Календарь природы»</a:t>
            </a:r>
          </a:p>
          <a:p>
            <a:pPr lvl="0"/>
            <a:r>
              <a:rPr lang="ru-RU" sz="4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Картотека пальчиковых игр по экологии</a:t>
            </a:r>
          </a:p>
          <a:p>
            <a:pPr lvl="0"/>
            <a:r>
              <a:rPr lang="ru-RU" sz="4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Экологические сказки </a:t>
            </a:r>
          </a:p>
          <a:p>
            <a:pPr lvl="0"/>
            <a:r>
              <a:rPr lang="ru-RU" sz="4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Паспорт комнатных растений</a:t>
            </a:r>
          </a:p>
          <a:p>
            <a:pPr lvl="0"/>
            <a:r>
              <a:rPr lang="ru-RU" sz="4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Комнатные растения, согласно возрасту</a:t>
            </a:r>
          </a:p>
          <a:p>
            <a:pPr lvl="0"/>
            <a:r>
              <a:rPr lang="ru-RU" sz="4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Картотека наблюдений и опытов</a:t>
            </a:r>
          </a:p>
          <a:p>
            <a:r>
              <a:rPr lang="ru-RU" sz="4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Плакаты животный, растительный мир – 10 </a:t>
            </a:r>
            <a:r>
              <a:rPr lang="ru-RU" sz="4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шт</a:t>
            </a:r>
            <a:r>
              <a:rPr lang="ru-RU" sz="4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278223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РЕЧЕВОЙ ЦЕНТР </a:t>
            </a:r>
            <a:endParaRPr lang="ru-RU" dirty="0"/>
          </a:p>
        </p:txBody>
      </p:sp>
      <p:pic>
        <p:nvPicPr>
          <p:cNvPr id="6" name="Содержимое 5" descr="IMG_20200722_162638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179388" y="2491503"/>
            <a:ext cx="4321175" cy="32323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Содержимое 6" descr="IMG_20200722_162858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 l="11573" t="10979" r="15686" b="47029"/>
          <a:stretch>
            <a:fillRect/>
          </a:stretch>
        </p:blipFill>
        <p:spPr>
          <a:xfrm>
            <a:off x="4214810" y="2071678"/>
            <a:ext cx="4632190" cy="20002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3278223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РЕЧЕВОЙ ЦЕНТР 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214546" y="1785926"/>
            <a:ext cx="6929454" cy="5072074"/>
          </a:xfrm>
        </p:spPr>
        <p:txBody>
          <a:bodyPr>
            <a:normAutofit fontScale="40000" lnSpcReduction="20000"/>
          </a:bodyPr>
          <a:lstStyle/>
          <a:p>
            <a:pPr lvl="0"/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Мнемотаблицы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«Сказки» - 4 </a:t>
            </a:r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шт</a:t>
            </a:r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Мнемотаблицы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для составления описания, рассказа – 7 </a:t>
            </a:r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шт</a:t>
            </a:r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Картотека пальчиковых игр 3 </a:t>
            </a:r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шт</a:t>
            </a:r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Картотека загадок</a:t>
            </a:r>
          </a:p>
          <a:p>
            <a:pPr lvl="0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Картотека стихов и </a:t>
            </a:r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потешек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режимных моментов.</a:t>
            </a:r>
          </a:p>
          <a:p>
            <a:pPr lvl="0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Картотека игр на формирование звуковой культуры речи</a:t>
            </a:r>
          </a:p>
          <a:p>
            <a:pPr lvl="0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Магнитная азбука – 2 </a:t>
            </a:r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шт</a:t>
            </a:r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Лото «Азбука»</a:t>
            </a:r>
          </a:p>
          <a:p>
            <a:pPr lvl="0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Лото «Азбука и арифметика»</a:t>
            </a:r>
          </a:p>
          <a:p>
            <a:pPr lvl="0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Игра на развитие речи «Самолеты»</a:t>
            </a:r>
          </a:p>
          <a:p>
            <a:pPr lvl="0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Игра на развитие речи «Прожорливые фрукты»</a:t>
            </a:r>
          </a:p>
          <a:p>
            <a:pPr lvl="0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Игра на развитие речи «Божья коровка»</a:t>
            </a:r>
          </a:p>
          <a:p>
            <a:pPr lvl="0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Игра на развитие речи «Бабочка»</a:t>
            </a:r>
          </a:p>
          <a:p>
            <a:pPr lvl="0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Игра на развитие речи «Дождик»</a:t>
            </a:r>
          </a:p>
          <a:p>
            <a:pPr lvl="0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Дидактическая игра «Собираем </a:t>
            </a:r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уродаей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lvl="0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Дидактическая игра « Сказка Репка»</a:t>
            </a:r>
          </a:p>
          <a:p>
            <a:pPr lvl="0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Дидактическая игра «Супермаркет»</a:t>
            </a:r>
          </a:p>
          <a:p>
            <a:pPr lvl="0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Дидактическая игра «Назови </a:t>
            </a:r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правильно_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Мамы и детки»</a:t>
            </a:r>
          </a:p>
          <a:p>
            <a:pPr lvl="0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Дидактическая игра «Звуки вокруг нас»</a:t>
            </a:r>
          </a:p>
          <a:p>
            <a:pPr lvl="0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Дидактическая игра «кто как говорит?»</a:t>
            </a:r>
          </a:p>
          <a:p>
            <a:pPr lvl="0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Дидактическая игра «Звуки вокруг нас»</a:t>
            </a:r>
          </a:p>
          <a:p>
            <a:pPr lvl="0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Дидактическая игра «Парочки»</a:t>
            </a:r>
          </a:p>
          <a:p>
            <a:pPr lvl="0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Дидактическая игра «Составь рассказ – Жители фермы»</a:t>
            </a:r>
          </a:p>
          <a:p>
            <a:pPr lvl="0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Дидактическая игра «Супермаркет»</a:t>
            </a:r>
          </a:p>
          <a:p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Мнемодорожки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«Сказки» - 3 </a:t>
            </a:r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шт</a:t>
            </a:r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78223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2571736" y="1428736"/>
            <a:ext cx="4248472" cy="639762"/>
          </a:xfrm>
        </p:spPr>
        <p:txBody>
          <a:bodyPr/>
          <a:lstStyle/>
          <a:p>
            <a:r>
              <a:rPr lang="ru-RU" sz="3200" dirty="0" smtClean="0"/>
              <a:t>ЦЕНТР МУЗЫКИ</a:t>
            </a:r>
          </a:p>
          <a:p>
            <a:endParaRPr lang="ru-RU" dirty="0"/>
          </a:p>
        </p:txBody>
      </p:sp>
      <p:pic>
        <p:nvPicPr>
          <p:cNvPr id="11" name="Содержимое 10" descr="IMG_20200722_162626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 l="93" t="24721"/>
          <a:stretch>
            <a:fillRect/>
          </a:stretch>
        </p:blipFill>
        <p:spPr>
          <a:xfrm rot="5400000">
            <a:off x="4400619" y="3100317"/>
            <a:ext cx="4387063" cy="24726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2000232" y="2285992"/>
            <a:ext cx="3070694" cy="4150452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Обучающие карточки «Музыкальные инструменты»</a:t>
            </a:r>
          </a:p>
          <a:p>
            <a:pPr lvl="0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Погремушки </a:t>
            </a:r>
          </a:p>
          <a:p>
            <a:pPr lvl="0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Бубен</a:t>
            </a:r>
          </a:p>
          <a:p>
            <a:pPr lvl="0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Барабан </a:t>
            </a:r>
          </a:p>
          <a:p>
            <a:pPr lvl="0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Маракасы</a:t>
            </a:r>
          </a:p>
          <a:p>
            <a:pPr lvl="0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Труба</a:t>
            </a:r>
          </a:p>
          <a:p>
            <a:pPr lvl="0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Дудочка 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Ксилофон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Деревянные ложки – 20 </a:t>
            </a:r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шт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278223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4294967295"/>
          </p:nvPr>
        </p:nvSpPr>
        <p:spPr>
          <a:xfrm>
            <a:off x="2428860" y="1142984"/>
            <a:ext cx="3286116" cy="6429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200" dirty="0" smtClean="0"/>
              <a:t>ЦЕНТР КНИГИ</a:t>
            </a:r>
            <a:endParaRPr lang="ru-RU" sz="3200" dirty="0"/>
          </a:p>
        </p:txBody>
      </p:sp>
      <p:sp>
        <p:nvSpPr>
          <p:cNvPr id="12" name="Содержимое 11"/>
          <p:cNvSpPr>
            <a:spLocks noGrp="1"/>
          </p:cNvSpPr>
          <p:nvPr>
            <p:ph sz="half" idx="1"/>
          </p:nvPr>
        </p:nvSpPr>
        <p:spPr>
          <a:xfrm>
            <a:off x="428596" y="2071678"/>
            <a:ext cx="4178174" cy="2796912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КНИГИ СОГЛАСНО ВОЗРАСТУ ДЕТЕЙ </a:t>
            </a:r>
          </a:p>
          <a:p>
            <a:pPr lvl="0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Большая  книга для детского сада</a:t>
            </a:r>
          </a:p>
          <a:p>
            <a:pPr lvl="0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Хрестоматия для детского сада</a:t>
            </a:r>
          </a:p>
          <a:p>
            <a:pPr lvl="0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Хрестоматия для старшей группы</a:t>
            </a:r>
          </a:p>
          <a:p>
            <a:pPr lvl="0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мн. другие</a:t>
            </a:r>
          </a:p>
          <a:p>
            <a:endParaRPr lang="ru-RU" dirty="0"/>
          </a:p>
        </p:txBody>
      </p:sp>
      <p:pic>
        <p:nvPicPr>
          <p:cNvPr id="14" name="Содержимое 9" descr="IMG_20200722_162638.jpg"/>
          <p:cNvPicPr>
            <a:picLocks noChangeAspect="1"/>
          </p:cNvPicPr>
          <p:nvPr/>
        </p:nvPicPr>
        <p:blipFill>
          <a:blip r:embed="rId3" cstate="print"/>
          <a:srcRect l="37286" b="50584"/>
          <a:stretch>
            <a:fillRect/>
          </a:stretch>
        </p:blipFill>
        <p:spPr>
          <a:xfrm rot="5400000">
            <a:off x="4122664" y="2521014"/>
            <a:ext cx="4276598" cy="25206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3278223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ЦЕНТР ТЕАТРА</a:t>
            </a:r>
            <a:endParaRPr lang="ru-RU" dirty="0"/>
          </a:p>
        </p:txBody>
      </p:sp>
      <p:pic>
        <p:nvPicPr>
          <p:cNvPr id="6" name="Содержимое 5" descr="IMG_20200722_163014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l="32641" t="33989" r="29758" b="15178"/>
          <a:stretch>
            <a:fillRect/>
          </a:stretch>
        </p:blipFill>
        <p:spPr>
          <a:xfrm rot="5400000">
            <a:off x="808432" y="2263345"/>
            <a:ext cx="4026671" cy="40719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Содержимое 6" descr="IMG_20200722_162529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 l="44637" t="30870" r="12380" b="29348"/>
          <a:stretch>
            <a:fillRect/>
          </a:stretch>
        </p:blipFill>
        <p:spPr>
          <a:xfrm rot="5400000">
            <a:off x="5199067" y="3016247"/>
            <a:ext cx="2889270" cy="20002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3278223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2844" y="1857364"/>
            <a:ext cx="4189004" cy="785818"/>
          </a:xfrm>
        </p:spPr>
        <p:txBody>
          <a:bodyPr>
            <a:normAutofit/>
          </a:bodyPr>
          <a:lstStyle/>
          <a:p>
            <a:r>
              <a:rPr lang="ru-RU" dirty="0" smtClean="0"/>
              <a:t>НАША ГРУППА </a:t>
            </a:r>
            <a:endParaRPr lang="ru-RU" dirty="0"/>
          </a:p>
        </p:txBody>
      </p:sp>
      <p:pic>
        <p:nvPicPr>
          <p:cNvPr id="6" name="Содержимое 5" descr="IMG_20200722_163138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3170888"/>
            <a:ext cx="4929190" cy="36871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Содержимое 6" descr="IMG_20200722_163146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559872" y="714356"/>
            <a:ext cx="4584128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9458" name="Picture 2" descr="http://kolosok-pasegovo.ru/assets/images/2018%20poto/dew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4029826"/>
            <a:ext cx="4000496" cy="28281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3278223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ЦЕНТР ТЕАТРА</a:t>
            </a:r>
            <a:endParaRPr lang="ru-RU" dirty="0"/>
          </a:p>
        </p:txBody>
      </p:sp>
      <p:pic>
        <p:nvPicPr>
          <p:cNvPr id="6" name="Содержимое 5" descr="IMG_20200722_163014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214282" y="1928802"/>
            <a:ext cx="4528900" cy="21431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Содержимое 6" descr="IMG_20200722_162529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786313" y="1928802"/>
            <a:ext cx="3925049" cy="18573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Содержимое 6" descr="IMG_20200722_16252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29190" y="4071942"/>
            <a:ext cx="4076009" cy="19288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Содержимое 5" descr="IMG_20200722_16301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5720" y="4572008"/>
            <a:ext cx="4377936" cy="20717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3278223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ЦЕНТР ТЕАТРА</a:t>
            </a:r>
            <a:endParaRPr lang="ru-RU" dirty="0"/>
          </a:p>
        </p:txBody>
      </p:sp>
      <p:pic>
        <p:nvPicPr>
          <p:cNvPr id="6" name="Содержимое 5" descr="IMG_20200722_163014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214282" y="1928802"/>
            <a:ext cx="4528899" cy="21431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Содержимое 6" descr="IMG_20200722_162529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786314" y="1928802"/>
            <a:ext cx="3925046" cy="18573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Содержимое 6" descr="IMG_20200722_16252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5212620" y="4139015"/>
            <a:ext cx="3110941" cy="23270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Содержимое 5" descr="IMG_20200722_16301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5720" y="4572008"/>
            <a:ext cx="4377936" cy="20717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3278223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43042" y="785794"/>
            <a:ext cx="5760640" cy="1185223"/>
          </a:xfrm>
        </p:spPr>
        <p:txBody>
          <a:bodyPr/>
          <a:lstStyle/>
          <a:p>
            <a:r>
              <a:rPr lang="ru-RU" dirty="0" smtClean="0"/>
              <a:t>ЦЕНТР ТЕАТРА</a:t>
            </a:r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2285984" y="1714488"/>
            <a:ext cx="6858016" cy="5143512"/>
          </a:xfrm>
        </p:spPr>
        <p:txBody>
          <a:bodyPr>
            <a:normAutofit fontScale="47500" lnSpcReduction="20000"/>
          </a:bodyPr>
          <a:lstStyle/>
          <a:p>
            <a:pPr lvl="0"/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Лепбук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«Все о театре»</a:t>
            </a:r>
          </a:p>
          <a:p>
            <a:pPr lvl="0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Кукольный театр из фетра</a:t>
            </a:r>
          </a:p>
          <a:p>
            <a:pPr lvl="0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Кукольный театр на палочках</a:t>
            </a:r>
          </a:p>
          <a:p>
            <a:pPr lvl="0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Пальчиковый театр «Колобок»</a:t>
            </a:r>
          </a:p>
          <a:p>
            <a:pPr lvl="0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Театр из дерева «Теремок»</a:t>
            </a:r>
          </a:p>
          <a:p>
            <a:pPr lvl="0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Театр из пенопласта «Теремок»</a:t>
            </a:r>
          </a:p>
          <a:p>
            <a:pPr lvl="0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Театр из бумаги «Три поросёнка» - 3 </a:t>
            </a:r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шт</a:t>
            </a:r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Маски героев сказок</a:t>
            </a:r>
          </a:p>
          <a:p>
            <a:pPr lvl="0"/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Фланелеграф</a:t>
            </a:r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Сказочное домино</a:t>
            </a:r>
          </a:p>
          <a:p>
            <a:pPr lvl="0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Домино «</a:t>
            </a:r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Смешарики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lvl="0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Домино «</a:t>
            </a:r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Винни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пух»</a:t>
            </a:r>
          </a:p>
          <a:p>
            <a:pPr lvl="0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Домино «Сказки»</a:t>
            </a:r>
          </a:p>
          <a:p>
            <a:pPr lvl="0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Настольная игра «Сказки»</a:t>
            </a:r>
          </a:p>
          <a:p>
            <a:pPr lvl="0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Настольная игра «Магнитный театр »</a:t>
            </a:r>
          </a:p>
          <a:p>
            <a:pPr lvl="0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Развивающая плакат-игра «Колобок и Репка»</a:t>
            </a:r>
          </a:p>
          <a:p>
            <a:pPr lvl="0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Развивающая плакат-игра «Три медведя и </a:t>
            </a:r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Заюшкина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избушка»</a:t>
            </a:r>
          </a:p>
          <a:p>
            <a:pPr lvl="0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Дополни картинку «Сказки»</a:t>
            </a:r>
          </a:p>
          <a:p>
            <a:pPr lvl="0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Дидактическая игра «Найди пару - Сказки»</a:t>
            </a:r>
          </a:p>
          <a:p>
            <a:pPr lvl="0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Дидактическая игра «Заплатки - Колобок»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Дидактическая игра «Театр пальчиков»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78223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ЦЕНТР ТВОРЧЕСТВА</a:t>
            </a:r>
            <a:endParaRPr lang="ru-RU" dirty="0"/>
          </a:p>
        </p:txBody>
      </p:sp>
      <p:pic>
        <p:nvPicPr>
          <p:cNvPr id="6" name="Содержимое 5" descr="IMG_20200722_150504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l="18993" t="13533" b="15743"/>
          <a:stretch>
            <a:fillRect/>
          </a:stretch>
        </p:blipFill>
        <p:spPr>
          <a:xfrm>
            <a:off x="357158" y="2714620"/>
            <a:ext cx="4484968" cy="29289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Содержимое 6" descr="IMG_20200722_150517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 rot="5400000">
            <a:off x="4643438" y="2502615"/>
            <a:ext cx="4321175" cy="32323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3278223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ЦЕНТР ТВОРЧЕСТВА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0" y="1785926"/>
            <a:ext cx="9144000" cy="4500594"/>
          </a:xfrm>
        </p:spPr>
        <p:txBody>
          <a:bodyPr numCol="2">
            <a:normAutofit/>
          </a:bodyPr>
          <a:lstStyle/>
          <a:p>
            <a:pPr lvl="0"/>
            <a:r>
              <a:rPr lang="ru-RU" sz="1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Доска для рисования большая</a:t>
            </a:r>
          </a:p>
          <a:p>
            <a:pPr lvl="0"/>
            <a:r>
              <a:rPr lang="ru-RU" sz="1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Краски « Акварель»</a:t>
            </a:r>
          </a:p>
          <a:p>
            <a:pPr lvl="0"/>
            <a:r>
              <a:rPr lang="ru-RU" sz="1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Краски « Гуашь»</a:t>
            </a:r>
          </a:p>
          <a:p>
            <a:pPr lvl="0"/>
            <a:r>
              <a:rPr lang="ru-RU" sz="1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Пластилин                                    </a:t>
            </a:r>
          </a:p>
          <a:p>
            <a:pPr lvl="0"/>
            <a:r>
              <a:rPr lang="ru-RU" sz="1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Доски для лепки</a:t>
            </a:r>
          </a:p>
          <a:p>
            <a:pPr lvl="0"/>
            <a:r>
              <a:rPr lang="ru-RU" sz="1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Стеки</a:t>
            </a:r>
          </a:p>
          <a:p>
            <a:pPr lvl="0"/>
            <a:r>
              <a:rPr lang="ru-RU" sz="1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Кисти для рисования                         </a:t>
            </a:r>
          </a:p>
          <a:p>
            <a:pPr lvl="0"/>
            <a:r>
              <a:rPr lang="ru-RU" sz="1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Кисти для клея</a:t>
            </a:r>
          </a:p>
          <a:p>
            <a:pPr lvl="0"/>
            <a:r>
              <a:rPr lang="ru-RU" sz="1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Клей ПВА</a:t>
            </a:r>
          </a:p>
          <a:p>
            <a:pPr lvl="0"/>
            <a:r>
              <a:rPr lang="ru-RU" sz="1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Карандаши цветные</a:t>
            </a:r>
          </a:p>
          <a:p>
            <a:pPr lvl="0"/>
            <a:r>
              <a:rPr lang="ru-RU" sz="1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Карандаши простые                </a:t>
            </a:r>
          </a:p>
          <a:p>
            <a:pPr lvl="0"/>
            <a:endParaRPr lang="ru-RU" sz="15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15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15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15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15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Ножницы</a:t>
            </a:r>
          </a:p>
          <a:p>
            <a:pPr lvl="0"/>
            <a:r>
              <a:rPr lang="ru-RU" sz="1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Цветная бумага</a:t>
            </a:r>
          </a:p>
          <a:p>
            <a:pPr lvl="0"/>
            <a:r>
              <a:rPr lang="ru-RU" sz="1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Цветной картон</a:t>
            </a:r>
          </a:p>
          <a:p>
            <a:pPr lvl="0"/>
            <a:r>
              <a:rPr lang="ru-RU" sz="1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Белый картон</a:t>
            </a:r>
          </a:p>
          <a:p>
            <a:pPr lvl="0"/>
            <a:r>
              <a:rPr lang="ru-RU" sz="1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Альбомы для рисования</a:t>
            </a:r>
          </a:p>
          <a:p>
            <a:pPr lvl="0"/>
            <a:r>
              <a:rPr lang="ru-RU" sz="1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Мольберт </a:t>
            </a:r>
          </a:p>
          <a:p>
            <a:pPr lvl="0"/>
            <a:r>
              <a:rPr lang="ru-RU" sz="1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Игра «Цвет и его значение»</a:t>
            </a:r>
          </a:p>
          <a:p>
            <a:pPr lvl="0"/>
            <a:r>
              <a:rPr lang="ru-RU" sz="1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Первая книга по рисованию</a:t>
            </a:r>
          </a:p>
          <a:p>
            <a:pPr lvl="0"/>
            <a:r>
              <a:rPr lang="ru-RU" sz="1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Книга «Сказочная аппликация»</a:t>
            </a:r>
          </a:p>
          <a:p>
            <a:pPr lvl="0"/>
            <a:r>
              <a:rPr lang="ru-RU" sz="1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Раскраски </a:t>
            </a:r>
          </a:p>
          <a:p>
            <a:pPr lvl="0"/>
            <a:r>
              <a:rPr lang="ru-RU" sz="1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Магнитные доски для рисования</a:t>
            </a:r>
          </a:p>
          <a:p>
            <a:pPr lvl="0"/>
            <a:r>
              <a:rPr lang="ru-RU" sz="1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Дидактическая игра «Волшебные кисточки»</a:t>
            </a:r>
          </a:p>
          <a:p>
            <a:pPr lvl="0"/>
            <a:r>
              <a:rPr lang="ru-RU" sz="1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Трафареты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278223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ЦЕНТР ДВИГАТЕЛЬНОЙ АКТИВНОСТИ</a:t>
            </a:r>
            <a:endParaRPr lang="ru-RU" dirty="0"/>
          </a:p>
        </p:txBody>
      </p:sp>
      <p:pic>
        <p:nvPicPr>
          <p:cNvPr id="6" name="Содержимое 5" descr="IMG_20190808_122653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28596" y="2143116"/>
            <a:ext cx="3357586" cy="44767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Содержимое 6" descr="IMG_20190809_114251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077936" y="2643182"/>
            <a:ext cx="2780212" cy="37069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3278223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ЦЕНТР ДВИГАТЕЛЬНОЙ АКТИВНОСТИ</a:t>
            </a:r>
            <a:endParaRPr lang="ru-RU" dirty="0"/>
          </a:p>
        </p:txBody>
      </p:sp>
      <p:pic>
        <p:nvPicPr>
          <p:cNvPr id="6" name="Содержимое 5" descr="IMG_20190808_122653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28596" y="2143116"/>
            <a:ext cx="3143271" cy="41910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Содержимое 6" descr="IMG_20190809_114251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810043" y="2285992"/>
            <a:ext cx="3048105" cy="40641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3278223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ЦЕНТР ДВИГАТЕЛЬНОЙ АКТИВНОСТИ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0" y="2071678"/>
            <a:ext cx="9144000" cy="4214842"/>
          </a:xfrm>
        </p:spPr>
        <p:txBody>
          <a:bodyPr numCol="2">
            <a:normAutofit/>
          </a:bodyPr>
          <a:lstStyle/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Картотека подвижных игр</a:t>
            </a: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Тематический альбом «Зимние виды спорта»</a:t>
            </a: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Тематический альбом «Летние виды спорта»</a:t>
            </a: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Бубен (2шт.)</a:t>
            </a: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Кегли (2 набора)</a:t>
            </a: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Обручи </a:t>
            </a: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Маски для подвижных игр</a:t>
            </a: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Гимнастический мяч «Прыгун»</a:t>
            </a: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Игра «Бадминтон» </a:t>
            </a: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Игра «</a:t>
            </a:r>
            <a:r>
              <a:rPr lang="ru-RU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Кольцеброс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(2 </a:t>
            </a:r>
            <a:r>
              <a:rPr lang="ru-RU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шт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lvl="0"/>
            <a:endPara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Теннисные ракетки </a:t>
            </a: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Игра «Попади в цель»</a:t>
            </a: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Коврик из </a:t>
            </a:r>
            <a:r>
              <a:rPr lang="ru-RU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полиэстра</a:t>
            </a:r>
            <a:endPara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Мешочки с песком</a:t>
            </a: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Мячи для сухого бассейна</a:t>
            </a: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Мячи разных размеров (6 </a:t>
            </a:r>
            <a:r>
              <a:rPr lang="ru-RU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шт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Флажки</a:t>
            </a: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Гимнастические ленты</a:t>
            </a: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Скакалки (6 </a:t>
            </a:r>
            <a:r>
              <a:rPr lang="ru-RU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шт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Закаливающие дорожки </a:t>
            </a:r>
          </a:p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Погремушки 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78223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ЦЕНТР ЭМОЦИЙ </a:t>
            </a:r>
            <a:endParaRPr lang="ru-RU" dirty="0"/>
          </a:p>
        </p:txBody>
      </p:sp>
      <p:pic>
        <p:nvPicPr>
          <p:cNvPr id="6" name="Содержимое 5" descr="IMG_20200722_083358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285720" y="2428868"/>
            <a:ext cx="4321175" cy="32323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Содержимое 6" descr="IMG_20200722_163201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 l="8266" t="28660" b="7246"/>
          <a:stretch>
            <a:fillRect/>
          </a:stretch>
        </p:blipFill>
        <p:spPr>
          <a:xfrm>
            <a:off x="4929190" y="1785926"/>
            <a:ext cx="3963985" cy="20717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Содержимое 6" descr="IMG_20200722_1632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26384" y="3929066"/>
            <a:ext cx="2769596" cy="20717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3278223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ЦЕНТР ЭМОЦИЙ </a:t>
            </a:r>
            <a:endParaRPr lang="ru-RU" dirty="0"/>
          </a:p>
        </p:txBody>
      </p:sp>
      <p:sp>
        <p:nvSpPr>
          <p:cNvPr id="11" name="Содержимое 10"/>
          <p:cNvSpPr>
            <a:spLocks noGrp="1"/>
          </p:cNvSpPr>
          <p:nvPr>
            <p:ph idx="1"/>
          </p:nvPr>
        </p:nvSpPr>
        <p:spPr>
          <a:xfrm>
            <a:off x="0" y="1785926"/>
            <a:ext cx="9144000" cy="4929222"/>
          </a:xfrm>
        </p:spPr>
        <p:txBody>
          <a:bodyPr numCol="2">
            <a:noAutofit/>
          </a:bodyPr>
          <a:lstStyle/>
          <a:p>
            <a:pPr lvl="0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Зеркало </a:t>
            </a:r>
          </a:p>
          <a:p>
            <a:pPr lvl="0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Дидактическая игра «Грустно-весело»</a:t>
            </a:r>
          </a:p>
          <a:p>
            <a:pPr lvl="0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Дидактическая игра «Сделай так же»</a:t>
            </a:r>
          </a:p>
          <a:p>
            <a:pPr lvl="0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Дидактическая игра «Хорошо - плохо»</a:t>
            </a:r>
          </a:p>
          <a:p>
            <a:pPr lvl="0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Упражнение для раскрепощения «Мое настроение»</a:t>
            </a:r>
          </a:p>
          <a:p>
            <a:pPr lvl="0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Дидактическая игра «Сделай так же»</a:t>
            </a:r>
          </a:p>
          <a:p>
            <a:pPr lvl="0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Развивающая игра «Мама, папа и я»</a:t>
            </a:r>
          </a:p>
          <a:p>
            <a:pPr lvl="0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Мешочки настроения</a:t>
            </a:r>
          </a:p>
          <a:p>
            <a:pPr lvl="0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Коробка – </a:t>
            </a:r>
            <a:r>
              <a:rPr lang="ru-RU" sz="1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мирилка</a:t>
            </a:r>
            <a:endPara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Подушка-мирилка</a:t>
            </a:r>
            <a:endPara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Магнитная доска</a:t>
            </a:r>
          </a:p>
          <a:p>
            <a:pPr lvl="0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Уголок настроения</a:t>
            </a:r>
          </a:p>
          <a:p>
            <a:pPr lvl="0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Игра «Моё настроение»</a:t>
            </a:r>
          </a:p>
          <a:p>
            <a:pPr lvl="0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Ракушки, камешки для сортировки</a:t>
            </a:r>
          </a:p>
          <a:p>
            <a:pPr lvl="0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Игра –</a:t>
            </a:r>
            <a:r>
              <a:rPr lang="ru-RU" sz="1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маталка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1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Смешарики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lvl="0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Баночки настроения</a:t>
            </a:r>
          </a:p>
          <a:p>
            <a:pPr lvl="0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Волшебный песок</a:t>
            </a:r>
          </a:p>
          <a:p>
            <a:pPr lvl="0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Мяч </a:t>
            </a:r>
            <a:r>
              <a:rPr lang="ru-RU" sz="1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антистресс</a:t>
            </a:r>
            <a:endPara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Стаканчик для крика</a:t>
            </a:r>
          </a:p>
          <a:p>
            <a:pPr lvl="0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Коврик размышления</a:t>
            </a:r>
          </a:p>
          <a:p>
            <a:pPr lvl="0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Агрессивный коврик</a:t>
            </a:r>
          </a:p>
          <a:p>
            <a:pPr lvl="0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Игра «Мамины ладошки»</a:t>
            </a:r>
          </a:p>
          <a:p>
            <a:pPr lvl="0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Телефон – 3 </a:t>
            </a:r>
            <a:r>
              <a:rPr lang="ru-RU" sz="1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шт</a:t>
            </a:r>
            <a:endPara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Массажные мячики – 3 </a:t>
            </a:r>
            <a:r>
              <a:rPr lang="ru-RU" sz="1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шт</a:t>
            </a:r>
            <a:endPara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Диван с балдахином для </a:t>
            </a:r>
            <a:r>
              <a:rPr lang="ru-RU" sz="1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релакса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78223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71670" y="571480"/>
            <a:ext cx="5643602" cy="1143008"/>
          </a:xfrm>
        </p:spPr>
        <p:txBody>
          <a:bodyPr>
            <a:normAutofit/>
          </a:bodyPr>
          <a:lstStyle/>
          <a:p>
            <a:r>
              <a:rPr lang="ru-RU" dirty="0" smtClean="0"/>
              <a:t>СПАЛЬНАЯ КОМНАТА </a:t>
            </a:r>
            <a:endParaRPr lang="ru-RU" dirty="0"/>
          </a:p>
        </p:txBody>
      </p:sp>
      <p:pic>
        <p:nvPicPr>
          <p:cNvPr id="6" name="Содержимое 5" descr="IMG_20200722_163138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500035" y="1910776"/>
            <a:ext cx="3571900" cy="26718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Содержимое 6" descr="IMG_20200722_163146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929190" y="1607614"/>
            <a:ext cx="3286148" cy="24580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Содержимое 6" descr="IMG_20200722_16314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28926" y="4143380"/>
            <a:ext cx="3286147" cy="24580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3278223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28728" y="857232"/>
            <a:ext cx="5760640" cy="1185223"/>
          </a:xfrm>
        </p:spPr>
        <p:txBody>
          <a:bodyPr/>
          <a:lstStyle/>
          <a:p>
            <a:r>
              <a:rPr lang="ru-RU" dirty="0" smtClean="0"/>
              <a:t>НАШ УЧАСТОК</a:t>
            </a:r>
            <a:endParaRPr lang="ru-RU" dirty="0"/>
          </a:p>
        </p:txBody>
      </p:sp>
      <p:pic>
        <p:nvPicPr>
          <p:cNvPr id="6" name="Содержимое 5" descr="IMG_20190809_161732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785926"/>
            <a:ext cx="4321175" cy="2430661"/>
          </a:xfrm>
        </p:spPr>
      </p:pic>
      <p:pic>
        <p:nvPicPr>
          <p:cNvPr id="7" name="Содержимое 6" descr="IMG_20190812_102142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822825" y="1785926"/>
            <a:ext cx="4321175" cy="2430661"/>
          </a:xfrm>
        </p:spPr>
      </p:pic>
      <p:pic>
        <p:nvPicPr>
          <p:cNvPr id="8" name="Содержимое 5" descr="IMG_20190809_16173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214818"/>
            <a:ext cx="4321175" cy="2430660"/>
          </a:xfrm>
          <a:prstGeom prst="rect">
            <a:avLst/>
          </a:prstGeom>
        </p:spPr>
      </p:pic>
      <p:pic>
        <p:nvPicPr>
          <p:cNvPr id="9" name="Содержимое 5" descr="IMG_20190809_16173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22825" y="4214818"/>
            <a:ext cx="4321175" cy="243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278223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28728" y="857232"/>
            <a:ext cx="5760640" cy="1185223"/>
          </a:xfrm>
        </p:spPr>
        <p:txBody>
          <a:bodyPr/>
          <a:lstStyle/>
          <a:p>
            <a:r>
              <a:rPr lang="ru-RU" dirty="0" smtClean="0"/>
              <a:t>НАШ УЧАСТОК</a:t>
            </a:r>
            <a:endParaRPr lang="ru-RU" dirty="0"/>
          </a:p>
        </p:txBody>
      </p:sp>
      <p:pic>
        <p:nvPicPr>
          <p:cNvPr id="9" name="Содержимое 8" descr="IMG_20190812_102301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785926"/>
            <a:ext cx="4321175" cy="2430661"/>
          </a:xfrm>
        </p:spPr>
      </p:pic>
      <p:pic>
        <p:nvPicPr>
          <p:cNvPr id="10" name="Содержимое 9" descr="IMG_20190812_102313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822825" y="1785926"/>
            <a:ext cx="4321175" cy="2430661"/>
          </a:xfrm>
        </p:spPr>
      </p:pic>
      <p:pic>
        <p:nvPicPr>
          <p:cNvPr id="11" name="Содержимое 8" descr="IMG_20190812_1023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214818"/>
            <a:ext cx="4321175" cy="2430660"/>
          </a:xfrm>
          <a:prstGeom prst="rect">
            <a:avLst/>
          </a:prstGeom>
        </p:spPr>
      </p:pic>
      <p:pic>
        <p:nvPicPr>
          <p:cNvPr id="12" name="Содержимое 9" descr="IMG_20190812_10231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22825" y="4214818"/>
            <a:ext cx="4321175" cy="243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278223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28728" y="857232"/>
            <a:ext cx="5760640" cy="1185223"/>
          </a:xfrm>
        </p:spPr>
        <p:txBody>
          <a:bodyPr/>
          <a:lstStyle/>
          <a:p>
            <a:r>
              <a:rPr lang="ru-RU" dirty="0" smtClean="0"/>
              <a:t>НАШ УЧАСТОК</a:t>
            </a:r>
            <a:endParaRPr lang="ru-RU" dirty="0"/>
          </a:p>
        </p:txBody>
      </p:sp>
      <p:pic>
        <p:nvPicPr>
          <p:cNvPr id="9" name="Содержимое 8" descr="IMG_20190812_102202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785926"/>
            <a:ext cx="4321175" cy="2430661"/>
          </a:xfrm>
        </p:spPr>
      </p:pic>
      <p:pic>
        <p:nvPicPr>
          <p:cNvPr id="10" name="Содержимое 9" descr="IMG_20190812_105843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822825" y="1785926"/>
            <a:ext cx="4321175" cy="2430661"/>
          </a:xfrm>
        </p:spPr>
      </p:pic>
      <p:pic>
        <p:nvPicPr>
          <p:cNvPr id="11" name="Содержимое 8" descr="IMG_20190812_1022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214818"/>
            <a:ext cx="4321175" cy="2430660"/>
          </a:xfrm>
          <a:prstGeom prst="rect">
            <a:avLst/>
          </a:prstGeom>
        </p:spPr>
      </p:pic>
      <p:pic>
        <p:nvPicPr>
          <p:cNvPr id="12" name="Содержимое 9" descr="IMG_20190812_10584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22825" y="4214818"/>
            <a:ext cx="4321175" cy="243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278223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28728" y="857232"/>
            <a:ext cx="5760640" cy="1185223"/>
          </a:xfrm>
        </p:spPr>
        <p:txBody>
          <a:bodyPr/>
          <a:lstStyle/>
          <a:p>
            <a:r>
              <a:rPr lang="ru-RU" dirty="0" smtClean="0"/>
              <a:t>НАШ УЧАСТОК</a:t>
            </a:r>
            <a:endParaRPr lang="ru-RU" dirty="0"/>
          </a:p>
        </p:txBody>
      </p:sp>
      <p:pic>
        <p:nvPicPr>
          <p:cNvPr id="13" name="Содержимое 12" descr="IMG_20190805_163419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2071678"/>
            <a:ext cx="2692307" cy="4786322"/>
          </a:xfrm>
        </p:spPr>
      </p:pic>
      <p:pic>
        <p:nvPicPr>
          <p:cNvPr id="14" name="Содержимое 12" descr="IMG_20190805_1634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43240" y="2071678"/>
            <a:ext cx="2692306" cy="4786322"/>
          </a:xfrm>
          <a:prstGeom prst="rect">
            <a:avLst/>
          </a:prstGeom>
        </p:spPr>
      </p:pic>
      <p:pic>
        <p:nvPicPr>
          <p:cNvPr id="15" name="Содержимое 12" descr="IMG_20190805_163419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6451700" y="2071689"/>
            <a:ext cx="2692300" cy="478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278223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71604" y="2071678"/>
            <a:ext cx="6000792" cy="1828165"/>
          </a:xfrm>
        </p:spPr>
        <p:txBody>
          <a:bodyPr>
            <a:normAutofit/>
          </a:bodyPr>
          <a:lstStyle/>
          <a:p>
            <a:r>
              <a:rPr lang="ru-RU" dirty="0" smtClean="0"/>
              <a:t>СПАСИБО ЗА ВНИМАНИЕ!!!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278223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ЦЕНТР СОЦАЛИЗАЦИИ</a:t>
            </a:r>
            <a:endParaRPr lang="ru-RU" dirty="0"/>
          </a:p>
        </p:txBody>
      </p:sp>
      <p:pic>
        <p:nvPicPr>
          <p:cNvPr id="6" name="Содержимое 5" descr="IMG_20200722_150758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214282" y="1928802"/>
            <a:ext cx="3857620" cy="28855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Содержимое 6" descr="IMG_20200722_150639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5429256" y="1643050"/>
            <a:ext cx="3714744" cy="27786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Содержимое 5" descr="IMG_20200722_150758.jpg"/>
          <p:cNvPicPr>
            <a:picLocks noChangeAspect="1"/>
          </p:cNvPicPr>
          <p:nvPr/>
        </p:nvPicPr>
        <p:blipFill>
          <a:blip r:embed="rId5" cstate="print"/>
          <a:srcRect l="9259" t="5924" r="3703" b="4951"/>
          <a:stretch>
            <a:fillRect/>
          </a:stretch>
        </p:blipFill>
        <p:spPr>
          <a:xfrm>
            <a:off x="3000364" y="4286232"/>
            <a:ext cx="3357586" cy="257176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3278223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ЦЕНТР СОЦАЛИЗАЦИИ</a:t>
            </a:r>
            <a:endParaRPr lang="ru-RU" dirty="0"/>
          </a:p>
        </p:txBody>
      </p:sp>
      <p:pic>
        <p:nvPicPr>
          <p:cNvPr id="6" name="Содержимое 5" descr="IMG_20200722_150758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111877" y="2817025"/>
            <a:ext cx="4214810" cy="31527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Содержимое 6" descr="IMG_20200722_150639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 rot="5400000">
            <a:off x="4173406" y="2684586"/>
            <a:ext cx="4297649" cy="32147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3278223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ЦЕНТР СОЦАЛИЗАЦИИ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285984" y="1857364"/>
            <a:ext cx="6858016" cy="5000636"/>
          </a:xfrm>
        </p:spPr>
        <p:txBody>
          <a:bodyPr>
            <a:normAutofit/>
          </a:bodyPr>
          <a:lstStyle/>
          <a:p>
            <a:pPr lvl="0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Набор кукол (Семья)</a:t>
            </a:r>
          </a:p>
          <a:p>
            <a:pPr lvl="0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Наборы столовой и чайной посуды – 2шт.</a:t>
            </a:r>
          </a:p>
          <a:p>
            <a:pPr lvl="0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Набор кухонной посуды – 2 шт.</a:t>
            </a:r>
          </a:p>
          <a:p>
            <a:pPr lvl="0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Набор  медицинских принадлежностей</a:t>
            </a:r>
          </a:p>
          <a:p>
            <a:pPr lvl="0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Весы</a:t>
            </a:r>
          </a:p>
          <a:p>
            <a:pPr lvl="0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Куклы (среднего размера) – 2шт</a:t>
            </a:r>
          </a:p>
          <a:p>
            <a:pPr lvl="0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Куклы (большого размера) – 3 </a:t>
            </a:r>
            <a:r>
              <a:rPr lang="ru-RU" sz="1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шт</a:t>
            </a:r>
            <a:endPara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Грузовик средних размеров – 4шт</a:t>
            </a:r>
          </a:p>
          <a:p>
            <a:pPr lvl="0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Автомобили разного назначения</a:t>
            </a:r>
          </a:p>
          <a:p>
            <a:pPr lvl="0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Автомобили мелкие (гоночные, легковые, грузовички)</a:t>
            </a:r>
          </a:p>
          <a:p>
            <a:pPr lvl="0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Набор мебели для кукол</a:t>
            </a:r>
          </a:p>
          <a:p>
            <a:pPr lvl="0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Набор дорожных знаков</a:t>
            </a:r>
          </a:p>
          <a:p>
            <a:pPr lvl="0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Кровать деревянная  для кукол, аксессуары к ней</a:t>
            </a:r>
          </a:p>
          <a:p>
            <a:pPr lvl="0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Набор «Мастерская»,  инструменты </a:t>
            </a:r>
          </a:p>
          <a:p>
            <a:pPr lvl="0"/>
            <a:r>
              <a:rPr lang="ru-RU" sz="1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Автопарковка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для мелких машин</a:t>
            </a:r>
          </a:p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Утюги – 4 </a:t>
            </a:r>
            <a:r>
              <a:rPr lang="ru-RU" sz="1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шт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78223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ЦЕНТР КРАЕВЕДЕНИЯ</a:t>
            </a:r>
            <a:endParaRPr lang="ru-RU" dirty="0"/>
          </a:p>
        </p:txBody>
      </p:sp>
      <p:pic>
        <p:nvPicPr>
          <p:cNvPr id="6" name="Содержимое 5" descr="IMG_20200722_162447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179388" y="2491503"/>
            <a:ext cx="4321175" cy="32323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Содержимое 6" descr="IMG_20200722_162424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 rot="5400000">
            <a:off x="4643438" y="2502615"/>
            <a:ext cx="4321175" cy="32323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3278223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ЦЕНТР КРАЕВЕДЕНИЯ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0" y="1785926"/>
            <a:ext cx="9144000" cy="5072074"/>
          </a:xfrm>
        </p:spPr>
        <p:txBody>
          <a:bodyPr numCol="2">
            <a:noAutofit/>
          </a:bodyPr>
          <a:lstStyle/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Тематический альбом «Народные промыслы»</a:t>
            </a: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Тематический альбом «Россия»</a:t>
            </a: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Тематический альбом «История Оренбургского платка»</a:t>
            </a: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Тематический альбом «Орск»</a:t>
            </a: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Макет «Вечный огонь»</a:t>
            </a: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Набор сувенирной посуды «Промыслы России»</a:t>
            </a: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Набор плетёной  посуды</a:t>
            </a: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Матрёшка – 2 </a:t>
            </a:r>
            <a:r>
              <a:rPr lang="ru-RU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шт</a:t>
            </a:r>
            <a:endPara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Куклы в русско-народном костюме – 3 </a:t>
            </a:r>
            <a:r>
              <a:rPr lang="ru-RU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шт</a:t>
            </a:r>
            <a:endPara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Самовар – 2шт</a:t>
            </a: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Чугунок – 2 </a:t>
            </a:r>
            <a:r>
              <a:rPr lang="ru-RU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шт</a:t>
            </a:r>
            <a:endPara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Деревянные ложки – 25 </a:t>
            </a:r>
            <a:r>
              <a:rPr lang="ru-RU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шт</a:t>
            </a:r>
            <a:endPara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Балалайка – 1 </a:t>
            </a:r>
            <a:r>
              <a:rPr lang="ru-RU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шт</a:t>
            </a:r>
            <a:endPara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Прялка </a:t>
            </a: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Коромысло</a:t>
            </a: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Набор посуды из дерева</a:t>
            </a: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Набор посуды из глины</a:t>
            </a:r>
          </a:p>
          <a:p>
            <a:pPr lvl="0"/>
            <a:r>
              <a:rPr lang="ru-RU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Жостовский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поднос, коробок – 2шт</a:t>
            </a: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Шкатулка из дерева</a:t>
            </a: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Подставка под яйцо деревянная – 2 </a:t>
            </a:r>
            <a:r>
              <a:rPr lang="ru-RU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шт</a:t>
            </a:r>
            <a:endPara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Пасхальный кулич и яйца из пряжи</a:t>
            </a: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Набор «Государственные символы»</a:t>
            </a: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Флаг России </a:t>
            </a: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Герб России</a:t>
            </a: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Глобус </a:t>
            </a: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Альбом «Народы России»</a:t>
            </a: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Альбом « Праздники России»</a:t>
            </a: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Печатные куклы «Народы России»</a:t>
            </a:r>
          </a:p>
          <a:p>
            <a:pPr lvl="0"/>
            <a:r>
              <a:rPr lang="ru-RU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Фото-альбом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«Орску 285»</a:t>
            </a: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Тематический альбом «История Орска»</a:t>
            </a: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Настольная игра «Наша Родина»</a:t>
            </a: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Домино «Вятская игрушка»</a:t>
            </a: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Раскраски «Хохлома»,</a:t>
            </a:r>
          </a:p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«Гжель», «Дымковская игрушка», «</a:t>
            </a:r>
            <a:r>
              <a:rPr lang="ru-RU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Жостовская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роспись», «Городецкая роспись», «Матрешки»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78223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ff7c99a9f2de5b86a8eb3fb5b476289f86422b2f"/>
</p:tagLst>
</file>

<file path=ppt/theme/theme1.xml><?xml version="1.0" encoding="utf-8"?>
<a:theme xmlns:a="http://schemas.openxmlformats.org/drawingml/2006/main" name="Тема Office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1673</TotalTime>
  <Words>1887</Words>
  <Application>Microsoft Office PowerPoint</Application>
  <PresentationFormat>Экран (4:3)</PresentationFormat>
  <Paragraphs>407</Paragraphs>
  <Slides>44</Slides>
  <Notes>44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Тема Office</vt:lpstr>
      <vt:lpstr>ПРЕДМЕТНО-ПРОСТРАНСТВЕННАЯ  РАЗВИВАЮЩАЯ СРЕДА В ГРУППЕ № 9 «РОМАШКИ»</vt:lpstr>
      <vt:lpstr>ДОБРО ПОЖАЛОВАТЬ!!!</vt:lpstr>
      <vt:lpstr>НАША ГРУППА </vt:lpstr>
      <vt:lpstr>СПАЛЬНАЯ КОМНАТА </vt:lpstr>
      <vt:lpstr>ЦЕНТР СОЦАЛИЗАЦИИ</vt:lpstr>
      <vt:lpstr>ЦЕНТР СОЦАЛИЗАЦИИ</vt:lpstr>
      <vt:lpstr>ЦЕНТР СОЦАЛИЗАЦИИ</vt:lpstr>
      <vt:lpstr>ЦЕНТР КРАЕВЕДЕНИЯ</vt:lpstr>
      <vt:lpstr>ЦЕНТР КРАЕВЕДЕНИЯ</vt:lpstr>
      <vt:lpstr>МУЗЕЙ «РУССКАЯ ИЗБА»</vt:lpstr>
      <vt:lpstr>МУЗЕЙ «РУССКАЯ ИЗБА»</vt:lpstr>
      <vt:lpstr>ЦЕНТР ТРУДА</vt:lpstr>
      <vt:lpstr>ЦЕНТР ТРУДА</vt:lpstr>
      <vt:lpstr>ЦЕНТР БЕЗОПАСНОСТИ</vt:lpstr>
      <vt:lpstr>ЦЕНТР БЕЗОПАСНОСТИ</vt:lpstr>
      <vt:lpstr>ЦЕНТР ИГРЫ</vt:lpstr>
      <vt:lpstr>ЦЕНТР ИГРЫ</vt:lpstr>
      <vt:lpstr>ЦЕНТР ВОДЫ, ПЕСКА, ЭКСПЕРИМЕНТИРОВАНИЯ</vt:lpstr>
      <vt:lpstr>ЦЕНТР ВОДЫ, ПЕСКА, ЭКСПЕРИМЕНТИРОВАНИЯ</vt:lpstr>
      <vt:lpstr>ЦЕНТР МАТЕМАТИЧЕСКОГО, СЕНСОРНОГО РАЗВИТИЯ, КОНСТРУИРОВАНИЕ</vt:lpstr>
      <vt:lpstr>ЦЕНТР МАТЕМАТИЧЕСКОГО, СЕНСОРНОГО РАЗВИТИЯ, КОНСТРУИРОВАНИЕ</vt:lpstr>
      <vt:lpstr>ЦЕНТР ПРИРОДЫ</vt:lpstr>
      <vt:lpstr>ЦЕНТР ПРИРОДЫ</vt:lpstr>
      <vt:lpstr>ЦЕНТР ПРИРОДЫ</vt:lpstr>
      <vt:lpstr>РЕЧЕВОЙ ЦЕНТР </vt:lpstr>
      <vt:lpstr>РЕЧЕВОЙ ЦЕНТР </vt:lpstr>
      <vt:lpstr>Слайд 27</vt:lpstr>
      <vt:lpstr>Слайд 28</vt:lpstr>
      <vt:lpstr>ЦЕНТР ТЕАТРА</vt:lpstr>
      <vt:lpstr>ЦЕНТР ТЕАТРА</vt:lpstr>
      <vt:lpstr>ЦЕНТР ТЕАТРА</vt:lpstr>
      <vt:lpstr>ЦЕНТР ТЕАТРА</vt:lpstr>
      <vt:lpstr>ЦЕНТР ТВОРЧЕСТВА</vt:lpstr>
      <vt:lpstr>ЦЕНТР ТВОРЧЕСТВА</vt:lpstr>
      <vt:lpstr>ЦЕНТР ДВИГАТЕЛЬНОЙ АКТИВНОСТИ</vt:lpstr>
      <vt:lpstr>ЦЕНТР ДВИГАТЕЛЬНОЙ АКТИВНОСТИ</vt:lpstr>
      <vt:lpstr>ЦЕНТР ДВИГАТЕЛЬНОЙ АКТИВНОСТИ</vt:lpstr>
      <vt:lpstr>ЦЕНТР ЭМОЦИЙ </vt:lpstr>
      <vt:lpstr>ЦЕНТР ЭМОЦИЙ </vt:lpstr>
      <vt:lpstr>НАШ УЧАСТОК</vt:lpstr>
      <vt:lpstr>НАШ УЧАСТОК</vt:lpstr>
      <vt:lpstr>НАШ УЧАСТОК</vt:lpstr>
      <vt:lpstr>НАШ УЧАСТОК</vt:lpstr>
      <vt:lpstr>СПАСИБО ЗА ВНИМАНИЕ!!!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Ни минуты без книги</dc:title>
  <dc:creator>obstinate</dc:creator>
  <dc:description>Шаблон презентации с сайта https://presentation-creation.ru/</dc:description>
  <cp:lastModifiedBy>♥♥♥ ღღღ♥♥♥ ღღღ АРАПОВЫ</cp:lastModifiedBy>
  <cp:revision>555</cp:revision>
  <dcterms:created xsi:type="dcterms:W3CDTF">2018-02-25T09:09:03Z</dcterms:created>
  <dcterms:modified xsi:type="dcterms:W3CDTF">2020-07-23T11:05:25Z</dcterms:modified>
</cp:coreProperties>
</file>