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75" r:id="rId3"/>
    <p:sldId id="273" r:id="rId4"/>
    <p:sldId id="276" r:id="rId5"/>
    <p:sldId id="277" r:id="rId6"/>
    <p:sldId id="279" r:id="rId7"/>
    <p:sldId id="280" r:id="rId8"/>
    <p:sldId id="281" r:id="rId9"/>
    <p:sldId id="283" r:id="rId10"/>
    <p:sldId id="27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-59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AB0C-FB12-4272-9E86-4A7194B97E25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4BF2-0FC8-4165-8E17-D5103EBF9F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4921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AB0C-FB12-4272-9E86-4A7194B97E25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4BF2-0FC8-4165-8E17-D5103EBF9F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5450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AB0C-FB12-4272-9E86-4A7194B97E25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4BF2-0FC8-4165-8E17-D5103EBF9F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605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AB0C-FB12-4272-9E86-4A7194B97E25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4BF2-0FC8-4165-8E17-D5103EBF9F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106035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AB0C-FB12-4272-9E86-4A7194B97E25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4BF2-0FC8-4165-8E17-D5103EBF9F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5128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AB0C-FB12-4272-9E86-4A7194B97E25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4BF2-0FC8-4165-8E17-D5103EBF9F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1531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AB0C-FB12-4272-9E86-4A7194B97E25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4BF2-0FC8-4165-8E17-D5103EBF9F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0047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AB0C-FB12-4272-9E86-4A7194B97E25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4BF2-0FC8-4165-8E17-D5103EBF9F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2308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AB0C-FB12-4272-9E86-4A7194B97E25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4BF2-0FC8-4165-8E17-D5103EBF9F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688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AB0C-FB12-4272-9E86-4A7194B97E25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4BF2-0FC8-4165-8E17-D5103EBF9F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660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AB0C-FB12-4272-9E86-4A7194B97E25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4BF2-0FC8-4165-8E17-D5103EBF9F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1998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AB0C-FB12-4272-9E86-4A7194B97E25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4BF2-0FC8-4165-8E17-D5103EBF9F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7885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AB0C-FB12-4272-9E86-4A7194B97E25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4BF2-0FC8-4165-8E17-D5103EBF9F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315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AB0C-FB12-4272-9E86-4A7194B97E25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4BF2-0FC8-4165-8E17-D5103EBF9F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1753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AB0C-FB12-4272-9E86-4A7194B97E25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4BF2-0FC8-4165-8E17-D5103EBF9F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9680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AB0C-FB12-4272-9E86-4A7194B97E25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4BF2-0FC8-4165-8E17-D5103EBF9F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6453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AB0C-FB12-4272-9E86-4A7194B97E25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4BF2-0FC8-4165-8E17-D5103EBF9F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3206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16EAB0C-FB12-4272-9E86-4A7194B97E25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1194BF2-0FC8-4165-8E17-D5103EBF9F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2640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3444277_23-p-fon-dlya-prezentatsii-pro-rib-2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2291" y="0"/>
            <a:ext cx="13108434" cy="768095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7308" y="383178"/>
            <a:ext cx="97532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2E0000"/>
                </a:solidFill>
                <a:latin typeface="Arial" pitchFamily="34" charset="0"/>
                <a:cs typeface="Arial" pitchFamily="34" charset="0"/>
              </a:rPr>
              <a:t>        Муниципальное  дошкольное образовательное автономное      учреждение «Детский сад №48 «Гномик»г.Орска».</a:t>
            </a:r>
            <a:r>
              <a:rPr lang="ru-RU" dirty="0" smtClean="0">
                <a:solidFill>
                  <a:srgbClr val="2E0000"/>
                </a:solidFill>
              </a:rPr>
              <a:t/>
            </a:r>
            <a:br>
              <a:rPr lang="ru-RU" dirty="0" smtClean="0">
                <a:solidFill>
                  <a:srgbClr val="2E0000"/>
                </a:solidFill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14116" y="1715589"/>
            <a:ext cx="75202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/>
              <a:t>Дидактическое пособие –макет «Подводный мир»</a:t>
            </a:r>
            <a:endParaRPr lang="ru-RU" dirty="0"/>
          </a:p>
        </p:txBody>
      </p:sp>
      <p:pic>
        <p:nvPicPr>
          <p:cNvPr id="7" name="Рисунок 6" descr="https://ped-kopilka.ru/upload/blogs/7511_3f6ed57acf9eb260e14f5daed5e26e5c.jp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6471" y="2244779"/>
            <a:ext cx="4637966" cy="34766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Прямоугольник 7"/>
          <p:cNvSpPr/>
          <p:nvPr/>
        </p:nvSpPr>
        <p:spPr>
          <a:xfrm rot="10800000" flipV="1">
            <a:off x="8328803" y="4644998"/>
            <a:ext cx="3284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Разработала: воспитатель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Дронова Н.Г.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https://catherineasquithgallery.com/uploads/posts/2021-02/1613444277_23-p-fon-dlya-prezentatsii-pro-rib-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3028" y="-1641826"/>
            <a:ext cx="13335000" cy="93345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162697" y="2447110"/>
            <a:ext cx="64704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Спасибо за внимание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3444277_23-p-fon-dlya-prezentatsii-pro-rib-2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6822" y="-724225"/>
            <a:ext cx="13374168" cy="75822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3509" y="113212"/>
            <a:ext cx="1249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разработке представлен игровой материал для развития познавательных способностей детей средней  и  старшей группы. Материал будет полезен педагогам и родителям. Эта разработка универсальна, так как данные макеты помогают детям закрепить материал и узнать что-то новое.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40229" y="1859340"/>
            <a:ext cx="116781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Цель разработки: </a:t>
            </a:r>
            <a:r>
              <a:rPr lang="ru-RU" dirty="0" smtClean="0"/>
              <a:t>поддерживать и создавать условия для развития творческого потенциала ребенка.</a:t>
            </a:r>
            <a:br>
              <a:rPr lang="ru-RU" dirty="0" smtClean="0"/>
            </a:br>
            <a:r>
              <a:rPr lang="ru-RU" b="1" dirty="0" smtClean="0"/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Создать условии по экологическому образованию и формированию у дошкольников экологической культуры.</a:t>
            </a:r>
            <a:br>
              <a:rPr lang="ru-RU" dirty="0" smtClean="0"/>
            </a:br>
            <a:r>
              <a:rPr lang="ru-RU" dirty="0" smtClean="0"/>
              <a:t>- Совершенствовать ролевой диалог, участвовать в подгрупповом взаимодействии, планировать и преобразовывать природные зоны в соответствии с заданием.</a:t>
            </a:r>
          </a:p>
          <a:p>
            <a:r>
              <a:rPr lang="ru-RU" dirty="0" smtClean="0"/>
              <a:t>-Способствовать развитию любознательности, внимания, воображения, памяти, мышления, речи.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catherineasquithgallery.com/uploads/posts/2021-02/1613444277_23-p-fon-dlya-prezentatsii-pro-rib-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6931" y="-1250430"/>
            <a:ext cx="13335000" cy="93345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43484" y="828941"/>
            <a:ext cx="464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Отгадайте загадку:</a:t>
            </a:r>
          </a:p>
          <a:p>
            <a:r>
              <a:rPr lang="ru-RU" dirty="0" smtClean="0"/>
              <a:t>Его не вычерпать ложкой,</a:t>
            </a:r>
          </a:p>
          <a:p>
            <a:r>
              <a:rPr lang="ru-RU" dirty="0" smtClean="0"/>
              <a:t>И не засыпать песком,</a:t>
            </a:r>
          </a:p>
          <a:p>
            <a:r>
              <a:rPr lang="ru-RU" dirty="0" smtClean="0"/>
              <a:t>На нём не сделать дорожки,</a:t>
            </a:r>
          </a:p>
          <a:p>
            <a:r>
              <a:rPr lang="ru-RU" dirty="0" smtClean="0"/>
              <a:t>Чтобы пройти пешком.</a:t>
            </a:r>
          </a:p>
          <a:p>
            <a:r>
              <a:rPr lang="ru-RU" dirty="0" smtClean="0"/>
              <a:t>Оно бескрайнее, синее,</a:t>
            </a:r>
          </a:p>
          <a:p>
            <a:r>
              <a:rPr lang="ru-RU" dirty="0" smtClean="0"/>
              <a:t>И ветры его стерегут,</a:t>
            </a:r>
          </a:p>
          <a:p>
            <a:r>
              <a:rPr lang="ru-RU" dirty="0" smtClean="0"/>
              <a:t>А корабли красивые,</a:t>
            </a:r>
          </a:p>
          <a:p>
            <a:r>
              <a:rPr lang="ru-RU" dirty="0" smtClean="0"/>
              <a:t>По водной глади идут.</a:t>
            </a:r>
          </a:p>
          <a:p>
            <a:r>
              <a:rPr lang="ru-RU" i="1" dirty="0" smtClean="0"/>
              <a:t>                                            (Море)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44" r="29044"/>
          <a:stretch>
            <a:fillRect/>
          </a:stretch>
        </p:blipFill>
        <p:spPr>
          <a:xfrm>
            <a:off x="5175191" y="806155"/>
            <a:ext cx="5803306" cy="4355683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https://catherineasquithgallery.com/uploads/posts/2021-02/1613444277_23-p-fon-dlya-prezentatsii-pro-rib-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5017" y="-2181757"/>
            <a:ext cx="13335000" cy="93345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65760" y="1062446"/>
            <a:ext cx="62701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Мир моря богат и интересен. В глубинах морей и океанов, существует свой, не сравнимый ни с чем удивительный, и не похожий на тот, что окружает нас с вами подводный мир. В подводном мире свои правила и условия для выживания. Но помимо всех опасностей этот мир затаил в себе удивительную красоту и свою уникальность, какую не найти на суше, и ни где- либо ещё.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07" r="4607"/>
          <a:stretch>
            <a:fillRect/>
          </a:stretch>
        </p:blipFill>
        <p:spPr>
          <a:xfrm>
            <a:off x="7045233" y="1280160"/>
            <a:ext cx="4970355" cy="3866911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35131" y="-1"/>
            <a:ext cx="119568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Назначение:</a:t>
            </a:r>
            <a:r>
              <a:rPr lang="ru-RU" dirty="0" smtClean="0"/>
              <a:t> Макет «Подводный мир» может быть использован в самостоятельных играх детей, воспитателями - в качестве наглядного и дидактического материала, при оформлении природного уголка в группе (образовательная область - познавательное развитие).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https://catherineasquithgallery.com/uploads/posts/2021-02/1613444277_23-p-fon-dlya-prezentatsii-pro-rib-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98530" y="-414405"/>
            <a:ext cx="13335000" cy="9334500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2700"/>
          </a:sp3d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164447"/>
            <a:ext cx="593078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Море кишит жизнью, и как это ни странно, но и микроскопические, и самые крупные морские обитатели, такие как синий кит и китовая акула питаются большим количеством пищи, невидимой вооруженным глазом, - планктоном.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Влад\Desktop\изображение_viber_2022-02-07_12-51-10-7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0102" y="595200"/>
            <a:ext cx="4258491" cy="31566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7" name="Picture 3" descr="C:\Users\Влад\Desktop\изображение_viber_2022-02-07_18-03-23-0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2098" y="2896963"/>
            <a:ext cx="4909032" cy="36388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https://catherineasquithgallery.com/uploads/posts/2021-02/1613444277_23-p-fon-dlya-prezentatsii-pro-rib-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29781" y="-2476500"/>
            <a:ext cx="13335000" cy="93345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0917" y="113211"/>
            <a:ext cx="115197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                                          Дидактические игры</a:t>
            </a:r>
            <a:endParaRPr lang="ru-RU" dirty="0" smtClean="0"/>
          </a:p>
          <a:p>
            <a:r>
              <a:rPr lang="ru-RU" b="1" dirty="0" smtClean="0"/>
              <a:t>   </a:t>
            </a:r>
            <a:r>
              <a:rPr lang="ru-RU" b="1" u="sng" dirty="0" smtClean="0"/>
              <a:t>Цель</a:t>
            </a:r>
            <a:r>
              <a:rPr lang="ru-RU" b="1" dirty="0" smtClean="0"/>
              <a:t>:</a:t>
            </a:r>
            <a:r>
              <a:rPr lang="ru-RU" dirty="0" smtClean="0"/>
              <a:t> Уточнить и закрепить и знания об обитателях моря. Развивать находчивость, сообразительность, внимание, умение доказывать правильность своего суждения.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9600" y="2246811"/>
            <a:ext cx="627017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1.«Отгадай загадку»</a:t>
            </a:r>
            <a:endParaRPr lang="ru-RU" dirty="0" smtClean="0"/>
          </a:p>
          <a:p>
            <a:r>
              <a:rPr lang="ru-RU" dirty="0" smtClean="0"/>
              <a:t>   Отгадать загадки на морскую тематику.</a:t>
            </a:r>
          </a:p>
          <a:p>
            <a:r>
              <a:rPr lang="ru-RU" dirty="0" smtClean="0"/>
              <a:t>Настоящий он циркач —</a:t>
            </a:r>
          </a:p>
          <a:p>
            <a:r>
              <a:rPr lang="ru-RU" dirty="0" smtClean="0"/>
              <a:t>Носом отбивает мяч.</a:t>
            </a:r>
          </a:p>
          <a:p>
            <a:r>
              <a:rPr lang="ru-RU" dirty="0" smtClean="0"/>
              <a:t>Знают и француз, и финн:</a:t>
            </a:r>
          </a:p>
          <a:p>
            <a:r>
              <a:rPr lang="ru-RU" dirty="0" smtClean="0"/>
              <a:t>Любит поиграть... </a:t>
            </a:r>
            <a:r>
              <a:rPr lang="ru-RU" b="1" dirty="0" smtClean="0"/>
              <a:t>(дельфин)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9" r="1839"/>
          <a:stretch>
            <a:fillRect/>
          </a:stretch>
        </p:blipFill>
        <p:spPr>
          <a:xfrm>
            <a:off x="9095865" y="1000998"/>
            <a:ext cx="2790076" cy="2221173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98" r="4498"/>
          <a:stretch>
            <a:fillRect/>
          </a:stretch>
        </p:blipFill>
        <p:spPr>
          <a:xfrm>
            <a:off x="7106195" y="3905477"/>
            <a:ext cx="2971165" cy="2040553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72" r="4672"/>
          <a:stretch>
            <a:fillRect/>
          </a:stretch>
        </p:blipFill>
        <p:spPr>
          <a:xfrm>
            <a:off x="6007121" y="1313453"/>
            <a:ext cx="2727894" cy="2004514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1602377" y="4223657"/>
            <a:ext cx="38666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Плавает прозрачный зонтик.</a:t>
            </a:r>
          </a:p>
          <a:p>
            <a:r>
              <a:rPr lang="ru-RU" dirty="0" smtClean="0"/>
              <a:t>«Обожгу! — грозит. — Не троньте!»</a:t>
            </a:r>
          </a:p>
          <a:p>
            <a:r>
              <a:rPr lang="ru-RU" dirty="0" smtClean="0"/>
              <a:t>Лапки у нее и пузо.</a:t>
            </a:r>
          </a:p>
          <a:p>
            <a:r>
              <a:rPr lang="ru-RU" dirty="0" smtClean="0"/>
              <a:t>Как зовут ее? </a:t>
            </a:r>
            <a:r>
              <a:rPr lang="ru-RU" b="1" dirty="0" smtClean="0"/>
              <a:t>(Медуза)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https://catherineasquithgallery.com/uploads/posts/2021-02/1613444277_23-p-fon-dlya-prezentatsii-pro-rib-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3691" y="-1789871"/>
            <a:ext cx="13335000" cy="93345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01485" y="801189"/>
            <a:ext cx="105983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2.«Найди предмет по описанию»</a:t>
            </a:r>
            <a:endParaRPr lang="ru-RU" dirty="0" smtClean="0"/>
          </a:p>
          <a:p>
            <a:r>
              <a:rPr lang="ru-RU" dirty="0" smtClean="0"/>
              <a:t>   Отгадать морского обитателя по словесному описанию.  </a:t>
            </a:r>
          </a:p>
          <a:p>
            <a:r>
              <a:rPr lang="ru-RU" b="1" i="1" dirty="0" smtClean="0"/>
              <a:t>3.«Чьи детки?»</a:t>
            </a:r>
            <a:endParaRPr lang="ru-RU" dirty="0" smtClean="0"/>
          </a:p>
          <a:p>
            <a:r>
              <a:rPr lang="ru-RU" dirty="0" smtClean="0"/>
              <a:t>   Воспитатель называет водного жители, дети должны назвать его детеныша.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09897" y="2420982"/>
            <a:ext cx="83341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4.«Назови ласково» </a:t>
            </a:r>
            <a:endParaRPr lang="ru-RU" dirty="0" smtClean="0"/>
          </a:p>
          <a:p>
            <a:r>
              <a:rPr lang="ru-RU" dirty="0" smtClean="0"/>
              <a:t>  Воспитатель называет  рыбу, а дети должны  называть рыбу ласково.</a:t>
            </a:r>
          </a:p>
          <a:p>
            <a:r>
              <a:rPr lang="ru-RU" b="1" i="1" dirty="0" smtClean="0"/>
              <a:t>5.«Мой, моя»</a:t>
            </a:r>
            <a:endParaRPr lang="ru-RU" dirty="0" smtClean="0"/>
          </a:p>
          <a:p>
            <a:r>
              <a:rPr lang="ru-RU" dirty="0" smtClean="0"/>
              <a:t>   Как много рыб. Посмотрите внимательно и назовите только тех рыб, про которые можно сказать МОЙ, а теперь назовите только тех рыб, про которые можно сказать МОЯ.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catherineasquithgallery.com/uploads/posts/2021-02/1613444277_23-p-fon-dlya-prezentatsii-pro-rib-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38194" y="-2085963"/>
            <a:ext cx="13335000" cy="9334500"/>
          </a:xfrm>
          <a:prstGeom prst="rect">
            <a:avLst/>
          </a:prstGeom>
          <a:noFill/>
        </p:spPr>
      </p:pic>
      <p:pic>
        <p:nvPicPr>
          <p:cNvPr id="3074" name="Picture 2" descr="C:\Users\Влад\Desktop\изображение_viber_2022-02-07_12-51-20-6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216" y="1567544"/>
            <a:ext cx="4299947" cy="31873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-357051" y="296091"/>
            <a:ext cx="127667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Дети сначала знакомятся с игрой совместно с воспитателем, но со временем, когда знания закрепляются, дети могут </a:t>
            </a:r>
            <a:r>
              <a:rPr lang="ru-RU" b="1" dirty="0" smtClean="0"/>
              <a:t>играть самостоятельно</a:t>
            </a:r>
            <a:r>
              <a:rPr lang="ru-RU" dirty="0" smtClean="0"/>
              <a:t>, учась сравнивать, группировать и классифицировать предметы. Задания меняются соответственно возрасту детей. Играть можно как на столе, так и на ковре</a:t>
            </a:r>
            <a:endParaRPr lang="ru-RU" dirty="0"/>
          </a:p>
        </p:txBody>
      </p:sp>
      <p:pic>
        <p:nvPicPr>
          <p:cNvPr id="8" name="Picture 3" descr="C:\Users\Влад\Desktop\изображение_viber_2022-02-07_12-51-20-9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3382" y="1541418"/>
            <a:ext cx="4511039" cy="33438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https://catherineasquithgallery.com/uploads/posts/2021-02/1613444277_23-p-fon-dlya-prezentatsii-pro-rib-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4651" y="-1624409"/>
            <a:ext cx="13335000" cy="93345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https://catherineasquithgallery.com/uploads/posts/2021-02/1613444277_23-p-fon-dlya-prezentatsii-pro-rib-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68377" y="-1480718"/>
            <a:ext cx="13335000" cy="9334500"/>
          </a:xfrm>
          <a:prstGeom prst="rect">
            <a:avLst/>
          </a:prstGeom>
          <a:noFill/>
        </p:spPr>
      </p:pic>
      <p:pic>
        <p:nvPicPr>
          <p:cNvPr id="2050" name="Picture 2" descr="C:\Users\Влад\Desktop\изображение_viber_2022-02-07_12-51-22-6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592" y="1114697"/>
            <a:ext cx="4746392" cy="35182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2" name="Picture 4" descr="C:\Users\Влад\Desktop\изображение_viber_2022-02-07_18-03-13-4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3728" y="1107347"/>
            <a:ext cx="4732809" cy="35081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Метрополия</Template>
  <TotalTime>202</TotalTime>
  <Words>298</Words>
  <Application>Microsoft Office PowerPoint</Application>
  <PresentationFormat>Произвольный</PresentationFormat>
  <Paragraphs>48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Капля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Осипова</dc:creator>
  <cp:lastModifiedBy>Влад</cp:lastModifiedBy>
  <cp:revision>48</cp:revision>
  <dcterms:created xsi:type="dcterms:W3CDTF">2020-04-27T07:27:03Z</dcterms:created>
  <dcterms:modified xsi:type="dcterms:W3CDTF">2022-02-14T14:12:29Z</dcterms:modified>
</cp:coreProperties>
</file>