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5" r:id="rId6"/>
    <p:sldId id="264" r:id="rId7"/>
    <p:sldId id="267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E4EEF8"/>
    <a:srgbClr val="C0D8EE"/>
    <a:srgbClr val="C6DC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-2850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03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09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05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4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60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47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3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66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61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74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1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C32D-B886-4981-94BB-8A7976181D8E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4EBC-3BD7-4B93-8A29-43D467D4C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4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1358" y="654757"/>
            <a:ext cx="6767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baseline="0" dirty="0" smtClean="0"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Л</a:t>
            </a:r>
            <a:r>
              <a:rPr lang="ru-RU" sz="6000" b="1" i="1" u="none" strike="noStrike" baseline="0" dirty="0" smtClean="0">
                <a:solidFill>
                  <a:srgbClr val="C00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эпбук </a:t>
            </a:r>
          </a:p>
          <a:p>
            <a:pPr algn="ctr"/>
            <a:r>
              <a:rPr lang="ru-RU" sz="6000" b="1" i="1" u="none" strike="noStrike" baseline="0" dirty="0" smtClean="0">
                <a:solidFill>
                  <a:srgbClr val="00206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«Уральский самовар» 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655" y="-48170"/>
            <a:ext cx="896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№48 «Гномик» г. Орска»</a:t>
            </a:r>
            <a:endParaRPr lang="ru-RU" sz="9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442351"/>
            <a:ext cx="4239490" cy="322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2511622"/>
            <a:ext cx="4350327" cy="314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109" y="5721926"/>
            <a:ext cx="896389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Разработали:                       воспитатель  Дронова Н.Г.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lvl="0" algn="ctr"/>
            <a:endPara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7698701"/>
      </p:ext>
    </p:extLst>
  </p:cSld>
  <p:clrMapOvr>
    <a:masterClrMapping/>
  </p:clrMapOvr>
  <p:transition advTm="17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ромашки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32" y="5229224"/>
            <a:ext cx="7296616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ромашки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71857" y="2578881"/>
            <a:ext cx="662940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F0B7"/>
              </a:clrFrom>
              <a:clrTo>
                <a:srgbClr val="E1F0B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429491"/>
            <a:ext cx="6650181" cy="441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8198568"/>
      </p:ext>
    </p:extLst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ромашки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32" y="5229224"/>
            <a:ext cx="7296616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ромашки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71857" y="2578881"/>
            <a:ext cx="662940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2763" y="154768"/>
            <a:ext cx="6040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Пояснительная записка</a:t>
            </a:r>
            <a:endParaRPr lang="ru-RU" sz="4400" b="1" i="1" u="none" strike="noStrike" baseline="0" dirty="0" smtClean="0">
              <a:solidFill>
                <a:srgbClr val="C00000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7080" y="924209"/>
            <a:ext cx="7386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промысел Урала исторически развивался по своим законам. Он отличается своеобразием материалов, технологий, семантических смыслов. Многофункциональность уральского регионального промысла, разнообразие и богатство художественного материала создают широкие возможности для вариативного проявления педагогической деятельности в образовательном процессе.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«Уральский самовар»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(одного из современных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обучения) в процессе освоения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промысла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эффективно организовать совместную творческую деятельность педагога, детей и родителей по изучаемой теме.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предназначен для детей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5-7 лет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07687015"/>
      </p:ext>
    </p:extLst>
  </p:cSld>
  <p:clrMapOvr>
    <a:masterClrMapping/>
  </p:clrMapOvr>
  <p:transition advTm="16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9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5782" y="0"/>
            <a:ext cx="66709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2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системных знаний о предметах русского быта в старину. Развитие интереса к традициям русского народа.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780" y="1736851"/>
            <a:ext cx="8742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Систематизация представлений детей о самоваре, как о старинном предмете быта, облегчающий жизнь русского человека, создающий комфорт.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старинным предметам, чувства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красотой рукотворных предметов и мастерством их изготовления русским народом. 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51602641"/>
      </p:ext>
    </p:extLst>
  </p:cSld>
  <p:clrMapOvr>
    <a:masterClrMapping/>
  </p:clrMapOvr>
  <p:transition advTm="11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9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344" y="580486"/>
            <a:ext cx="8700657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</a:t>
            </a:r>
            <a:r>
              <a:rPr lang="ru-RU" sz="2000" b="1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эпбук «Уральский самовар» </a:t>
            </a:r>
            <a:r>
              <a:rPr lang="ru-RU" sz="2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ширму – раскладушку, на стенках которой в различной форме (в кармашках, конвертиках, мини – книжках) располагается информация о самоваре </a:t>
            </a:r>
            <a:r>
              <a:rPr lang="ru-RU" sz="2000" b="0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картин, иллюстраций, карточек и т.д.</a:t>
            </a:r>
            <a:r>
              <a:rPr lang="ru-RU" sz="2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выбрать необходимый материал и действовать с ним (рассматривать картинки, делиться своими знаниями с другими детьми, рассказывать о процессе выполнения задания с своей семье, выполнять задания на развитие речи, мышления, памяти, мелкой моторики).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9" y="3612085"/>
            <a:ext cx="3851564" cy="282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4" y="3769634"/>
            <a:ext cx="3713019" cy="282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512618" y="-282240"/>
            <a:ext cx="10169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Применение на практике: 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25378975"/>
      </p:ext>
    </p:extLst>
  </p:cSld>
  <p:clrMapOvr>
    <a:masterClrMapping/>
  </p:clrMapOvr>
  <p:transition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ромашки картинки для детей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3996" y="2706112"/>
            <a:ext cx="6756120" cy="1343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95" y="183527"/>
            <a:ext cx="443345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«Памятники самовару»</a:t>
            </a:r>
            <a:endParaRPr lang="ru-RU" sz="2000" b="0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существующими в нашей стране памятниками самовару, сформировать представление о памятниках как об особых объектах предметного мира и как об особом виде искусства.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с различными памятниками самовару в разных городах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3878" y="142047"/>
            <a:ext cx="419466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«Форма самовара» </a:t>
            </a:r>
          </a:p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разными  формами, размерами самовара.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с различными видами самовара.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и покажи  самовар-яйцо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Найди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 похожий на паровоз. А этот самовар на что похож?»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5" y="3376401"/>
            <a:ext cx="4577068" cy="34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" y="3376401"/>
            <a:ext cx="4432156" cy="336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0359404"/>
      </p:ext>
    </p:extLst>
  </p:cSld>
  <p:clrMapOvr>
    <a:masterClrMapping/>
  </p:clrMapOvr>
  <p:transition advTm="23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47" y="0"/>
            <a:ext cx="476596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Игровые упражнения</a:t>
            </a:r>
          </a:p>
          <a:p>
            <a:pPr algn="ctr"/>
            <a:r>
              <a:rPr lang="ru-RU" sz="24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«Как устроен самовар» </a:t>
            </a:r>
            <a:r>
              <a:rPr lang="ru-RU" sz="16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(познавательная деятельность): </a:t>
            </a:r>
            <a:endParaRPr lang="ru-RU" sz="1600" b="0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познакомить с самоваром – предметом быта, его устройством, назначением, способом действия.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иллюстрации различных видов самоваров, схема «Строение самовара»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Рассмотри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картинки, из каких частей состоит самовар? Для чего служит самовар?» «Найди и покажи крышку, отдушник, кувшин,…»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8310" y="0"/>
            <a:ext cx="426027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Игровые упражнения «История самовара» </a:t>
            </a:r>
          </a:p>
          <a:p>
            <a:pPr lvl="0"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(познавательная деятельность ): </a:t>
            </a:r>
          </a:p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формировать элементарные представления об истории создания самовара, об изменении быта русского народа.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мини- альбом «История самовара»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«Рассмотри альбом, ответь: откуда и где появился самовар? Что такое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сбитник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 Для чего служил самовар?»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564"/>
            <a:ext cx="4700242" cy="286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58" y="3913909"/>
            <a:ext cx="4473176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6893296"/>
      </p:ext>
    </p:extLst>
  </p:cSld>
  <p:clrMapOvr>
    <a:masterClrMapping/>
  </p:clrMapOvr>
  <p:transition advTm="24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255" y="123110"/>
            <a:ext cx="4572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Игровые упражнения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Самый, самый, самый»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(познавательная деятельность ): </a:t>
            </a:r>
            <a:endParaRPr lang="ru-RU" dirty="0">
              <a:solidFill>
                <a:srgbClr val="C00000"/>
              </a:solidFill>
            </a:endParaRPr>
          </a:p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познакомить детей с разными видами, формами, размерами самовара.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иллюстрации с различными видами самовара.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«Найди и покажи самый большой самовар и самый маленький. Найди самовар похожий на паровоз. А этот самовар на что похож?»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8255" y="123110"/>
            <a:ext cx="448887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Игровые упражнения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Сложи картинку»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0" algn="ctr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(познавательная деятельность ): </a:t>
            </a:r>
            <a:endParaRPr lang="ru-RU" dirty="0">
              <a:solidFill>
                <a:srgbClr val="C00000"/>
              </a:solidFill>
            </a:endParaRPr>
          </a:p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упражнять в умении из отдельных частей складывать целое.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картинки с самоваром, разрезанные на 8 – 12 частей.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«Сложи картинку и назови, что ты видишь»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479022"/>
            <a:ext cx="4391557" cy="290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04" y="3447188"/>
            <a:ext cx="4544625" cy="293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72615040"/>
      </p:ext>
    </p:extLst>
  </p:cSld>
  <p:clrMapOvr>
    <a:masterClrMapping/>
  </p:clrMapOvr>
  <p:transition advTm="21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9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963" y="-124691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отгадай» </a:t>
            </a:r>
            <a:endParaRPr lang="ru-RU" sz="2400" b="0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художественной литературе, умение слушать стихотворения, запоминать загадки, пословицы о самоваре и чаепитии.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со стихами, загадками, пословицами. </a:t>
            </a:r>
          </a:p>
          <a:p>
            <a:r>
              <a:rPr lang="ru-RU" sz="20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endParaRPr lang="ru-RU" sz="2000" b="0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мою загадку или загадай свою». </a:t>
            </a:r>
          </a:p>
          <a:p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пословицу: «Самовар гудит, поет…(всех на чай к себе зовет)».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8982" y="-430979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100" b="0" i="0" u="none" strike="noStrike" baseline="0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Игровые упражнения </a:t>
            </a:r>
          </a:p>
          <a:p>
            <a:pPr algn="ctr"/>
            <a:r>
              <a:rPr lang="ru-RU" sz="24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«Сказки» </a:t>
            </a:r>
            <a:endParaRPr lang="ru-RU" b="0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развивать интерес к поиску литературных произведений о самоваре, умение сравнивать иллюстрации разных художников к одному и тому же произведению. </a:t>
            </a:r>
          </a:p>
          <a:p>
            <a:r>
              <a:rPr lang="ru-RU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Книги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М.Горький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«Самовар»,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Д.Хармс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«Иван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Иваныч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Самовар»,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К.И.Чуковского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«Муха Цокотуха», «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Федорино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горе» и др.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3660960"/>
            <a:ext cx="4262122" cy="285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3660960"/>
            <a:ext cx="4170219" cy="279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13974912"/>
      </p:ext>
    </p:extLst>
  </p:cSld>
  <p:clrMapOvr>
    <a:masterClrMapping/>
  </p:clrMapOvr>
  <p:transition advTm="18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9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0" y="-7155"/>
            <a:ext cx="47105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Игровое упражнение</a:t>
            </a:r>
          </a:p>
          <a:p>
            <a:pPr algn="ctr"/>
            <a:r>
              <a:rPr lang="ru-RU" sz="20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«Раскрась</a:t>
            </a:r>
            <a:r>
              <a:rPr lang="ru-RU" sz="2000" b="1" i="0" u="none" strike="noStrike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меня»</a:t>
            </a:r>
            <a:endParaRPr lang="ru-RU" sz="2000" b="1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закреплять умение раскрашивать в одном направлении, плотно накладывая штриховку, передавать оттенки цвета, регулируя нажим на карандаш.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раскраски с изображением самоваров, различные изобразительные материалы (карандаши, фломастеры, цветные мелки).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«Ты художник и тебе предстоит раскрасить свою картину»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-90282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Игровые упражнения «Выставочная галерея»:</a:t>
            </a:r>
            <a:endParaRPr lang="ru-RU" sz="2000" b="0" i="0" u="none" strike="noStrike" baseline="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развивать умение рассматривать произведения живописи, называть изображаемые предметы, выделять художественные средства выразительности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иллюстрации картин художников с изображением самоваров.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«Что изобразил художник на своей картине? Кто или что в центре картины? Что еще нарисовал художник? Какими красками он передает самовар?»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444861"/>
            <a:ext cx="4197928" cy="320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593832"/>
            <a:ext cx="4327049" cy="301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22556207"/>
      </p:ext>
    </p:extLst>
  </p:cSld>
  <p:clrMapOvr>
    <a:masterClrMapping/>
  </p:clrMapOvr>
  <p:transition advTm="22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2.1|2.7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|1.9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2|1.9|3.7|2.2|2|1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2.2|2|1.9|2.7|1.9|1.9|1.9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.8|2|1.7|1.9|1.7|1.9|1.7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7|2|2.1|1.7|1.9|1.8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7|1.8|1.6|2.9|1.8|1.5|2|1.8|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653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Maksim</dc:creator>
  <cp:lastModifiedBy>Влад</cp:lastModifiedBy>
  <cp:revision>22</cp:revision>
  <dcterms:created xsi:type="dcterms:W3CDTF">2020-01-25T12:32:15Z</dcterms:created>
  <dcterms:modified xsi:type="dcterms:W3CDTF">2022-04-09T10:34:29Z</dcterms:modified>
</cp:coreProperties>
</file>