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5"/>
    <p:sldMasterId id="2147483648" r:id="rId6"/>
  </p:sldMasterIdLst>
  <p:notesMasterIdLst>
    <p:notesMasterId r:id="rId31"/>
  </p:notesMasterIdLst>
  <p:sldIdLst>
    <p:sldId id="262" r:id="rId7"/>
    <p:sldId id="263" r:id="rId8"/>
    <p:sldId id="264" r:id="rId9"/>
    <p:sldId id="265" r:id="rId10"/>
    <p:sldId id="267" r:id="rId11"/>
    <p:sldId id="266" r:id="rId12"/>
    <p:sldId id="256" r:id="rId13"/>
    <p:sldId id="257" r:id="rId14"/>
    <p:sldId id="270" r:id="rId15"/>
    <p:sldId id="275" r:id="rId16"/>
    <p:sldId id="278" r:id="rId17"/>
    <p:sldId id="259" r:id="rId18"/>
    <p:sldId id="258" r:id="rId19"/>
    <p:sldId id="260" r:id="rId20"/>
    <p:sldId id="271" r:id="rId21"/>
    <p:sldId id="279" r:id="rId22"/>
    <p:sldId id="284" r:id="rId23"/>
    <p:sldId id="272" r:id="rId24"/>
    <p:sldId id="274" r:id="rId25"/>
    <p:sldId id="280" r:id="rId26"/>
    <p:sldId id="282" r:id="rId27"/>
    <p:sldId id="283" r:id="rId28"/>
    <p:sldId id="273" r:id="rId29"/>
    <p:sldId id="281" r:id="rId3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9C9805-17D4-6F1A-22A0-02EC33D5B1E9}" v="680" dt="2021-05-31T20:36:38.231"/>
    <p1510:client id="{12F8641A-1840-434B-A786-B564EC630403}" v="189" dt="2021-05-31T20:57:50.434"/>
    <p1510:client id="{1410ED70-0D82-34C6-EAA9-8DE854C53582}" v="179" dt="2021-05-20T10:15:49.667"/>
    <p1510:client id="{27D85A4B-8796-4C90-9BDA-DBD0505F2D4B}" v="200" dt="2021-06-01T08:39:34.347"/>
    <p1510:client id="{2AB8C99F-50DF-2000-D6BA-39C612E2DCD4}" v="5" dt="2021-05-20T10:38:17.216"/>
    <p1510:client id="{38D97C93-DAAB-111A-3E4D-556E1D280AFA}" v="287" dt="2021-05-31T16:14:27.245"/>
    <p1510:client id="{5784281B-C0A6-4639-A77F-95D99F6C7847}" v="8" dt="2021-05-31T21:10:08.023"/>
    <p1510:client id="{5F53EEA2-792E-B06B-2875-B6675DC08BD8}" v="902" dt="2021-05-20T09:56:06.144"/>
    <p1510:client id="{6D2CF297-A6B3-4218-9689-FCC03B61E3CF}" v="14" dt="2021-06-01T06:25:42.075"/>
    <p1510:client id="{76235344-9900-F598-6984-C9D55609EA79}" v="370" dt="2021-06-01T08:42:18.761"/>
    <p1510:client id="{769A9D56-3D13-25F3-9CC1-7EFD70FA3E14}" v="54" dt="2021-05-31T21:02:32.992"/>
    <p1510:client id="{8029AD24-7524-4B43-B149-9EE86184F13C}" v="12" dt="2021-05-31T16:34:47.277"/>
    <p1510:client id="{974C14B7-2CD5-4A7D-B2DF-397851F7CE10}" v="2548" dt="2021-05-31T20:58:56.308"/>
    <p1510:client id="{98D1C3FA-A3BC-1036-8240-64AC471360F2}" v="188" dt="2021-05-31T16:52:22.563"/>
    <p1510:client id="{C3A32F4E-4C92-4551-B0C7-F75977471E45}" v="1895" dt="2021-05-20T09:59:46.879"/>
    <p1510:client id="{C843D859-E003-4895-8A23-38D55C3231E7}" v="3" dt="2021-05-19T08:27:00.773"/>
    <p1510:client id="{D1C6FBA9-4974-970D-F62B-D63781B71168}" v="342" dt="2021-06-01T08:39:40.070"/>
    <p1510:client id="{DDCD52C8-C642-691A-5908-5DD5C7DEC101}" v="93" dt="2021-05-31T15:34:19.595"/>
    <p1510:client id="{EF227F50-D272-46FF-9420-10DF8B0B8F57}" v="19" dt="2021-06-01T07:10:11.8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microsoft.com/office/2016/11/relationships/changesInfo" Target="changesInfos/changesInfo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NCA-ALFONSO Crystel" userId="S::crystel.junca-alfonso@reseau-canope.fr::38b51af3-62df-441e-be7e-05b6dc6443da" providerId="AD" clId="Web-{DDCD52C8-C642-691A-5908-5DD5C7DEC101}"/>
    <pc:docChg chg="addSld delSld modSld sldOrd addMainMaster">
      <pc:chgData name="JUNCA-ALFONSO Crystel" userId="S::crystel.junca-alfonso@reseau-canope.fr::38b51af3-62df-441e-be7e-05b6dc6443da" providerId="AD" clId="Web-{DDCD52C8-C642-691A-5908-5DD5C7DEC101}" dt="2021-05-31T15:34:19.595" v="87" actId="1076"/>
      <pc:docMkLst>
        <pc:docMk/>
      </pc:docMkLst>
      <pc:sldChg chg="modSp">
        <pc:chgData name="JUNCA-ALFONSO Crystel" userId="S::crystel.junca-alfonso@reseau-canope.fr::38b51af3-62df-441e-be7e-05b6dc6443da" providerId="AD" clId="Web-{DDCD52C8-C642-691A-5908-5DD5C7DEC101}" dt="2021-05-31T15:02:06.046" v="7" actId="1076"/>
        <pc:sldMkLst>
          <pc:docMk/>
          <pc:sldMk cId="3582819376" sldId="256"/>
        </pc:sldMkLst>
        <pc:picChg chg="mod">
          <ac:chgData name="JUNCA-ALFONSO Crystel" userId="S::crystel.junca-alfonso@reseau-canope.fr::38b51af3-62df-441e-be7e-05b6dc6443da" providerId="AD" clId="Web-{DDCD52C8-C642-691A-5908-5DD5C7DEC101}" dt="2021-05-31T15:01:51.655" v="4" actId="1076"/>
          <ac:picMkLst>
            <pc:docMk/>
            <pc:sldMk cId="3582819376" sldId="256"/>
            <ac:picMk id="3" creationId="{1643CC9F-BE3A-47A1-8140-5181D5A1000A}"/>
          </ac:picMkLst>
        </pc:picChg>
        <pc:picChg chg="mod">
          <ac:chgData name="JUNCA-ALFONSO Crystel" userId="S::crystel.junca-alfonso@reseau-canope.fr::38b51af3-62df-441e-be7e-05b6dc6443da" providerId="AD" clId="Web-{DDCD52C8-C642-691A-5908-5DD5C7DEC101}" dt="2021-05-31T15:01:54.452" v="6" actId="1076"/>
          <ac:picMkLst>
            <pc:docMk/>
            <pc:sldMk cId="3582819376" sldId="256"/>
            <ac:picMk id="4" creationId="{94CC35DA-87D8-4BBC-8ACA-225ABFBFA60C}"/>
          </ac:picMkLst>
        </pc:picChg>
        <pc:picChg chg="mod">
          <ac:chgData name="JUNCA-ALFONSO Crystel" userId="S::crystel.junca-alfonso@reseau-canope.fr::38b51af3-62df-441e-be7e-05b6dc6443da" providerId="AD" clId="Web-{DDCD52C8-C642-691A-5908-5DD5C7DEC101}" dt="2021-05-31T15:02:06.046" v="7" actId="1076"/>
          <ac:picMkLst>
            <pc:docMk/>
            <pc:sldMk cId="3582819376" sldId="256"/>
            <ac:picMk id="10" creationId="{D6407584-4957-4B0B-8D91-CA9D04499E64}"/>
          </ac:picMkLst>
        </pc:picChg>
      </pc:sldChg>
      <pc:sldChg chg="modSp">
        <pc:chgData name="JUNCA-ALFONSO Crystel" userId="S::crystel.junca-alfonso@reseau-canope.fr::38b51af3-62df-441e-be7e-05b6dc6443da" providerId="AD" clId="Web-{DDCD52C8-C642-691A-5908-5DD5C7DEC101}" dt="2021-05-31T15:10:44.059" v="54" actId="20577"/>
        <pc:sldMkLst>
          <pc:docMk/>
          <pc:sldMk cId="3314557559" sldId="257"/>
        </pc:sldMkLst>
        <pc:spChg chg="mod">
          <ac:chgData name="JUNCA-ALFONSO Crystel" userId="S::crystel.junca-alfonso@reseau-canope.fr::38b51af3-62df-441e-be7e-05b6dc6443da" providerId="AD" clId="Web-{DDCD52C8-C642-691A-5908-5DD5C7DEC101}" dt="2021-05-31T15:10:44.059" v="54" actId="20577"/>
          <ac:spMkLst>
            <pc:docMk/>
            <pc:sldMk cId="3314557559" sldId="257"/>
            <ac:spMk id="38" creationId="{75D7C90C-BF87-40AD-AD3E-9F779F76348A}"/>
          </ac:spMkLst>
        </pc:spChg>
      </pc:sldChg>
      <pc:sldChg chg="addSp modSp">
        <pc:chgData name="JUNCA-ALFONSO Crystel" userId="S::crystel.junca-alfonso@reseau-canope.fr::38b51af3-62df-441e-be7e-05b6dc6443da" providerId="AD" clId="Web-{DDCD52C8-C642-691A-5908-5DD5C7DEC101}" dt="2021-05-31T14:50:41.810" v="3" actId="20577"/>
        <pc:sldMkLst>
          <pc:docMk/>
          <pc:sldMk cId="802791895" sldId="266"/>
        </pc:sldMkLst>
        <pc:spChg chg="add mod">
          <ac:chgData name="JUNCA-ALFONSO Crystel" userId="S::crystel.junca-alfonso@reseau-canope.fr::38b51af3-62df-441e-be7e-05b6dc6443da" providerId="AD" clId="Web-{DDCD52C8-C642-691A-5908-5DD5C7DEC101}" dt="2021-05-31T14:50:41.810" v="3" actId="20577"/>
          <ac:spMkLst>
            <pc:docMk/>
            <pc:sldMk cId="802791895" sldId="266"/>
            <ac:spMk id="7" creationId="{E0DFD15C-3AB7-4D41-BEB9-322FFFA676FE}"/>
          </ac:spMkLst>
        </pc:spChg>
      </pc:sldChg>
      <pc:sldChg chg="addSp delSp modSp add del ord">
        <pc:chgData name="JUNCA-ALFONSO Crystel" userId="S::crystel.junca-alfonso@reseau-canope.fr::38b51af3-62df-441e-be7e-05b6dc6443da" providerId="AD" clId="Web-{DDCD52C8-C642-691A-5908-5DD5C7DEC101}" dt="2021-05-31T15:33:42.641" v="81"/>
        <pc:sldMkLst>
          <pc:docMk/>
          <pc:sldMk cId="2896267338" sldId="277"/>
        </pc:sldMkLst>
        <pc:spChg chg="del mod">
          <ac:chgData name="JUNCA-ALFONSO Crystel" userId="S::crystel.junca-alfonso@reseau-canope.fr::38b51af3-62df-441e-be7e-05b6dc6443da" providerId="AD" clId="Web-{DDCD52C8-C642-691A-5908-5DD5C7DEC101}" dt="2021-05-31T15:33:37.438" v="80"/>
          <ac:spMkLst>
            <pc:docMk/>
            <pc:sldMk cId="2896267338" sldId="277"/>
            <ac:spMk id="2" creationId="{653AB1C4-E479-47EF-96B0-BE665B996A68}"/>
          </ac:spMkLst>
        </pc:spChg>
        <pc:spChg chg="mod">
          <ac:chgData name="JUNCA-ALFONSO Crystel" userId="S::crystel.junca-alfonso@reseau-canope.fr::38b51af3-62df-441e-be7e-05b6dc6443da" providerId="AD" clId="Web-{DDCD52C8-C642-691A-5908-5DD5C7DEC101}" dt="2021-05-31T15:33:21.171" v="76" actId="1076"/>
          <ac:spMkLst>
            <pc:docMk/>
            <pc:sldMk cId="2896267338" sldId="277"/>
            <ac:spMk id="3" creationId="{A02022DD-DED6-430A-89AA-BED993B67D79}"/>
          </ac:spMkLst>
        </pc:spChg>
        <pc:spChg chg="add mod">
          <ac:chgData name="JUNCA-ALFONSO Crystel" userId="S::crystel.junca-alfonso@reseau-canope.fr::38b51af3-62df-441e-be7e-05b6dc6443da" providerId="AD" clId="Web-{DDCD52C8-C642-691A-5908-5DD5C7DEC101}" dt="2021-05-31T15:33:37.438" v="80"/>
          <ac:spMkLst>
            <pc:docMk/>
            <pc:sldMk cId="2896267338" sldId="277"/>
            <ac:spMk id="5" creationId="{055E21D7-A72C-4C69-823E-4EFBCD72B870}"/>
          </ac:spMkLst>
        </pc:spChg>
      </pc:sldChg>
      <pc:sldChg chg="addSp delSp modSp add ord replId">
        <pc:chgData name="JUNCA-ALFONSO Crystel" userId="S::crystel.junca-alfonso@reseau-canope.fr::38b51af3-62df-441e-be7e-05b6dc6443da" providerId="AD" clId="Web-{DDCD52C8-C642-691A-5908-5DD5C7DEC101}" dt="2021-05-31T15:34:19.595" v="87" actId="1076"/>
        <pc:sldMkLst>
          <pc:docMk/>
          <pc:sldMk cId="4073694761" sldId="278"/>
        </pc:sldMkLst>
        <pc:spChg chg="del mod">
          <ac:chgData name="JUNCA-ALFONSO Crystel" userId="S::crystel.junca-alfonso@reseau-canope.fr::38b51af3-62df-441e-be7e-05b6dc6443da" providerId="AD" clId="Web-{DDCD52C8-C642-691A-5908-5DD5C7DEC101}" dt="2021-05-31T15:32:32.311" v="60"/>
          <ac:spMkLst>
            <pc:docMk/>
            <pc:sldMk cId="4073694761" sldId="278"/>
            <ac:spMk id="2" creationId="{4DEF6616-CEF8-4E34-BBAB-01147E61CC7A}"/>
          </ac:spMkLst>
        </pc:spChg>
        <pc:spChg chg="del mod">
          <ac:chgData name="JUNCA-ALFONSO Crystel" userId="S::crystel.junca-alfonso@reseau-canope.fr::38b51af3-62df-441e-be7e-05b6dc6443da" providerId="AD" clId="Web-{DDCD52C8-C642-691A-5908-5DD5C7DEC101}" dt="2021-05-31T15:32:57.218" v="71"/>
          <ac:spMkLst>
            <pc:docMk/>
            <pc:sldMk cId="4073694761" sldId="278"/>
            <ac:spMk id="3" creationId="{4498FDCC-B286-49DF-A301-44DD37EB642B}"/>
          </ac:spMkLst>
        </pc:spChg>
        <pc:spChg chg="del mod">
          <ac:chgData name="JUNCA-ALFONSO Crystel" userId="S::crystel.junca-alfonso@reseau-canope.fr::38b51af3-62df-441e-be7e-05b6dc6443da" providerId="AD" clId="Web-{DDCD52C8-C642-691A-5908-5DD5C7DEC101}" dt="2021-05-31T15:32:51.608" v="69"/>
          <ac:spMkLst>
            <pc:docMk/>
            <pc:sldMk cId="4073694761" sldId="278"/>
            <ac:spMk id="4" creationId="{6DA35CAC-C43B-4D3C-AADA-4E0195B3BBBE}"/>
          </ac:spMkLst>
        </pc:spChg>
        <pc:spChg chg="del mod">
          <ac:chgData name="JUNCA-ALFONSO Crystel" userId="S::crystel.junca-alfonso@reseau-canope.fr::38b51af3-62df-441e-be7e-05b6dc6443da" providerId="AD" clId="Web-{DDCD52C8-C642-691A-5908-5DD5C7DEC101}" dt="2021-05-31T15:32:48.124" v="67"/>
          <ac:spMkLst>
            <pc:docMk/>
            <pc:sldMk cId="4073694761" sldId="278"/>
            <ac:spMk id="5" creationId="{5620F456-175A-4C24-BE1A-9EF4BFA18408}"/>
          </ac:spMkLst>
        </pc:spChg>
        <pc:spChg chg="del mod">
          <ac:chgData name="JUNCA-ALFONSO Crystel" userId="S::crystel.junca-alfonso@reseau-canope.fr::38b51af3-62df-441e-be7e-05b6dc6443da" providerId="AD" clId="Web-{DDCD52C8-C642-691A-5908-5DD5C7DEC101}" dt="2021-05-31T15:33:00.687" v="73"/>
          <ac:spMkLst>
            <pc:docMk/>
            <pc:sldMk cId="4073694761" sldId="278"/>
            <ac:spMk id="7" creationId="{E0DFD15C-3AB7-4D41-BEB9-322FFFA676FE}"/>
          </ac:spMkLst>
        </pc:spChg>
        <pc:spChg chg="del">
          <ac:chgData name="JUNCA-ALFONSO Crystel" userId="S::crystel.junca-alfonso@reseau-canope.fr::38b51af3-62df-441e-be7e-05b6dc6443da" providerId="AD" clId="Web-{DDCD52C8-C642-691A-5908-5DD5C7DEC101}" dt="2021-05-31T15:32:41.327" v="64"/>
          <ac:spMkLst>
            <pc:docMk/>
            <pc:sldMk cId="4073694761" sldId="278"/>
            <ac:spMk id="10" creationId="{231D3A7E-D3A2-4349-93CD-9C167DE4271C}"/>
          </ac:spMkLst>
        </pc:spChg>
        <pc:spChg chg="add mod">
          <ac:chgData name="JUNCA-ALFONSO Crystel" userId="S::crystel.junca-alfonso@reseau-canope.fr::38b51af3-62df-441e-be7e-05b6dc6443da" providerId="AD" clId="Web-{DDCD52C8-C642-691A-5908-5DD5C7DEC101}" dt="2021-05-31T15:33:30.156" v="78" actId="1076"/>
          <ac:spMkLst>
            <pc:docMk/>
            <pc:sldMk cId="4073694761" sldId="278"/>
            <ac:spMk id="11" creationId="{BE3CCAC8-3A64-437D-B134-B845470F8973}"/>
          </ac:spMkLst>
        </pc:spChg>
        <pc:spChg chg="del">
          <ac:chgData name="JUNCA-ALFONSO Crystel" userId="S::crystel.junca-alfonso@reseau-canope.fr::38b51af3-62df-441e-be7e-05b6dc6443da" providerId="AD" clId="Web-{DDCD52C8-C642-691A-5908-5DD5C7DEC101}" dt="2021-05-31T15:32:43.577" v="65"/>
          <ac:spMkLst>
            <pc:docMk/>
            <pc:sldMk cId="4073694761" sldId="278"/>
            <ac:spMk id="12" creationId="{2AA6F268-0209-43AF-AE47-86DF60C0E874}"/>
          </ac:spMkLst>
        </pc:spChg>
        <pc:spChg chg="del">
          <ac:chgData name="JUNCA-ALFONSO Crystel" userId="S::crystel.junca-alfonso@reseau-canope.fr::38b51af3-62df-441e-be7e-05b6dc6443da" providerId="AD" clId="Web-{DDCD52C8-C642-691A-5908-5DD5C7DEC101}" dt="2021-05-31T15:32:37.452" v="63"/>
          <ac:spMkLst>
            <pc:docMk/>
            <pc:sldMk cId="4073694761" sldId="278"/>
            <ac:spMk id="13" creationId="{51CA3690-1AD0-4624-896A-7A93CA85EC33}"/>
          </ac:spMkLst>
        </pc:spChg>
        <pc:spChg chg="add mod">
          <ac:chgData name="JUNCA-ALFONSO Crystel" userId="S::crystel.junca-alfonso@reseau-canope.fr::38b51af3-62df-441e-be7e-05b6dc6443da" providerId="AD" clId="Web-{DDCD52C8-C642-691A-5908-5DD5C7DEC101}" dt="2021-05-31T15:34:19.595" v="87" actId="1076"/>
          <ac:spMkLst>
            <pc:docMk/>
            <pc:sldMk cId="4073694761" sldId="278"/>
            <ac:spMk id="16" creationId="{1351D926-2EFE-4F41-A0DA-2F57B057B7BC}"/>
          </ac:spMkLst>
        </pc:spChg>
        <pc:picChg chg="del">
          <ac:chgData name="JUNCA-ALFONSO Crystel" userId="S::crystel.junca-alfonso@reseau-canope.fr::38b51af3-62df-441e-be7e-05b6dc6443da" providerId="AD" clId="Web-{DDCD52C8-C642-691A-5908-5DD5C7DEC101}" dt="2021-05-31T15:32:36.123" v="62"/>
          <ac:picMkLst>
            <pc:docMk/>
            <pc:sldMk cId="4073694761" sldId="278"/>
            <ac:picMk id="6" creationId="{733A89FF-A2EF-4EBC-B9AC-C192CFD08909}"/>
          </ac:picMkLst>
        </pc:picChg>
        <pc:picChg chg="del">
          <ac:chgData name="JUNCA-ALFONSO Crystel" userId="S::crystel.junca-alfonso@reseau-canope.fr::38b51af3-62df-441e-be7e-05b6dc6443da" providerId="AD" clId="Web-{DDCD52C8-C642-691A-5908-5DD5C7DEC101}" dt="2021-05-31T15:32:34.186" v="61"/>
          <ac:picMkLst>
            <pc:docMk/>
            <pc:sldMk cId="4073694761" sldId="278"/>
            <ac:picMk id="8" creationId="{51137B59-E6FD-4F8B-B080-1870509D7B46}"/>
          </ac:picMkLst>
        </pc:picChg>
        <pc:picChg chg="add mod">
          <ac:chgData name="JUNCA-ALFONSO Crystel" userId="S::crystel.junca-alfonso@reseau-canope.fr::38b51af3-62df-441e-be7e-05b6dc6443da" providerId="AD" clId="Web-{DDCD52C8-C642-691A-5908-5DD5C7DEC101}" dt="2021-05-31T15:33:16.859" v="75" actId="1076"/>
          <ac:picMkLst>
            <pc:docMk/>
            <pc:sldMk cId="4073694761" sldId="278"/>
            <ac:picMk id="9" creationId="{C0642504-303B-4EE5-95CD-238898567274}"/>
          </ac:picMkLst>
        </pc:picChg>
      </pc:sldChg>
      <pc:sldMasterChg chg="add addSldLayout">
        <pc:chgData name="JUNCA-ALFONSO Crystel" userId="S::crystel.junca-alfonso@reseau-canope.fr::38b51af3-62df-441e-be7e-05b6dc6443da" providerId="AD" clId="Web-{DDCD52C8-C642-691A-5908-5DD5C7DEC101}" dt="2021-05-31T15:31:33.231" v="55"/>
        <pc:sldMasterMkLst>
          <pc:docMk/>
          <pc:sldMasterMk cId="3728938845" sldId="2147483816"/>
        </pc:sldMasterMkLst>
        <pc:sldLayoutChg chg="add">
          <pc:chgData name="JUNCA-ALFONSO Crystel" userId="S::crystel.junca-alfonso@reseau-canope.fr::38b51af3-62df-441e-be7e-05b6dc6443da" providerId="AD" clId="Web-{DDCD52C8-C642-691A-5908-5DD5C7DEC101}" dt="2021-05-31T15:31:33.231" v="55"/>
          <pc:sldLayoutMkLst>
            <pc:docMk/>
            <pc:sldMasterMk cId="3728938845" sldId="2147483816"/>
            <pc:sldLayoutMk cId="2211823743" sldId="2147483817"/>
          </pc:sldLayoutMkLst>
        </pc:sldLayoutChg>
        <pc:sldLayoutChg chg="add">
          <pc:chgData name="JUNCA-ALFONSO Crystel" userId="S::crystel.junca-alfonso@reseau-canope.fr::38b51af3-62df-441e-be7e-05b6dc6443da" providerId="AD" clId="Web-{DDCD52C8-C642-691A-5908-5DD5C7DEC101}" dt="2021-05-31T15:31:33.231" v="55"/>
          <pc:sldLayoutMkLst>
            <pc:docMk/>
            <pc:sldMasterMk cId="3728938845" sldId="2147483816"/>
            <pc:sldLayoutMk cId="1133656813" sldId="2147483818"/>
          </pc:sldLayoutMkLst>
        </pc:sldLayoutChg>
        <pc:sldLayoutChg chg="add">
          <pc:chgData name="JUNCA-ALFONSO Crystel" userId="S::crystel.junca-alfonso@reseau-canope.fr::38b51af3-62df-441e-be7e-05b6dc6443da" providerId="AD" clId="Web-{DDCD52C8-C642-691A-5908-5DD5C7DEC101}" dt="2021-05-31T15:31:33.231" v="55"/>
          <pc:sldLayoutMkLst>
            <pc:docMk/>
            <pc:sldMasterMk cId="3728938845" sldId="2147483816"/>
            <pc:sldLayoutMk cId="3251567774" sldId="2147483819"/>
          </pc:sldLayoutMkLst>
        </pc:sldLayoutChg>
        <pc:sldLayoutChg chg="add">
          <pc:chgData name="JUNCA-ALFONSO Crystel" userId="S::crystel.junca-alfonso@reseau-canope.fr::38b51af3-62df-441e-be7e-05b6dc6443da" providerId="AD" clId="Web-{DDCD52C8-C642-691A-5908-5DD5C7DEC101}" dt="2021-05-31T15:31:33.231" v="55"/>
          <pc:sldLayoutMkLst>
            <pc:docMk/>
            <pc:sldMasterMk cId="3728938845" sldId="2147483816"/>
            <pc:sldLayoutMk cId="765209629" sldId="2147483820"/>
          </pc:sldLayoutMkLst>
        </pc:sldLayoutChg>
        <pc:sldLayoutChg chg="add">
          <pc:chgData name="JUNCA-ALFONSO Crystel" userId="S::crystel.junca-alfonso@reseau-canope.fr::38b51af3-62df-441e-be7e-05b6dc6443da" providerId="AD" clId="Web-{DDCD52C8-C642-691A-5908-5DD5C7DEC101}" dt="2021-05-31T15:31:33.231" v="55"/>
          <pc:sldLayoutMkLst>
            <pc:docMk/>
            <pc:sldMasterMk cId="3728938845" sldId="2147483816"/>
            <pc:sldLayoutMk cId="1845039238" sldId="2147483821"/>
          </pc:sldLayoutMkLst>
        </pc:sldLayoutChg>
        <pc:sldLayoutChg chg="add">
          <pc:chgData name="JUNCA-ALFONSO Crystel" userId="S::crystel.junca-alfonso@reseau-canope.fr::38b51af3-62df-441e-be7e-05b6dc6443da" providerId="AD" clId="Web-{DDCD52C8-C642-691A-5908-5DD5C7DEC101}" dt="2021-05-31T15:31:33.231" v="55"/>
          <pc:sldLayoutMkLst>
            <pc:docMk/>
            <pc:sldMasterMk cId="3728938845" sldId="2147483816"/>
            <pc:sldLayoutMk cId="3606321914" sldId="2147483822"/>
          </pc:sldLayoutMkLst>
        </pc:sldLayoutChg>
        <pc:sldLayoutChg chg="add">
          <pc:chgData name="JUNCA-ALFONSO Crystel" userId="S::crystel.junca-alfonso@reseau-canope.fr::38b51af3-62df-441e-be7e-05b6dc6443da" providerId="AD" clId="Web-{DDCD52C8-C642-691A-5908-5DD5C7DEC101}" dt="2021-05-31T15:31:33.231" v="55"/>
          <pc:sldLayoutMkLst>
            <pc:docMk/>
            <pc:sldMasterMk cId="3728938845" sldId="2147483816"/>
            <pc:sldLayoutMk cId="560304777" sldId="2147483823"/>
          </pc:sldLayoutMkLst>
        </pc:sldLayoutChg>
        <pc:sldLayoutChg chg="add">
          <pc:chgData name="JUNCA-ALFONSO Crystel" userId="S::crystel.junca-alfonso@reseau-canope.fr::38b51af3-62df-441e-be7e-05b6dc6443da" providerId="AD" clId="Web-{DDCD52C8-C642-691A-5908-5DD5C7DEC101}" dt="2021-05-31T15:31:33.231" v="55"/>
          <pc:sldLayoutMkLst>
            <pc:docMk/>
            <pc:sldMasterMk cId="3728938845" sldId="2147483816"/>
            <pc:sldLayoutMk cId="3506544725" sldId="2147483824"/>
          </pc:sldLayoutMkLst>
        </pc:sldLayoutChg>
        <pc:sldLayoutChg chg="add">
          <pc:chgData name="JUNCA-ALFONSO Crystel" userId="S::crystel.junca-alfonso@reseau-canope.fr::38b51af3-62df-441e-be7e-05b6dc6443da" providerId="AD" clId="Web-{DDCD52C8-C642-691A-5908-5DD5C7DEC101}" dt="2021-05-31T15:31:33.231" v="55"/>
          <pc:sldLayoutMkLst>
            <pc:docMk/>
            <pc:sldMasterMk cId="3728938845" sldId="2147483816"/>
            <pc:sldLayoutMk cId="1309015895" sldId="2147483825"/>
          </pc:sldLayoutMkLst>
        </pc:sldLayoutChg>
        <pc:sldLayoutChg chg="add">
          <pc:chgData name="JUNCA-ALFONSO Crystel" userId="S::crystel.junca-alfonso@reseau-canope.fr::38b51af3-62df-441e-be7e-05b6dc6443da" providerId="AD" clId="Web-{DDCD52C8-C642-691A-5908-5DD5C7DEC101}" dt="2021-05-31T15:31:33.231" v="55"/>
          <pc:sldLayoutMkLst>
            <pc:docMk/>
            <pc:sldMasterMk cId="3728938845" sldId="2147483816"/>
            <pc:sldLayoutMk cId="3824247867" sldId="2147483826"/>
          </pc:sldLayoutMkLst>
        </pc:sldLayoutChg>
        <pc:sldLayoutChg chg="add">
          <pc:chgData name="JUNCA-ALFONSO Crystel" userId="S::crystel.junca-alfonso@reseau-canope.fr::38b51af3-62df-441e-be7e-05b6dc6443da" providerId="AD" clId="Web-{DDCD52C8-C642-691A-5908-5DD5C7DEC101}" dt="2021-05-31T15:31:33.231" v="55"/>
          <pc:sldLayoutMkLst>
            <pc:docMk/>
            <pc:sldMasterMk cId="3728938845" sldId="2147483816"/>
            <pc:sldLayoutMk cId="901900848" sldId="2147483827"/>
          </pc:sldLayoutMkLst>
        </pc:sldLayoutChg>
        <pc:sldLayoutChg chg="add">
          <pc:chgData name="JUNCA-ALFONSO Crystel" userId="S::crystel.junca-alfonso@reseau-canope.fr::38b51af3-62df-441e-be7e-05b6dc6443da" providerId="AD" clId="Web-{DDCD52C8-C642-691A-5908-5DD5C7DEC101}" dt="2021-05-31T15:31:33.231" v="55"/>
          <pc:sldLayoutMkLst>
            <pc:docMk/>
            <pc:sldMasterMk cId="3728938845" sldId="2147483816"/>
            <pc:sldLayoutMk cId="3770339617" sldId="2147483828"/>
          </pc:sldLayoutMkLst>
        </pc:sldLayoutChg>
        <pc:sldLayoutChg chg="add">
          <pc:chgData name="JUNCA-ALFONSO Crystel" userId="S::crystel.junca-alfonso@reseau-canope.fr::38b51af3-62df-441e-be7e-05b6dc6443da" providerId="AD" clId="Web-{DDCD52C8-C642-691A-5908-5DD5C7DEC101}" dt="2021-05-31T15:31:33.231" v="55"/>
          <pc:sldLayoutMkLst>
            <pc:docMk/>
            <pc:sldMasterMk cId="3728938845" sldId="2147483816"/>
            <pc:sldLayoutMk cId="2022186345" sldId="2147483829"/>
          </pc:sldLayoutMkLst>
        </pc:sldLayoutChg>
        <pc:sldLayoutChg chg="add">
          <pc:chgData name="JUNCA-ALFONSO Crystel" userId="S::crystel.junca-alfonso@reseau-canope.fr::38b51af3-62df-441e-be7e-05b6dc6443da" providerId="AD" clId="Web-{DDCD52C8-C642-691A-5908-5DD5C7DEC101}" dt="2021-05-31T15:31:33.231" v="55"/>
          <pc:sldLayoutMkLst>
            <pc:docMk/>
            <pc:sldMasterMk cId="3728938845" sldId="2147483816"/>
            <pc:sldLayoutMk cId="3631618283" sldId="2147483830"/>
          </pc:sldLayoutMkLst>
        </pc:sldLayoutChg>
      </pc:sldMasterChg>
    </pc:docChg>
  </pc:docChgLst>
  <pc:docChgLst>
    <pc:chgData name="JUNCA-ALFONSO Crystel" userId="S::crystel.junca-alfonso@reseau-canope.fr::38b51af3-62df-441e-be7e-05b6dc6443da" providerId="AD" clId="Web-{EF227F50-D272-46FF-9420-10DF8B0B8F57}"/>
    <pc:docChg chg="addSld modSld sldOrd">
      <pc:chgData name="JUNCA-ALFONSO Crystel" userId="S::crystel.junca-alfonso@reseau-canope.fr::38b51af3-62df-441e-be7e-05b6dc6443da" providerId="AD" clId="Web-{EF227F50-D272-46FF-9420-10DF8B0B8F57}" dt="2021-06-01T07:10:11.800" v="16"/>
      <pc:docMkLst>
        <pc:docMk/>
      </pc:docMkLst>
      <pc:sldChg chg="ord">
        <pc:chgData name="JUNCA-ALFONSO Crystel" userId="S::crystel.junca-alfonso@reseau-canope.fr::38b51af3-62df-441e-be7e-05b6dc6443da" providerId="AD" clId="Web-{EF227F50-D272-46FF-9420-10DF8B0B8F57}" dt="2021-06-01T07:10:11.800" v="16"/>
        <pc:sldMkLst>
          <pc:docMk/>
          <pc:sldMk cId="1480572226" sldId="270"/>
        </pc:sldMkLst>
      </pc:sldChg>
      <pc:sldChg chg="addSp delSp modSp add ord replId">
        <pc:chgData name="JUNCA-ALFONSO Crystel" userId="S::crystel.junca-alfonso@reseau-canope.fr::38b51af3-62df-441e-be7e-05b6dc6443da" providerId="AD" clId="Web-{EF227F50-D272-46FF-9420-10DF8B0B8F57}" dt="2021-06-01T07:06:41.185" v="14" actId="1076"/>
        <pc:sldMkLst>
          <pc:docMk/>
          <pc:sldMk cId="915385299" sldId="284"/>
        </pc:sldMkLst>
        <pc:spChg chg="del">
          <ac:chgData name="JUNCA-ALFONSO Crystel" userId="S::crystel.junca-alfonso@reseau-canope.fr::38b51af3-62df-441e-be7e-05b6dc6443da" providerId="AD" clId="Web-{EF227F50-D272-46FF-9420-10DF8B0B8F57}" dt="2021-06-01T07:06:10.606" v="6"/>
          <ac:spMkLst>
            <pc:docMk/>
            <pc:sldMk cId="915385299" sldId="284"/>
            <ac:spMk id="4" creationId="{8740AEBC-0694-4C99-A447-A6CD4D701A3C}"/>
          </ac:spMkLst>
        </pc:spChg>
        <pc:spChg chg="del mod">
          <ac:chgData name="JUNCA-ALFONSO Crystel" userId="S::crystel.junca-alfonso@reseau-canope.fr::38b51af3-62df-441e-be7e-05b6dc6443da" providerId="AD" clId="Web-{EF227F50-D272-46FF-9420-10DF8B0B8F57}" dt="2021-06-01T07:06:09.262" v="5"/>
          <ac:spMkLst>
            <pc:docMk/>
            <pc:sldMk cId="915385299" sldId="284"/>
            <ac:spMk id="5" creationId="{3DE6323A-9931-41D0-8F14-8013088FE241}"/>
          </ac:spMkLst>
        </pc:spChg>
        <pc:picChg chg="del">
          <ac:chgData name="JUNCA-ALFONSO Crystel" userId="S::crystel.junca-alfonso@reseau-canope.fr::38b51af3-62df-441e-be7e-05b6dc6443da" providerId="AD" clId="Web-{EF227F50-D272-46FF-9420-10DF8B0B8F57}" dt="2021-06-01T07:06:03.824" v="2"/>
          <ac:picMkLst>
            <pc:docMk/>
            <pc:sldMk cId="915385299" sldId="284"/>
            <ac:picMk id="2" creationId="{458335D5-EEF7-4D79-B856-3AAEA10B3C5C}"/>
          </ac:picMkLst>
        </pc:picChg>
        <pc:picChg chg="del">
          <ac:chgData name="JUNCA-ALFONSO Crystel" userId="S::crystel.junca-alfonso@reseau-canope.fr::38b51af3-62df-441e-be7e-05b6dc6443da" providerId="AD" clId="Web-{EF227F50-D272-46FF-9420-10DF8B0B8F57}" dt="2021-06-01T07:06:11.434" v="7"/>
          <ac:picMkLst>
            <pc:docMk/>
            <pc:sldMk cId="915385299" sldId="284"/>
            <ac:picMk id="3" creationId="{E13C21DF-EFF2-47C1-A66F-0FC93055B1DA}"/>
          </ac:picMkLst>
        </pc:picChg>
        <pc:picChg chg="add mod">
          <ac:chgData name="JUNCA-ALFONSO Crystel" userId="S::crystel.junca-alfonso@reseau-canope.fr::38b51af3-62df-441e-be7e-05b6dc6443da" providerId="AD" clId="Web-{EF227F50-D272-46FF-9420-10DF8B0B8F57}" dt="2021-06-01T07:06:41.185" v="14" actId="1076"/>
          <ac:picMkLst>
            <pc:docMk/>
            <pc:sldMk cId="915385299" sldId="284"/>
            <ac:picMk id="6" creationId="{3902F790-DF39-4D55-B3E9-26C6CA214AE3}"/>
          </ac:picMkLst>
        </pc:picChg>
      </pc:sldChg>
    </pc:docChg>
  </pc:docChgLst>
  <pc:docChgLst>
    <pc:chgData name="LEMEUNIER Benoit" userId="S::benoit.lemeunier@reseau-canope.fr::d2d7f2af-9784-4d96-aeb6-00d19a033711" providerId="AD" clId="Web-{2AB8C99F-50DF-2000-D6BA-39C612E2DCD4}"/>
    <pc:docChg chg="modSld">
      <pc:chgData name="LEMEUNIER Benoit" userId="S::benoit.lemeunier@reseau-canope.fr::d2d7f2af-9784-4d96-aeb6-00d19a033711" providerId="AD" clId="Web-{2AB8C99F-50DF-2000-D6BA-39C612E2DCD4}" dt="2021-05-20T10:38:17.216" v="4" actId="1076"/>
      <pc:docMkLst>
        <pc:docMk/>
      </pc:docMkLst>
      <pc:sldChg chg="modSp">
        <pc:chgData name="LEMEUNIER Benoit" userId="S::benoit.lemeunier@reseau-canope.fr::d2d7f2af-9784-4d96-aeb6-00d19a033711" providerId="AD" clId="Web-{2AB8C99F-50DF-2000-D6BA-39C612E2DCD4}" dt="2021-05-20T10:38:17.216" v="4" actId="1076"/>
        <pc:sldMkLst>
          <pc:docMk/>
          <pc:sldMk cId="3394757524" sldId="258"/>
        </pc:sldMkLst>
        <pc:picChg chg="mod">
          <ac:chgData name="LEMEUNIER Benoit" userId="S::benoit.lemeunier@reseau-canope.fr::d2d7f2af-9784-4d96-aeb6-00d19a033711" providerId="AD" clId="Web-{2AB8C99F-50DF-2000-D6BA-39C612E2DCD4}" dt="2021-05-20T10:38:04.012" v="1" actId="1076"/>
          <ac:picMkLst>
            <pc:docMk/>
            <pc:sldMk cId="3394757524" sldId="258"/>
            <ac:picMk id="2" creationId="{0F939954-2F32-49BF-A223-3F64EF4F3299}"/>
          </ac:picMkLst>
        </pc:picChg>
        <pc:picChg chg="mod">
          <ac:chgData name="LEMEUNIER Benoit" userId="S::benoit.lemeunier@reseau-canope.fr::d2d7f2af-9784-4d96-aeb6-00d19a033711" providerId="AD" clId="Web-{2AB8C99F-50DF-2000-D6BA-39C612E2DCD4}" dt="2021-05-20T10:38:06.200" v="2" actId="1076"/>
          <ac:picMkLst>
            <pc:docMk/>
            <pc:sldMk cId="3394757524" sldId="258"/>
            <ac:picMk id="4" creationId="{42E9F50F-1FA5-4209-A93B-B7C07A936417}"/>
          </ac:picMkLst>
        </pc:picChg>
        <pc:picChg chg="mod">
          <ac:chgData name="LEMEUNIER Benoit" userId="S::benoit.lemeunier@reseau-canope.fr::d2d7f2af-9784-4d96-aeb6-00d19a033711" providerId="AD" clId="Web-{2AB8C99F-50DF-2000-D6BA-39C612E2DCD4}" dt="2021-05-20T10:38:13.185" v="3" actId="1076"/>
          <ac:picMkLst>
            <pc:docMk/>
            <pc:sldMk cId="3394757524" sldId="258"/>
            <ac:picMk id="8" creationId="{D531C08F-D7F3-4430-970C-02BA21CA2A43}"/>
          </ac:picMkLst>
        </pc:picChg>
        <pc:picChg chg="mod">
          <ac:chgData name="LEMEUNIER Benoit" userId="S::benoit.lemeunier@reseau-canope.fr::d2d7f2af-9784-4d96-aeb6-00d19a033711" providerId="AD" clId="Web-{2AB8C99F-50DF-2000-D6BA-39C612E2DCD4}" dt="2021-05-20T10:38:17.216" v="4" actId="1076"/>
          <ac:picMkLst>
            <pc:docMk/>
            <pc:sldMk cId="3394757524" sldId="258"/>
            <ac:picMk id="10" creationId="{C40ABE88-27BD-478E-B85B-1A7C660A2B73}"/>
          </ac:picMkLst>
        </pc:picChg>
        <pc:picChg chg="mod">
          <ac:chgData name="LEMEUNIER Benoit" userId="S::benoit.lemeunier@reseau-canope.fr::d2d7f2af-9784-4d96-aeb6-00d19a033711" providerId="AD" clId="Web-{2AB8C99F-50DF-2000-D6BA-39C612E2DCD4}" dt="2021-05-20T10:37:59.059" v="0" actId="1076"/>
          <ac:picMkLst>
            <pc:docMk/>
            <pc:sldMk cId="3394757524" sldId="258"/>
            <ac:picMk id="12" creationId="{5FEDDB3C-56A7-48C3-8352-F776A74B946D}"/>
          </ac:picMkLst>
        </pc:picChg>
      </pc:sldChg>
    </pc:docChg>
  </pc:docChgLst>
  <pc:docChgLst>
    <pc:chgData name="MEDAN Aurelia" userId="S::aurelia.medan@reseau-canope.fr::d34ccd7e-3e97-4886-adc7-f2ba7841ca53" providerId="AD" clId="Web-{6D2CF297-A6B3-4218-9689-FCC03B61E3CF}"/>
    <pc:docChg chg="modSld">
      <pc:chgData name="MEDAN Aurelia" userId="S::aurelia.medan@reseau-canope.fr::d34ccd7e-3e97-4886-adc7-f2ba7841ca53" providerId="AD" clId="Web-{6D2CF297-A6B3-4218-9689-FCC03B61E3CF}" dt="2021-06-01T06:25:40.590" v="8" actId="20577"/>
      <pc:docMkLst>
        <pc:docMk/>
      </pc:docMkLst>
      <pc:sldChg chg="addSp modSp">
        <pc:chgData name="MEDAN Aurelia" userId="S::aurelia.medan@reseau-canope.fr::d34ccd7e-3e97-4886-adc7-f2ba7841ca53" providerId="AD" clId="Web-{6D2CF297-A6B3-4218-9689-FCC03B61E3CF}" dt="2021-06-01T06:24:16.698" v="2"/>
        <pc:sldMkLst>
          <pc:docMk/>
          <pc:sldMk cId="3314557559" sldId="257"/>
        </pc:sldMkLst>
        <pc:picChg chg="add mod">
          <ac:chgData name="MEDAN Aurelia" userId="S::aurelia.medan@reseau-canope.fr::d34ccd7e-3e97-4886-adc7-f2ba7841ca53" providerId="AD" clId="Web-{6D2CF297-A6B3-4218-9689-FCC03B61E3CF}" dt="2021-06-01T06:24:16.698" v="2"/>
          <ac:picMkLst>
            <pc:docMk/>
            <pc:sldMk cId="3314557559" sldId="257"/>
            <ac:picMk id="31" creationId="{DFEE42A4-3795-4F75-8803-B3D2F1249FF4}"/>
          </ac:picMkLst>
        </pc:picChg>
      </pc:sldChg>
      <pc:sldChg chg="modSp">
        <pc:chgData name="MEDAN Aurelia" userId="S::aurelia.medan@reseau-canope.fr::d34ccd7e-3e97-4886-adc7-f2ba7841ca53" providerId="AD" clId="Web-{6D2CF297-A6B3-4218-9689-FCC03B61E3CF}" dt="2021-06-01T06:25:40.590" v="8" actId="20577"/>
        <pc:sldMkLst>
          <pc:docMk/>
          <pc:sldMk cId="2465987937" sldId="281"/>
        </pc:sldMkLst>
        <pc:spChg chg="mod">
          <ac:chgData name="MEDAN Aurelia" userId="S::aurelia.medan@reseau-canope.fr::d34ccd7e-3e97-4886-adc7-f2ba7841ca53" providerId="AD" clId="Web-{6D2CF297-A6B3-4218-9689-FCC03B61E3CF}" dt="2021-06-01T06:25:40.590" v="8" actId="20577"/>
          <ac:spMkLst>
            <pc:docMk/>
            <pc:sldMk cId="2465987937" sldId="281"/>
            <ac:spMk id="4" creationId="{96C019F0-C189-4119-9D26-1D447327974E}"/>
          </ac:spMkLst>
        </pc:spChg>
      </pc:sldChg>
    </pc:docChg>
  </pc:docChgLst>
  <pc:docChgLst>
    <pc:chgData name="LEMEUNIER Benoit" userId="S::benoit.lemeunier@reseau-canope.fr::d2d7f2af-9784-4d96-aeb6-00d19a033711" providerId="AD" clId="Web-{C843D859-E003-4895-8A23-38D55C3231E7}"/>
    <pc:docChg chg="modSld">
      <pc:chgData name="LEMEUNIER Benoit" userId="S::benoit.lemeunier@reseau-canope.fr::d2d7f2af-9784-4d96-aeb6-00d19a033711" providerId="AD" clId="Web-{C843D859-E003-4895-8A23-38D55C3231E7}" dt="2021-05-19T08:27:00.773" v="2" actId="1076"/>
      <pc:docMkLst>
        <pc:docMk/>
      </pc:docMkLst>
      <pc:sldChg chg="modSp">
        <pc:chgData name="LEMEUNIER Benoit" userId="S::benoit.lemeunier@reseau-canope.fr::d2d7f2af-9784-4d96-aeb6-00d19a033711" providerId="AD" clId="Web-{C843D859-E003-4895-8A23-38D55C3231E7}" dt="2021-05-19T08:24:23.051" v="0" actId="1076"/>
        <pc:sldMkLst>
          <pc:docMk/>
          <pc:sldMk cId="3314557559" sldId="257"/>
        </pc:sldMkLst>
        <pc:picChg chg="mod">
          <ac:chgData name="LEMEUNIER Benoit" userId="S::benoit.lemeunier@reseau-canope.fr::d2d7f2af-9784-4d96-aeb6-00d19a033711" providerId="AD" clId="Web-{C843D859-E003-4895-8A23-38D55C3231E7}" dt="2021-05-19T08:24:23.051" v="0" actId="1076"/>
          <ac:picMkLst>
            <pc:docMk/>
            <pc:sldMk cId="3314557559" sldId="257"/>
            <ac:picMk id="11" creationId="{C3D5BE77-AA8F-4C13-9DCE-D31940290671}"/>
          </ac:picMkLst>
        </pc:picChg>
      </pc:sldChg>
      <pc:sldChg chg="modSp">
        <pc:chgData name="LEMEUNIER Benoit" userId="S::benoit.lemeunier@reseau-canope.fr::d2d7f2af-9784-4d96-aeb6-00d19a033711" providerId="AD" clId="Web-{C843D859-E003-4895-8A23-38D55C3231E7}" dt="2021-05-19T08:27:00.773" v="2" actId="1076"/>
        <pc:sldMkLst>
          <pc:docMk/>
          <pc:sldMk cId="3394757524" sldId="258"/>
        </pc:sldMkLst>
        <pc:picChg chg="mod">
          <ac:chgData name="LEMEUNIER Benoit" userId="S::benoit.lemeunier@reseau-canope.fr::d2d7f2af-9784-4d96-aeb6-00d19a033711" providerId="AD" clId="Web-{C843D859-E003-4895-8A23-38D55C3231E7}" dt="2021-05-19T08:27:00.773" v="2" actId="1076"/>
          <ac:picMkLst>
            <pc:docMk/>
            <pc:sldMk cId="3394757524" sldId="258"/>
            <ac:picMk id="5" creationId="{3EF93625-77CD-4E2F-B930-F2D177E578A0}"/>
          </ac:picMkLst>
        </pc:picChg>
        <pc:picChg chg="mod">
          <ac:chgData name="LEMEUNIER Benoit" userId="S::benoit.lemeunier@reseau-canope.fr::d2d7f2af-9784-4d96-aeb6-00d19a033711" providerId="AD" clId="Web-{C843D859-E003-4895-8A23-38D55C3231E7}" dt="2021-05-19T08:26:56.851" v="1" actId="1076"/>
          <ac:picMkLst>
            <pc:docMk/>
            <pc:sldMk cId="3394757524" sldId="258"/>
            <ac:picMk id="13" creationId="{9A1C763F-882B-4BC8-8EE1-9E2232478964}"/>
          </ac:picMkLst>
        </pc:picChg>
      </pc:sldChg>
    </pc:docChg>
  </pc:docChgLst>
  <pc:docChgLst>
    <pc:chgData name="MEDAN Aurelia" userId="S::aurelia.medan@reseau-canope.fr::d34ccd7e-3e97-4886-adc7-f2ba7841ca53" providerId="AD" clId="Web-{1410ED70-0D82-34C6-EAA9-8DE854C53582}"/>
    <pc:docChg chg="addSld delSld modSld">
      <pc:chgData name="MEDAN Aurelia" userId="S::aurelia.medan@reseau-canope.fr::d34ccd7e-3e97-4886-adc7-f2ba7841ca53" providerId="AD" clId="Web-{1410ED70-0D82-34C6-EAA9-8DE854C53582}" dt="2021-05-20T10:15:49.667" v="174" actId="1076"/>
      <pc:docMkLst>
        <pc:docMk/>
      </pc:docMkLst>
      <pc:sldChg chg="addSp delSp modSp">
        <pc:chgData name="MEDAN Aurelia" userId="S::aurelia.medan@reseau-canope.fr::d34ccd7e-3e97-4886-adc7-f2ba7841ca53" providerId="AD" clId="Web-{1410ED70-0D82-34C6-EAA9-8DE854C53582}" dt="2021-05-20T10:15:49.667" v="174" actId="1076"/>
        <pc:sldMkLst>
          <pc:docMk/>
          <pc:sldMk cId="3582819376" sldId="256"/>
        </pc:sldMkLst>
        <pc:spChg chg="mod">
          <ac:chgData name="MEDAN Aurelia" userId="S::aurelia.medan@reseau-canope.fr::d34ccd7e-3e97-4886-adc7-f2ba7841ca53" providerId="AD" clId="Web-{1410ED70-0D82-34C6-EAA9-8DE854C53582}" dt="2021-05-20T10:04:46.528" v="5" actId="1076"/>
          <ac:spMkLst>
            <pc:docMk/>
            <pc:sldMk cId="3582819376" sldId="256"/>
            <ac:spMk id="2" creationId="{1AC3578B-6179-4587-8613-5E5610B079D9}"/>
          </ac:spMkLst>
        </pc:spChg>
        <pc:spChg chg="mod">
          <ac:chgData name="MEDAN Aurelia" userId="S::aurelia.medan@reseau-canope.fr::d34ccd7e-3e97-4886-adc7-f2ba7841ca53" providerId="AD" clId="Web-{1410ED70-0D82-34C6-EAA9-8DE854C53582}" dt="2021-05-20T10:14:23.605" v="150" actId="1076"/>
          <ac:spMkLst>
            <pc:docMk/>
            <pc:sldMk cId="3582819376" sldId="256"/>
            <ac:spMk id="14" creationId="{B9945122-2C8A-44EB-92BD-41CA3B21D170}"/>
          </ac:spMkLst>
        </pc:spChg>
        <pc:spChg chg="mod">
          <ac:chgData name="MEDAN Aurelia" userId="S::aurelia.medan@reseau-canope.fr::d34ccd7e-3e97-4886-adc7-f2ba7841ca53" providerId="AD" clId="Web-{1410ED70-0D82-34C6-EAA9-8DE854C53582}" dt="2021-05-20T10:14:53.698" v="160" actId="1076"/>
          <ac:spMkLst>
            <pc:docMk/>
            <pc:sldMk cId="3582819376" sldId="256"/>
            <ac:spMk id="15" creationId="{293BC628-C52D-43AD-8A2D-B33BE6F3542A}"/>
          </ac:spMkLst>
        </pc:spChg>
        <pc:spChg chg="mod">
          <ac:chgData name="MEDAN Aurelia" userId="S::aurelia.medan@reseau-canope.fr::d34ccd7e-3e97-4886-adc7-f2ba7841ca53" providerId="AD" clId="Web-{1410ED70-0D82-34C6-EAA9-8DE854C53582}" dt="2021-05-20T10:14:26.214" v="151" actId="1076"/>
          <ac:spMkLst>
            <pc:docMk/>
            <pc:sldMk cId="3582819376" sldId="256"/>
            <ac:spMk id="18" creationId="{4F3780E5-F2A6-40AA-B999-B5BA46A5139D}"/>
          </ac:spMkLst>
        </pc:spChg>
        <pc:spChg chg="mod">
          <ac:chgData name="MEDAN Aurelia" userId="S::aurelia.medan@reseau-canope.fr::d34ccd7e-3e97-4886-adc7-f2ba7841ca53" providerId="AD" clId="Web-{1410ED70-0D82-34C6-EAA9-8DE854C53582}" dt="2021-05-20T10:14:58.667" v="162" actId="1076"/>
          <ac:spMkLst>
            <pc:docMk/>
            <pc:sldMk cId="3582819376" sldId="256"/>
            <ac:spMk id="19" creationId="{A29099C4-1538-4BC2-83D3-02B275D393D2}"/>
          </ac:spMkLst>
        </pc:spChg>
        <pc:spChg chg="mod">
          <ac:chgData name="MEDAN Aurelia" userId="S::aurelia.medan@reseau-canope.fr::d34ccd7e-3e97-4886-adc7-f2ba7841ca53" providerId="AD" clId="Web-{1410ED70-0D82-34C6-EAA9-8DE854C53582}" dt="2021-05-20T10:14:21.073" v="149" actId="1076"/>
          <ac:spMkLst>
            <pc:docMk/>
            <pc:sldMk cId="3582819376" sldId="256"/>
            <ac:spMk id="20" creationId="{14140EAA-E16F-4625-8CF2-E7567C0A78AA}"/>
          </ac:spMkLst>
        </pc:spChg>
        <pc:spChg chg="mod">
          <ac:chgData name="MEDAN Aurelia" userId="S::aurelia.medan@reseau-canope.fr::d34ccd7e-3e97-4886-adc7-f2ba7841ca53" providerId="AD" clId="Web-{1410ED70-0D82-34C6-EAA9-8DE854C53582}" dt="2021-05-20T10:14:56.198" v="161" actId="1076"/>
          <ac:spMkLst>
            <pc:docMk/>
            <pc:sldMk cId="3582819376" sldId="256"/>
            <ac:spMk id="26" creationId="{70DDE213-8207-446A-9DEB-E8AB40F1F9BC}"/>
          </ac:spMkLst>
        </pc:spChg>
        <pc:spChg chg="mod">
          <ac:chgData name="MEDAN Aurelia" userId="S::aurelia.medan@reseau-canope.fr::d34ccd7e-3e97-4886-adc7-f2ba7841ca53" providerId="AD" clId="Web-{1410ED70-0D82-34C6-EAA9-8DE854C53582}" dt="2021-05-20T10:06:53.996" v="46" actId="20577"/>
          <ac:spMkLst>
            <pc:docMk/>
            <pc:sldMk cId="3582819376" sldId="256"/>
            <ac:spMk id="27" creationId="{96974782-F69D-4576-A5F9-EBDC8177F05E}"/>
          </ac:spMkLst>
        </pc:spChg>
        <pc:spChg chg="del mod">
          <ac:chgData name="MEDAN Aurelia" userId="S::aurelia.medan@reseau-canope.fr::d34ccd7e-3e97-4886-adc7-f2ba7841ca53" providerId="AD" clId="Web-{1410ED70-0D82-34C6-EAA9-8DE854C53582}" dt="2021-05-20T10:14:29.292" v="153"/>
          <ac:spMkLst>
            <pc:docMk/>
            <pc:sldMk cId="3582819376" sldId="256"/>
            <ac:spMk id="28" creationId="{9754284B-BA3E-40CD-8583-AAC3DD393CB6}"/>
          </ac:spMkLst>
        </pc:spChg>
        <pc:spChg chg="mod">
          <ac:chgData name="MEDAN Aurelia" userId="S::aurelia.medan@reseau-canope.fr::d34ccd7e-3e97-4886-adc7-f2ba7841ca53" providerId="AD" clId="Web-{1410ED70-0D82-34C6-EAA9-8DE854C53582}" dt="2021-05-20T10:15:10.901" v="164" actId="1076"/>
          <ac:spMkLst>
            <pc:docMk/>
            <pc:sldMk cId="3582819376" sldId="256"/>
            <ac:spMk id="29" creationId="{C069E7AF-EFD7-4C2D-9DC6-F8B1FEEDA790}"/>
          </ac:spMkLst>
        </pc:spChg>
        <pc:spChg chg="del mod">
          <ac:chgData name="MEDAN Aurelia" userId="S::aurelia.medan@reseau-canope.fr::d34ccd7e-3e97-4886-adc7-f2ba7841ca53" providerId="AD" clId="Web-{1410ED70-0D82-34C6-EAA9-8DE854C53582}" dt="2021-05-20T10:14:29.292" v="152"/>
          <ac:spMkLst>
            <pc:docMk/>
            <pc:sldMk cId="3582819376" sldId="256"/>
            <ac:spMk id="30" creationId="{0C306BCF-C6AC-475D-879B-A2CB35142095}"/>
          </ac:spMkLst>
        </pc:spChg>
        <pc:spChg chg="mod">
          <ac:chgData name="MEDAN Aurelia" userId="S::aurelia.medan@reseau-canope.fr::d34ccd7e-3e97-4886-adc7-f2ba7841ca53" providerId="AD" clId="Web-{1410ED70-0D82-34C6-EAA9-8DE854C53582}" dt="2021-05-20T10:15:07.636" v="163" actId="1076"/>
          <ac:spMkLst>
            <pc:docMk/>
            <pc:sldMk cId="3582819376" sldId="256"/>
            <ac:spMk id="31" creationId="{EB4F343E-5929-4C08-9ACF-F672B3A94D09}"/>
          </ac:spMkLst>
        </pc:spChg>
        <pc:spChg chg="mod">
          <ac:chgData name="MEDAN Aurelia" userId="S::aurelia.medan@reseau-canope.fr::d34ccd7e-3e97-4886-adc7-f2ba7841ca53" providerId="AD" clId="Web-{1410ED70-0D82-34C6-EAA9-8DE854C53582}" dt="2021-05-20T10:15:15.417" v="165" actId="1076"/>
          <ac:spMkLst>
            <pc:docMk/>
            <pc:sldMk cId="3582819376" sldId="256"/>
            <ac:spMk id="32" creationId="{6A150BE6-57B7-4920-B4DF-E90B8722C09F}"/>
          </ac:spMkLst>
        </pc:spChg>
        <pc:spChg chg="add mod">
          <ac:chgData name="MEDAN Aurelia" userId="S::aurelia.medan@reseau-canope.fr::d34ccd7e-3e97-4886-adc7-f2ba7841ca53" providerId="AD" clId="Web-{1410ED70-0D82-34C6-EAA9-8DE854C53582}" dt="2021-05-20T10:14:38.183" v="156" actId="1076"/>
          <ac:spMkLst>
            <pc:docMk/>
            <pc:sldMk cId="3582819376" sldId="256"/>
            <ac:spMk id="33" creationId="{3C3F08A8-7991-4202-A614-8B7A1B08AB44}"/>
          </ac:spMkLst>
        </pc:spChg>
        <pc:spChg chg="add mod">
          <ac:chgData name="MEDAN Aurelia" userId="S::aurelia.medan@reseau-canope.fr::d34ccd7e-3e97-4886-adc7-f2ba7841ca53" providerId="AD" clId="Web-{1410ED70-0D82-34C6-EAA9-8DE854C53582}" dt="2021-05-20T10:14:38.183" v="157" actId="1076"/>
          <ac:spMkLst>
            <pc:docMk/>
            <pc:sldMk cId="3582819376" sldId="256"/>
            <ac:spMk id="34" creationId="{0419494E-27D9-492C-9524-4D35D9162492}"/>
          </ac:spMkLst>
        </pc:spChg>
        <pc:picChg chg="add mod">
          <ac:chgData name="MEDAN Aurelia" userId="S::aurelia.medan@reseau-canope.fr::d34ccd7e-3e97-4886-adc7-f2ba7841ca53" providerId="AD" clId="Web-{1410ED70-0D82-34C6-EAA9-8DE854C53582}" dt="2021-05-20T10:15:44.511" v="172" actId="1076"/>
          <ac:picMkLst>
            <pc:docMk/>
            <pc:sldMk cId="3582819376" sldId="256"/>
            <ac:picMk id="3" creationId="{1643CC9F-BE3A-47A1-8140-5181D5A1000A}"/>
          </ac:picMkLst>
        </pc:picChg>
        <pc:picChg chg="add mod">
          <ac:chgData name="MEDAN Aurelia" userId="S::aurelia.medan@reseau-canope.fr::d34ccd7e-3e97-4886-adc7-f2ba7841ca53" providerId="AD" clId="Web-{1410ED70-0D82-34C6-EAA9-8DE854C53582}" dt="2021-05-20T10:15:49.667" v="174" actId="1076"/>
          <ac:picMkLst>
            <pc:docMk/>
            <pc:sldMk cId="3582819376" sldId="256"/>
            <ac:picMk id="4" creationId="{94CC35DA-87D8-4BBC-8ACA-225ABFBFA60C}"/>
          </ac:picMkLst>
        </pc:picChg>
        <pc:picChg chg="mod">
          <ac:chgData name="MEDAN Aurelia" userId="S::aurelia.medan@reseau-canope.fr::d34ccd7e-3e97-4886-adc7-f2ba7841ca53" providerId="AD" clId="Web-{1410ED70-0D82-34C6-EAA9-8DE854C53582}" dt="2021-05-20T10:15:40.932" v="171" actId="1076"/>
          <ac:picMkLst>
            <pc:docMk/>
            <pc:sldMk cId="3582819376" sldId="256"/>
            <ac:picMk id="10" creationId="{D6407584-4957-4B0B-8D91-CA9D04499E64}"/>
          </ac:picMkLst>
        </pc:picChg>
      </pc:sldChg>
      <pc:sldChg chg="delSp modSp">
        <pc:chgData name="MEDAN Aurelia" userId="S::aurelia.medan@reseau-canope.fr::d34ccd7e-3e97-4886-adc7-f2ba7841ca53" providerId="AD" clId="Web-{1410ED70-0D82-34C6-EAA9-8DE854C53582}" dt="2021-05-20T10:09:46.730" v="94" actId="1076"/>
        <pc:sldMkLst>
          <pc:docMk/>
          <pc:sldMk cId="3314557559" sldId="257"/>
        </pc:sldMkLst>
        <pc:spChg chg="mod">
          <ac:chgData name="MEDAN Aurelia" userId="S::aurelia.medan@reseau-canope.fr::d34ccd7e-3e97-4886-adc7-f2ba7841ca53" providerId="AD" clId="Web-{1410ED70-0D82-34C6-EAA9-8DE854C53582}" dt="2021-05-20T10:09:04.277" v="80" actId="1076"/>
          <ac:spMkLst>
            <pc:docMk/>
            <pc:sldMk cId="3314557559" sldId="257"/>
            <ac:spMk id="2" creationId="{D8C7EACD-1BA7-4EB6-A94B-DCF227236DFE}"/>
          </ac:spMkLst>
        </pc:spChg>
        <pc:spChg chg="mod">
          <ac:chgData name="MEDAN Aurelia" userId="S::aurelia.medan@reseau-canope.fr::d34ccd7e-3e97-4886-adc7-f2ba7841ca53" providerId="AD" clId="Web-{1410ED70-0D82-34C6-EAA9-8DE854C53582}" dt="2021-05-20T10:09:46.730" v="94" actId="1076"/>
          <ac:spMkLst>
            <pc:docMk/>
            <pc:sldMk cId="3314557559" sldId="257"/>
            <ac:spMk id="6" creationId="{50E30193-0AD7-424C-99CD-32DFC031CCA7}"/>
          </ac:spMkLst>
        </pc:spChg>
        <pc:spChg chg="mod">
          <ac:chgData name="MEDAN Aurelia" userId="S::aurelia.medan@reseau-canope.fr::d34ccd7e-3e97-4886-adc7-f2ba7841ca53" providerId="AD" clId="Web-{1410ED70-0D82-34C6-EAA9-8DE854C53582}" dt="2021-05-20T10:09:04.293" v="81" actId="1076"/>
          <ac:spMkLst>
            <pc:docMk/>
            <pc:sldMk cId="3314557559" sldId="257"/>
            <ac:spMk id="16" creationId="{BD66803C-3652-402F-8532-153868E6FA31}"/>
          </ac:spMkLst>
        </pc:spChg>
        <pc:spChg chg="del">
          <ac:chgData name="MEDAN Aurelia" userId="S::aurelia.medan@reseau-canope.fr::d34ccd7e-3e97-4886-adc7-f2ba7841ca53" providerId="AD" clId="Web-{1410ED70-0D82-34C6-EAA9-8DE854C53582}" dt="2021-05-20T10:08:11.808" v="67"/>
          <ac:spMkLst>
            <pc:docMk/>
            <pc:sldMk cId="3314557559" sldId="257"/>
            <ac:spMk id="17" creationId="{2B5AC97A-BA9C-4D38-AA58-BCFC38D0A922}"/>
          </ac:spMkLst>
        </pc:spChg>
        <pc:spChg chg="mod">
          <ac:chgData name="MEDAN Aurelia" userId="S::aurelia.medan@reseau-canope.fr::d34ccd7e-3e97-4886-adc7-f2ba7841ca53" providerId="AD" clId="Web-{1410ED70-0D82-34C6-EAA9-8DE854C53582}" dt="2021-05-20T10:09:10.043" v="82" actId="1076"/>
          <ac:spMkLst>
            <pc:docMk/>
            <pc:sldMk cId="3314557559" sldId="257"/>
            <ac:spMk id="20" creationId="{FAB65E90-4E02-4D75-8E95-D764C4450E02}"/>
          </ac:spMkLst>
        </pc:spChg>
        <pc:spChg chg="mod">
          <ac:chgData name="MEDAN Aurelia" userId="S::aurelia.medan@reseau-canope.fr::d34ccd7e-3e97-4886-adc7-f2ba7841ca53" providerId="AD" clId="Web-{1410ED70-0D82-34C6-EAA9-8DE854C53582}" dt="2021-05-20T10:09:10.043" v="83" actId="1076"/>
          <ac:spMkLst>
            <pc:docMk/>
            <pc:sldMk cId="3314557559" sldId="257"/>
            <ac:spMk id="21" creationId="{529F41C1-3EA3-4A92-96FE-47656718991A}"/>
          </ac:spMkLst>
        </pc:spChg>
        <pc:spChg chg="mod">
          <ac:chgData name="MEDAN Aurelia" userId="S::aurelia.medan@reseau-canope.fr::d34ccd7e-3e97-4886-adc7-f2ba7841ca53" providerId="AD" clId="Web-{1410ED70-0D82-34C6-EAA9-8DE854C53582}" dt="2021-05-20T10:09:21.621" v="89" actId="1076"/>
          <ac:spMkLst>
            <pc:docMk/>
            <pc:sldMk cId="3314557559" sldId="257"/>
            <ac:spMk id="22" creationId="{DFC02E20-1234-439F-B353-205690FC03DF}"/>
          </ac:spMkLst>
        </pc:spChg>
        <pc:spChg chg="mod">
          <ac:chgData name="MEDAN Aurelia" userId="S::aurelia.medan@reseau-canope.fr::d34ccd7e-3e97-4886-adc7-f2ba7841ca53" providerId="AD" clId="Web-{1410ED70-0D82-34C6-EAA9-8DE854C53582}" dt="2021-05-20T10:09:16.902" v="86" actId="1076"/>
          <ac:spMkLst>
            <pc:docMk/>
            <pc:sldMk cId="3314557559" sldId="257"/>
            <ac:spMk id="24" creationId="{199927C5-8A52-4119-A8D4-54CD97E99E53}"/>
          </ac:spMkLst>
        </pc:spChg>
        <pc:spChg chg="mod">
          <ac:chgData name="MEDAN Aurelia" userId="S::aurelia.medan@reseau-canope.fr::d34ccd7e-3e97-4886-adc7-f2ba7841ca53" providerId="AD" clId="Web-{1410ED70-0D82-34C6-EAA9-8DE854C53582}" dt="2021-05-20T10:09:26.199" v="90" actId="1076"/>
          <ac:spMkLst>
            <pc:docMk/>
            <pc:sldMk cId="3314557559" sldId="257"/>
            <ac:spMk id="28" creationId="{6943FF09-83EF-469B-ACF4-016F37FD815B}"/>
          </ac:spMkLst>
        </pc:spChg>
        <pc:spChg chg="mod">
          <ac:chgData name="MEDAN Aurelia" userId="S::aurelia.medan@reseau-canope.fr::d34ccd7e-3e97-4886-adc7-f2ba7841ca53" providerId="AD" clId="Web-{1410ED70-0D82-34C6-EAA9-8DE854C53582}" dt="2021-05-20T10:09:16.886" v="85" actId="1076"/>
          <ac:spMkLst>
            <pc:docMk/>
            <pc:sldMk cId="3314557559" sldId="257"/>
            <ac:spMk id="29" creationId="{F43B2EFD-D484-414D-BBC2-C7EFF5A90699}"/>
          </ac:spMkLst>
        </pc:spChg>
        <pc:spChg chg="mod">
          <ac:chgData name="MEDAN Aurelia" userId="S::aurelia.medan@reseau-canope.fr::d34ccd7e-3e97-4886-adc7-f2ba7841ca53" providerId="AD" clId="Web-{1410ED70-0D82-34C6-EAA9-8DE854C53582}" dt="2021-05-20T10:09:16.902" v="88" actId="1076"/>
          <ac:spMkLst>
            <pc:docMk/>
            <pc:sldMk cId="3314557559" sldId="257"/>
            <ac:spMk id="30" creationId="{1F32201A-33FE-41FA-A217-F7A5A0DB4F18}"/>
          </ac:spMkLst>
        </pc:spChg>
        <pc:spChg chg="mod">
          <ac:chgData name="MEDAN Aurelia" userId="S::aurelia.medan@reseau-canope.fr::d34ccd7e-3e97-4886-adc7-f2ba7841ca53" providerId="AD" clId="Web-{1410ED70-0D82-34C6-EAA9-8DE854C53582}" dt="2021-05-20T10:09:32.199" v="91" actId="1076"/>
          <ac:spMkLst>
            <pc:docMk/>
            <pc:sldMk cId="3314557559" sldId="257"/>
            <ac:spMk id="31" creationId="{D4710E89-8A3E-4817-9C2D-F79DDBEA315D}"/>
          </ac:spMkLst>
        </pc:spChg>
        <pc:spChg chg="mod">
          <ac:chgData name="MEDAN Aurelia" userId="S::aurelia.medan@reseau-canope.fr::d34ccd7e-3e97-4886-adc7-f2ba7841ca53" providerId="AD" clId="Web-{1410ED70-0D82-34C6-EAA9-8DE854C53582}" dt="2021-05-20T10:09:16.902" v="87" actId="1076"/>
          <ac:spMkLst>
            <pc:docMk/>
            <pc:sldMk cId="3314557559" sldId="257"/>
            <ac:spMk id="32" creationId="{AB9514F4-2672-4E6E-B5FD-9AECCA00F28E}"/>
          </ac:spMkLst>
        </pc:spChg>
        <pc:spChg chg="mod">
          <ac:chgData name="MEDAN Aurelia" userId="S::aurelia.medan@reseau-canope.fr::d34ccd7e-3e97-4886-adc7-f2ba7841ca53" providerId="AD" clId="Web-{1410ED70-0D82-34C6-EAA9-8DE854C53582}" dt="2021-05-20T10:09:38.230" v="92" actId="1076"/>
          <ac:spMkLst>
            <pc:docMk/>
            <pc:sldMk cId="3314557559" sldId="257"/>
            <ac:spMk id="33" creationId="{2A18B627-4CD4-4960-A27C-CC6BC562EAE4}"/>
          </ac:spMkLst>
        </pc:spChg>
        <pc:spChg chg="mod">
          <ac:chgData name="MEDAN Aurelia" userId="S::aurelia.medan@reseau-canope.fr::d34ccd7e-3e97-4886-adc7-f2ba7841ca53" providerId="AD" clId="Web-{1410ED70-0D82-34C6-EAA9-8DE854C53582}" dt="2021-05-20T10:09:42.761" v="93" actId="1076"/>
          <ac:spMkLst>
            <pc:docMk/>
            <pc:sldMk cId="3314557559" sldId="257"/>
            <ac:spMk id="34" creationId="{5D2C1167-4E6F-4AC8-BC48-7ECF8C35EF8A}"/>
          </ac:spMkLst>
        </pc:spChg>
        <pc:spChg chg="mod">
          <ac:chgData name="MEDAN Aurelia" userId="S::aurelia.medan@reseau-canope.fr::d34ccd7e-3e97-4886-adc7-f2ba7841ca53" providerId="AD" clId="Web-{1410ED70-0D82-34C6-EAA9-8DE854C53582}" dt="2021-05-20T10:09:10.058" v="84" actId="1076"/>
          <ac:spMkLst>
            <pc:docMk/>
            <pc:sldMk cId="3314557559" sldId="257"/>
            <ac:spMk id="35" creationId="{B3AEAE08-705D-43CA-9D26-157A6B293B5C}"/>
          </ac:spMkLst>
        </pc:spChg>
        <pc:picChg chg="mod">
          <ac:chgData name="MEDAN Aurelia" userId="S::aurelia.medan@reseau-canope.fr::d34ccd7e-3e97-4886-adc7-f2ba7841ca53" providerId="AD" clId="Web-{1410ED70-0D82-34C6-EAA9-8DE854C53582}" dt="2021-05-20T10:07:10.262" v="48" actId="1076"/>
          <ac:picMkLst>
            <pc:docMk/>
            <pc:sldMk cId="3314557559" sldId="257"/>
            <ac:picMk id="3" creationId="{0536E585-02FA-4B8C-BA9A-0B90F467F8D0}"/>
          </ac:picMkLst>
        </pc:picChg>
        <pc:picChg chg="mod">
          <ac:chgData name="MEDAN Aurelia" userId="S::aurelia.medan@reseau-canope.fr::d34ccd7e-3e97-4886-adc7-f2ba7841ca53" providerId="AD" clId="Web-{1410ED70-0D82-34C6-EAA9-8DE854C53582}" dt="2021-05-20T10:07:18.246" v="49" actId="1076"/>
          <ac:picMkLst>
            <pc:docMk/>
            <pc:sldMk cId="3314557559" sldId="257"/>
            <ac:picMk id="7" creationId="{43E604AE-611A-4D42-8B83-B60DDEAB93E5}"/>
          </ac:picMkLst>
        </pc:picChg>
        <pc:cxnChg chg="del">
          <ac:chgData name="MEDAN Aurelia" userId="S::aurelia.medan@reseau-canope.fr::d34ccd7e-3e97-4886-adc7-f2ba7841ca53" providerId="AD" clId="Web-{1410ED70-0D82-34C6-EAA9-8DE854C53582}" dt="2021-05-20T10:08:03.090" v="66"/>
          <ac:cxnSpMkLst>
            <pc:docMk/>
            <pc:sldMk cId="3314557559" sldId="257"/>
            <ac:cxnSpMk id="10" creationId="{E96E2162-1F01-4FD1-8C1B-3C849FD8ADB4}"/>
          </ac:cxnSpMkLst>
        </pc:cxnChg>
      </pc:sldChg>
      <pc:sldChg chg="addSp modSp">
        <pc:chgData name="MEDAN Aurelia" userId="S::aurelia.medan@reseau-canope.fr::d34ccd7e-3e97-4886-adc7-f2ba7841ca53" providerId="AD" clId="Web-{1410ED70-0D82-34C6-EAA9-8DE854C53582}" dt="2021-05-20T10:13:29.292" v="145" actId="1076"/>
        <pc:sldMkLst>
          <pc:docMk/>
          <pc:sldMk cId="3394757524" sldId="258"/>
        </pc:sldMkLst>
        <pc:spChg chg="mod">
          <ac:chgData name="MEDAN Aurelia" userId="S::aurelia.medan@reseau-canope.fr::d34ccd7e-3e97-4886-adc7-f2ba7841ca53" providerId="AD" clId="Web-{1410ED70-0D82-34C6-EAA9-8DE854C53582}" dt="2021-05-20T10:10:34.886" v="107" actId="1076"/>
          <ac:spMkLst>
            <pc:docMk/>
            <pc:sldMk cId="3394757524" sldId="258"/>
            <ac:spMk id="14" creationId="{32DA22A2-D783-420B-8F84-B3BE81CA5F8B}"/>
          </ac:spMkLst>
        </pc:spChg>
        <pc:spChg chg="mod">
          <ac:chgData name="MEDAN Aurelia" userId="S::aurelia.medan@reseau-canope.fr::d34ccd7e-3e97-4886-adc7-f2ba7841ca53" providerId="AD" clId="Web-{1410ED70-0D82-34C6-EAA9-8DE854C53582}" dt="2021-05-20T10:10:39.308" v="108" actId="1076"/>
          <ac:spMkLst>
            <pc:docMk/>
            <pc:sldMk cId="3394757524" sldId="258"/>
            <ac:spMk id="18" creationId="{BA2AA9EB-DA68-4E8E-9F44-408F64CC5C1C}"/>
          </ac:spMkLst>
        </pc:spChg>
        <pc:spChg chg="mod">
          <ac:chgData name="MEDAN Aurelia" userId="S::aurelia.medan@reseau-canope.fr::d34ccd7e-3e97-4886-adc7-f2ba7841ca53" providerId="AD" clId="Web-{1410ED70-0D82-34C6-EAA9-8DE854C53582}" dt="2021-05-20T10:10:45.089" v="109" actId="1076"/>
          <ac:spMkLst>
            <pc:docMk/>
            <pc:sldMk cId="3394757524" sldId="258"/>
            <ac:spMk id="20" creationId="{64AEA3DA-FDBD-4000-A55F-402FE8E32887}"/>
          </ac:spMkLst>
        </pc:spChg>
        <pc:spChg chg="mod">
          <ac:chgData name="MEDAN Aurelia" userId="S::aurelia.medan@reseau-canope.fr::d34ccd7e-3e97-4886-adc7-f2ba7841ca53" providerId="AD" clId="Web-{1410ED70-0D82-34C6-EAA9-8DE854C53582}" dt="2021-05-20T10:10:50.230" v="110" actId="1076"/>
          <ac:spMkLst>
            <pc:docMk/>
            <pc:sldMk cId="3394757524" sldId="258"/>
            <ac:spMk id="22" creationId="{741B6466-0E87-4AA5-A2B3-43DBDA7F9947}"/>
          </ac:spMkLst>
        </pc:spChg>
        <pc:spChg chg="mod">
          <ac:chgData name="MEDAN Aurelia" userId="S::aurelia.medan@reseau-canope.fr::d34ccd7e-3e97-4886-adc7-f2ba7841ca53" providerId="AD" clId="Web-{1410ED70-0D82-34C6-EAA9-8DE854C53582}" dt="2021-05-20T10:10:57.058" v="111" actId="1076"/>
          <ac:spMkLst>
            <pc:docMk/>
            <pc:sldMk cId="3394757524" sldId="258"/>
            <ac:spMk id="24" creationId="{71996A05-21F4-4B91-8A55-822D21DCD7CB}"/>
          </ac:spMkLst>
        </pc:spChg>
        <pc:spChg chg="mod">
          <ac:chgData name="MEDAN Aurelia" userId="S::aurelia.medan@reseau-canope.fr::d34ccd7e-3e97-4886-adc7-f2ba7841ca53" providerId="AD" clId="Web-{1410ED70-0D82-34C6-EAA9-8DE854C53582}" dt="2021-05-20T10:10:14.074" v="100" actId="20577"/>
          <ac:spMkLst>
            <pc:docMk/>
            <pc:sldMk cId="3394757524" sldId="258"/>
            <ac:spMk id="26" creationId="{647768D1-3AC8-4648-B4BE-288BBB27F636}"/>
          </ac:spMkLst>
        </pc:spChg>
        <pc:spChg chg="mod">
          <ac:chgData name="MEDAN Aurelia" userId="S::aurelia.medan@reseau-canope.fr::d34ccd7e-3e97-4886-adc7-f2ba7841ca53" providerId="AD" clId="Web-{1410ED70-0D82-34C6-EAA9-8DE854C53582}" dt="2021-05-20T10:11:02.121" v="112" actId="1076"/>
          <ac:spMkLst>
            <pc:docMk/>
            <pc:sldMk cId="3394757524" sldId="258"/>
            <ac:spMk id="27" creationId="{CEB6A463-92D3-43AA-B52B-BDB2FE4EB14F}"/>
          </ac:spMkLst>
        </pc:spChg>
        <pc:spChg chg="mod">
          <ac:chgData name="MEDAN Aurelia" userId="S::aurelia.medan@reseau-canope.fr::d34ccd7e-3e97-4886-adc7-f2ba7841ca53" providerId="AD" clId="Web-{1410ED70-0D82-34C6-EAA9-8DE854C53582}" dt="2021-05-20T10:11:12.496" v="114" actId="1076"/>
          <ac:spMkLst>
            <pc:docMk/>
            <pc:sldMk cId="3394757524" sldId="258"/>
            <ac:spMk id="29" creationId="{AE442652-0D36-4FCD-8F70-82B47B58CE9E}"/>
          </ac:spMkLst>
        </pc:spChg>
        <pc:spChg chg="mod">
          <ac:chgData name="MEDAN Aurelia" userId="S::aurelia.medan@reseau-canope.fr::d34ccd7e-3e97-4886-adc7-f2ba7841ca53" providerId="AD" clId="Web-{1410ED70-0D82-34C6-EAA9-8DE854C53582}" dt="2021-05-20T10:11:16.886" v="115" actId="1076"/>
          <ac:spMkLst>
            <pc:docMk/>
            <pc:sldMk cId="3394757524" sldId="258"/>
            <ac:spMk id="30" creationId="{1947F9B5-DAD8-45E1-BD13-3EE1E926146E}"/>
          </ac:spMkLst>
        </pc:spChg>
        <pc:spChg chg="mod">
          <ac:chgData name="MEDAN Aurelia" userId="S::aurelia.medan@reseau-canope.fr::d34ccd7e-3e97-4886-adc7-f2ba7841ca53" providerId="AD" clId="Web-{1410ED70-0D82-34C6-EAA9-8DE854C53582}" dt="2021-05-20T10:11:21.089" v="116" actId="1076"/>
          <ac:spMkLst>
            <pc:docMk/>
            <pc:sldMk cId="3394757524" sldId="258"/>
            <ac:spMk id="31" creationId="{19E2B037-9262-44E9-9CE1-C7059B8934BB}"/>
          </ac:spMkLst>
        </pc:spChg>
        <pc:spChg chg="mod">
          <ac:chgData name="MEDAN Aurelia" userId="S::aurelia.medan@reseau-canope.fr::d34ccd7e-3e97-4886-adc7-f2ba7841ca53" providerId="AD" clId="Web-{1410ED70-0D82-34C6-EAA9-8DE854C53582}" dt="2021-05-20T10:11:07.308" v="113" actId="1076"/>
          <ac:spMkLst>
            <pc:docMk/>
            <pc:sldMk cId="3394757524" sldId="258"/>
            <ac:spMk id="32" creationId="{3E4A3562-8147-44CD-B874-6E0902026701}"/>
          </ac:spMkLst>
        </pc:spChg>
        <pc:spChg chg="mod">
          <ac:chgData name="MEDAN Aurelia" userId="S::aurelia.medan@reseau-canope.fr::d34ccd7e-3e97-4886-adc7-f2ba7841ca53" providerId="AD" clId="Web-{1410ED70-0D82-34C6-EAA9-8DE854C53582}" dt="2021-05-20T10:11:28.558" v="117" actId="1076"/>
          <ac:spMkLst>
            <pc:docMk/>
            <pc:sldMk cId="3394757524" sldId="258"/>
            <ac:spMk id="33" creationId="{CD2E3B57-25E7-43D1-B495-B0B40C5EF187}"/>
          </ac:spMkLst>
        </pc:spChg>
        <pc:picChg chg="mod">
          <ac:chgData name="MEDAN Aurelia" userId="S::aurelia.medan@reseau-canope.fr::d34ccd7e-3e97-4886-adc7-f2ba7841ca53" providerId="AD" clId="Web-{1410ED70-0D82-34C6-EAA9-8DE854C53582}" dt="2021-05-20T10:11:33.105" v="118" actId="1076"/>
          <ac:picMkLst>
            <pc:docMk/>
            <pc:sldMk cId="3394757524" sldId="258"/>
            <ac:picMk id="2" creationId="{0F939954-2F32-49BF-A223-3F64EF4F3299}"/>
          </ac:picMkLst>
        </pc:picChg>
        <pc:picChg chg="add mod">
          <ac:chgData name="MEDAN Aurelia" userId="S::aurelia.medan@reseau-canope.fr::d34ccd7e-3e97-4886-adc7-f2ba7841ca53" providerId="AD" clId="Web-{1410ED70-0D82-34C6-EAA9-8DE854C53582}" dt="2021-05-20T10:11:45.714" v="120" actId="1076"/>
          <ac:picMkLst>
            <pc:docMk/>
            <pc:sldMk cId="3394757524" sldId="258"/>
            <ac:picMk id="3" creationId="{7E5B40E9-CA19-4691-AC41-78FD49A44E58}"/>
          </ac:picMkLst>
        </pc:picChg>
        <pc:picChg chg="add mod">
          <ac:chgData name="MEDAN Aurelia" userId="S::aurelia.medan@reseau-canope.fr::d34ccd7e-3e97-4886-adc7-f2ba7841ca53" providerId="AD" clId="Web-{1410ED70-0D82-34C6-EAA9-8DE854C53582}" dt="2021-05-20T10:12:33.698" v="133" actId="1076"/>
          <ac:picMkLst>
            <pc:docMk/>
            <pc:sldMk cId="3394757524" sldId="258"/>
            <ac:picMk id="4" creationId="{42E9F50F-1FA5-4209-A93B-B7C07A936417}"/>
          </ac:picMkLst>
        </pc:picChg>
        <pc:picChg chg="add mod">
          <ac:chgData name="MEDAN Aurelia" userId="S::aurelia.medan@reseau-canope.fr::d34ccd7e-3e97-4886-adc7-f2ba7841ca53" providerId="AD" clId="Web-{1410ED70-0D82-34C6-EAA9-8DE854C53582}" dt="2021-05-20T10:12:35.949" v="134" actId="1076"/>
          <ac:picMkLst>
            <pc:docMk/>
            <pc:sldMk cId="3394757524" sldId="258"/>
            <ac:picMk id="6" creationId="{C1C055D2-4F08-4CDE-8C91-E8E23556D2EE}"/>
          </ac:picMkLst>
        </pc:picChg>
        <pc:picChg chg="add mod">
          <ac:chgData name="MEDAN Aurelia" userId="S::aurelia.medan@reseau-canope.fr::d34ccd7e-3e97-4886-adc7-f2ba7841ca53" providerId="AD" clId="Web-{1410ED70-0D82-34C6-EAA9-8DE854C53582}" dt="2021-05-20T10:12:38.573" v="135" actId="1076"/>
          <ac:picMkLst>
            <pc:docMk/>
            <pc:sldMk cId="3394757524" sldId="258"/>
            <ac:picMk id="8" creationId="{D531C08F-D7F3-4430-970C-02BA21CA2A43}"/>
          </ac:picMkLst>
        </pc:picChg>
        <pc:picChg chg="add mod">
          <ac:chgData name="MEDAN Aurelia" userId="S::aurelia.medan@reseau-canope.fr::d34ccd7e-3e97-4886-adc7-f2ba7841ca53" providerId="AD" clId="Web-{1410ED70-0D82-34C6-EAA9-8DE854C53582}" dt="2021-05-20T10:13:12.698" v="141" actId="1076"/>
          <ac:picMkLst>
            <pc:docMk/>
            <pc:sldMk cId="3394757524" sldId="258"/>
            <ac:picMk id="10" creationId="{C40ABE88-27BD-478E-B85B-1A7C660A2B73}"/>
          </ac:picMkLst>
        </pc:picChg>
        <pc:picChg chg="add mod">
          <ac:chgData name="MEDAN Aurelia" userId="S::aurelia.medan@reseau-canope.fr::d34ccd7e-3e97-4886-adc7-f2ba7841ca53" providerId="AD" clId="Web-{1410ED70-0D82-34C6-EAA9-8DE854C53582}" dt="2021-05-20T10:13:29.292" v="145" actId="1076"/>
          <ac:picMkLst>
            <pc:docMk/>
            <pc:sldMk cId="3394757524" sldId="258"/>
            <ac:picMk id="12" creationId="{5FEDDB3C-56A7-48C3-8352-F776A74B946D}"/>
          </ac:picMkLst>
        </pc:picChg>
      </pc:sldChg>
      <pc:sldChg chg="add replId">
        <pc:chgData name="MEDAN Aurelia" userId="S::aurelia.medan@reseau-canope.fr::d34ccd7e-3e97-4886-adc7-f2ba7841ca53" providerId="AD" clId="Web-{1410ED70-0D82-34C6-EAA9-8DE854C53582}" dt="2021-05-20T10:13:52.386" v="147"/>
        <pc:sldMkLst>
          <pc:docMk/>
          <pc:sldMk cId="3242754999" sldId="259"/>
        </pc:sldMkLst>
      </pc:sldChg>
      <pc:sldChg chg="add replId">
        <pc:chgData name="MEDAN Aurelia" userId="S::aurelia.medan@reseau-canope.fr::d34ccd7e-3e97-4886-adc7-f2ba7841ca53" providerId="AD" clId="Web-{1410ED70-0D82-34C6-EAA9-8DE854C53582}" dt="2021-05-20T10:13:56.808" v="148"/>
        <pc:sldMkLst>
          <pc:docMk/>
          <pc:sldMk cId="124430931" sldId="260"/>
        </pc:sldMkLst>
      </pc:sldChg>
      <pc:sldChg chg="del">
        <pc:chgData name="MEDAN Aurelia" userId="S::aurelia.medan@reseau-canope.fr::d34ccd7e-3e97-4886-adc7-f2ba7841ca53" providerId="AD" clId="Web-{1410ED70-0D82-34C6-EAA9-8DE854C53582}" dt="2021-05-20T10:13:14.870" v="142"/>
        <pc:sldMkLst>
          <pc:docMk/>
          <pc:sldMk cId="3776047354" sldId="260"/>
        </pc:sldMkLst>
      </pc:sldChg>
      <pc:sldChg chg="delSp del">
        <pc:chgData name="MEDAN Aurelia" userId="S::aurelia.medan@reseau-canope.fr::d34ccd7e-3e97-4886-adc7-f2ba7841ca53" providerId="AD" clId="Web-{1410ED70-0D82-34C6-EAA9-8DE854C53582}" dt="2021-05-20T10:12:56.886" v="137"/>
        <pc:sldMkLst>
          <pc:docMk/>
          <pc:sldMk cId="1432082294" sldId="261"/>
        </pc:sldMkLst>
        <pc:picChg chg="del">
          <ac:chgData name="MEDAN Aurelia" userId="S::aurelia.medan@reseau-canope.fr::d34ccd7e-3e97-4886-adc7-f2ba7841ca53" providerId="AD" clId="Web-{1410ED70-0D82-34C6-EAA9-8DE854C53582}" dt="2021-05-20T10:12:42.730" v="136"/>
          <ac:picMkLst>
            <pc:docMk/>
            <pc:sldMk cId="1432082294" sldId="261"/>
            <ac:picMk id="3" creationId="{94F6370C-DFB4-43CF-BD47-B68B13B7A15E}"/>
          </ac:picMkLst>
        </pc:picChg>
      </pc:sldChg>
      <pc:sldChg chg="del">
        <pc:chgData name="MEDAN Aurelia" userId="S::aurelia.medan@reseau-canope.fr::d34ccd7e-3e97-4886-adc7-f2ba7841ca53" providerId="AD" clId="Web-{1410ED70-0D82-34C6-EAA9-8DE854C53582}" dt="2021-05-20T10:12:59.480" v="138"/>
        <pc:sldMkLst>
          <pc:docMk/>
          <pc:sldMk cId="1084135858" sldId="262"/>
        </pc:sldMkLst>
      </pc:sldChg>
      <pc:sldChg chg="del">
        <pc:chgData name="MEDAN Aurelia" userId="S::aurelia.medan@reseau-canope.fr::d34ccd7e-3e97-4886-adc7-f2ba7841ca53" providerId="AD" clId="Web-{1410ED70-0D82-34C6-EAA9-8DE854C53582}" dt="2021-05-20T10:13:03.011" v="139"/>
        <pc:sldMkLst>
          <pc:docMk/>
          <pc:sldMk cId="593231542" sldId="263"/>
        </pc:sldMkLst>
      </pc:sldChg>
      <pc:sldChg chg="del">
        <pc:chgData name="MEDAN Aurelia" userId="S::aurelia.medan@reseau-canope.fr::d34ccd7e-3e97-4886-adc7-f2ba7841ca53" providerId="AD" clId="Web-{1410ED70-0D82-34C6-EAA9-8DE854C53582}" dt="2021-05-20T10:13:20.573" v="143"/>
        <pc:sldMkLst>
          <pc:docMk/>
          <pc:sldMk cId="1577101188" sldId="264"/>
        </pc:sldMkLst>
      </pc:sldChg>
      <pc:sldChg chg="del">
        <pc:chgData name="MEDAN Aurelia" userId="S::aurelia.medan@reseau-canope.fr::d34ccd7e-3e97-4886-adc7-f2ba7841ca53" providerId="AD" clId="Web-{1410ED70-0D82-34C6-EAA9-8DE854C53582}" dt="2021-05-20T10:13:32.745" v="146"/>
        <pc:sldMkLst>
          <pc:docMk/>
          <pc:sldMk cId="3278912681" sldId="265"/>
        </pc:sldMkLst>
      </pc:sldChg>
    </pc:docChg>
  </pc:docChgLst>
  <pc:docChgLst>
    <pc:chgData name="LEMEUNIER Benoit" userId="S::benoit.lemeunier@reseau-canope.fr::d2d7f2af-9784-4d96-aeb6-00d19a033711" providerId="AD" clId="Web-{109C9805-17D4-6F1A-22A0-02EC33D5B1E9}"/>
    <pc:docChg chg="modSld">
      <pc:chgData name="LEMEUNIER Benoit" userId="S::benoit.lemeunier@reseau-canope.fr::d2d7f2af-9784-4d96-aeb6-00d19a033711" providerId="AD" clId="Web-{109C9805-17D4-6F1A-22A0-02EC33D5B1E9}" dt="2021-05-31T20:36:38.231" v="453" actId="1076"/>
      <pc:docMkLst>
        <pc:docMk/>
      </pc:docMkLst>
      <pc:sldChg chg="addSp delSp modSp">
        <pc:chgData name="LEMEUNIER Benoit" userId="S::benoit.lemeunier@reseau-canope.fr::d2d7f2af-9784-4d96-aeb6-00d19a033711" providerId="AD" clId="Web-{109C9805-17D4-6F1A-22A0-02EC33D5B1E9}" dt="2021-05-31T19:44:08.488" v="39"/>
        <pc:sldMkLst>
          <pc:docMk/>
          <pc:sldMk cId="1507686873" sldId="265"/>
        </pc:sldMkLst>
        <pc:spChg chg="add del mod">
          <ac:chgData name="LEMEUNIER Benoit" userId="S::benoit.lemeunier@reseau-canope.fr::d2d7f2af-9784-4d96-aeb6-00d19a033711" providerId="AD" clId="Web-{109C9805-17D4-6F1A-22A0-02EC33D5B1E9}" dt="2021-05-31T19:44:08.488" v="39"/>
          <ac:spMkLst>
            <pc:docMk/>
            <pc:sldMk cId="1507686873" sldId="265"/>
            <ac:spMk id="3" creationId="{9E83DEC7-5A9D-4DA6-8C76-7D6E9AA49B7D}"/>
          </ac:spMkLst>
        </pc:spChg>
        <pc:spChg chg="mod">
          <ac:chgData name="LEMEUNIER Benoit" userId="S::benoit.lemeunier@reseau-canope.fr::d2d7f2af-9784-4d96-aeb6-00d19a033711" providerId="AD" clId="Web-{109C9805-17D4-6F1A-22A0-02EC33D5B1E9}" dt="2021-05-31T19:43:38.425" v="35" actId="20577"/>
          <ac:spMkLst>
            <pc:docMk/>
            <pc:sldMk cId="1507686873" sldId="265"/>
            <ac:spMk id="7" creationId="{2CA56D13-95F1-4758-8DE9-9ADB50624777}"/>
          </ac:spMkLst>
        </pc:spChg>
      </pc:sldChg>
      <pc:sldChg chg="addSp delSp modSp">
        <pc:chgData name="LEMEUNIER Benoit" userId="S::benoit.lemeunier@reseau-canope.fr::d2d7f2af-9784-4d96-aeb6-00d19a033711" providerId="AD" clId="Web-{109C9805-17D4-6F1A-22A0-02EC33D5B1E9}" dt="2021-05-31T20:11:57.627" v="289" actId="1076"/>
        <pc:sldMkLst>
          <pc:docMk/>
          <pc:sldMk cId="802791895" sldId="266"/>
        </pc:sldMkLst>
        <pc:spChg chg="mod">
          <ac:chgData name="LEMEUNIER Benoit" userId="S::benoit.lemeunier@reseau-canope.fr::d2d7f2af-9784-4d96-aeb6-00d19a033711" providerId="AD" clId="Web-{109C9805-17D4-6F1A-22A0-02EC33D5B1E9}" dt="2021-05-31T19:51:32.328" v="122" actId="1076"/>
          <ac:spMkLst>
            <pc:docMk/>
            <pc:sldMk cId="802791895" sldId="266"/>
            <ac:spMk id="2" creationId="{4DEF6616-CEF8-4E34-BBAB-01147E61CC7A}"/>
          </ac:spMkLst>
        </pc:spChg>
        <pc:spChg chg="mod">
          <ac:chgData name="LEMEUNIER Benoit" userId="S::benoit.lemeunier@reseau-canope.fr::d2d7f2af-9784-4d96-aeb6-00d19a033711" providerId="AD" clId="Web-{109C9805-17D4-6F1A-22A0-02EC33D5B1E9}" dt="2021-05-31T20:04:04.630" v="254" actId="1076"/>
          <ac:spMkLst>
            <pc:docMk/>
            <pc:sldMk cId="802791895" sldId="266"/>
            <ac:spMk id="3" creationId="{4498FDCC-B286-49DF-A301-44DD37EB642B}"/>
          </ac:spMkLst>
        </pc:spChg>
        <pc:spChg chg="mod">
          <ac:chgData name="LEMEUNIER Benoit" userId="S::benoit.lemeunier@reseau-canope.fr::d2d7f2af-9784-4d96-aeb6-00d19a033711" providerId="AD" clId="Web-{109C9805-17D4-6F1A-22A0-02EC33D5B1E9}" dt="2021-05-31T19:52:51.143" v="149" actId="1076"/>
          <ac:spMkLst>
            <pc:docMk/>
            <pc:sldMk cId="802791895" sldId="266"/>
            <ac:spMk id="4" creationId="{6DA35CAC-C43B-4D3C-AADA-4E0195B3BBBE}"/>
          </ac:spMkLst>
        </pc:spChg>
        <pc:spChg chg="mod">
          <ac:chgData name="LEMEUNIER Benoit" userId="S::benoit.lemeunier@reseau-canope.fr::d2d7f2af-9784-4d96-aeb6-00d19a033711" providerId="AD" clId="Web-{109C9805-17D4-6F1A-22A0-02EC33D5B1E9}" dt="2021-05-31T20:04:26.006" v="263" actId="1076"/>
          <ac:spMkLst>
            <pc:docMk/>
            <pc:sldMk cId="802791895" sldId="266"/>
            <ac:spMk id="5" creationId="{5620F456-175A-4C24-BE1A-9EF4BFA18408}"/>
          </ac:spMkLst>
        </pc:spChg>
        <pc:spChg chg="del mod">
          <ac:chgData name="LEMEUNIER Benoit" userId="S::benoit.lemeunier@reseau-canope.fr::d2d7f2af-9784-4d96-aeb6-00d19a033711" providerId="AD" clId="Web-{109C9805-17D4-6F1A-22A0-02EC33D5B1E9}" dt="2021-05-31T19:50:11.264" v="104"/>
          <ac:spMkLst>
            <pc:docMk/>
            <pc:sldMk cId="802791895" sldId="266"/>
            <ac:spMk id="7" creationId="{E0DFD15C-3AB7-4D41-BEB9-322FFFA676FE}"/>
          </ac:spMkLst>
        </pc:spChg>
        <pc:spChg chg="add mod">
          <ac:chgData name="LEMEUNIER Benoit" userId="S::benoit.lemeunier@reseau-canope.fr::d2d7f2af-9784-4d96-aeb6-00d19a033711" providerId="AD" clId="Web-{109C9805-17D4-6F1A-22A0-02EC33D5B1E9}" dt="2021-05-31T20:11:57.627" v="289" actId="1076"/>
          <ac:spMkLst>
            <pc:docMk/>
            <pc:sldMk cId="802791895" sldId="266"/>
            <ac:spMk id="9" creationId="{529F0537-FA84-4B2D-9FCA-D7964F4CBFBC}"/>
          </ac:spMkLst>
        </pc:spChg>
        <pc:spChg chg="mod">
          <ac:chgData name="LEMEUNIER Benoit" userId="S::benoit.lemeunier@reseau-canope.fr::d2d7f2af-9784-4d96-aeb6-00d19a033711" providerId="AD" clId="Web-{109C9805-17D4-6F1A-22A0-02EC33D5B1E9}" dt="2021-05-31T20:04:25.959" v="256" actId="1076"/>
          <ac:spMkLst>
            <pc:docMk/>
            <pc:sldMk cId="802791895" sldId="266"/>
            <ac:spMk id="10" creationId="{231D3A7E-D3A2-4349-93CD-9C167DE4271C}"/>
          </ac:spMkLst>
        </pc:spChg>
        <pc:spChg chg="mod">
          <ac:chgData name="LEMEUNIER Benoit" userId="S::benoit.lemeunier@reseau-canope.fr::d2d7f2af-9784-4d96-aeb6-00d19a033711" providerId="AD" clId="Web-{109C9805-17D4-6F1A-22A0-02EC33D5B1E9}" dt="2021-05-31T20:04:25.959" v="257" actId="1076"/>
          <ac:spMkLst>
            <pc:docMk/>
            <pc:sldMk cId="802791895" sldId="266"/>
            <ac:spMk id="12" creationId="{2AA6F268-0209-43AF-AE47-86DF60C0E874}"/>
          </ac:spMkLst>
        </pc:spChg>
        <pc:spChg chg="mod">
          <ac:chgData name="LEMEUNIER Benoit" userId="S::benoit.lemeunier@reseau-canope.fr::d2d7f2af-9784-4d96-aeb6-00d19a033711" providerId="AD" clId="Web-{109C9805-17D4-6F1A-22A0-02EC33D5B1E9}" dt="2021-05-31T20:04:25.974" v="258" actId="1076"/>
          <ac:spMkLst>
            <pc:docMk/>
            <pc:sldMk cId="802791895" sldId="266"/>
            <ac:spMk id="13" creationId="{51CA3690-1AD0-4624-896A-7A93CA85EC33}"/>
          </ac:spMkLst>
        </pc:spChg>
        <pc:spChg chg="add mod">
          <ac:chgData name="LEMEUNIER Benoit" userId="S::benoit.lemeunier@reseau-canope.fr::d2d7f2af-9784-4d96-aeb6-00d19a033711" providerId="AD" clId="Web-{109C9805-17D4-6F1A-22A0-02EC33D5B1E9}" dt="2021-05-31T20:11:44.471" v="288" actId="1076"/>
          <ac:spMkLst>
            <pc:docMk/>
            <pc:sldMk cId="802791895" sldId="266"/>
            <ac:spMk id="29" creationId="{F8ACC7D0-3AD9-4E95-8DCB-FCBA3147BC8F}"/>
          </ac:spMkLst>
        </pc:spChg>
        <pc:picChg chg="mod">
          <ac:chgData name="LEMEUNIER Benoit" userId="S::benoit.lemeunier@reseau-canope.fr::d2d7f2af-9784-4d96-aeb6-00d19a033711" providerId="AD" clId="Web-{109C9805-17D4-6F1A-22A0-02EC33D5B1E9}" dt="2021-05-31T19:52:51.159" v="150" actId="1076"/>
          <ac:picMkLst>
            <pc:docMk/>
            <pc:sldMk cId="802791895" sldId="266"/>
            <ac:picMk id="6" creationId="{733A89FF-A2EF-4EBC-B9AC-C192CFD08909}"/>
          </ac:picMkLst>
        </pc:picChg>
        <pc:picChg chg="mod">
          <ac:chgData name="LEMEUNIER Benoit" userId="S::benoit.lemeunier@reseau-canope.fr::d2d7f2af-9784-4d96-aeb6-00d19a033711" providerId="AD" clId="Web-{109C9805-17D4-6F1A-22A0-02EC33D5B1E9}" dt="2021-05-31T19:51:27.438" v="121" actId="1076"/>
          <ac:picMkLst>
            <pc:docMk/>
            <pc:sldMk cId="802791895" sldId="266"/>
            <ac:picMk id="8" creationId="{51137B59-E6FD-4F8B-B080-1870509D7B46}"/>
          </ac:picMkLst>
        </pc:picChg>
        <pc:picChg chg="add mod ord">
          <ac:chgData name="LEMEUNIER Benoit" userId="S::benoit.lemeunier@reseau-canope.fr::d2d7f2af-9784-4d96-aeb6-00d19a033711" providerId="AD" clId="Web-{109C9805-17D4-6F1A-22A0-02EC33D5B1E9}" dt="2021-05-31T20:04:26.006" v="262" actId="1076"/>
          <ac:picMkLst>
            <pc:docMk/>
            <pc:sldMk cId="802791895" sldId="266"/>
            <ac:picMk id="11" creationId="{B76A68B3-7337-457B-8BA6-C4C28A2F4340}"/>
          </ac:picMkLst>
        </pc:picChg>
        <pc:picChg chg="add mod">
          <ac:chgData name="LEMEUNIER Benoit" userId="S::benoit.lemeunier@reseau-canope.fr::d2d7f2af-9784-4d96-aeb6-00d19a033711" providerId="AD" clId="Web-{109C9805-17D4-6F1A-22A0-02EC33D5B1E9}" dt="2021-05-31T19:56:12.820" v="210" actId="1076"/>
          <ac:picMkLst>
            <pc:docMk/>
            <pc:sldMk cId="802791895" sldId="266"/>
            <ac:picMk id="16" creationId="{ED233024-C16C-4459-8B94-368B1533ADB3}"/>
          </ac:picMkLst>
        </pc:picChg>
        <pc:picChg chg="add mod">
          <ac:chgData name="LEMEUNIER Benoit" userId="S::benoit.lemeunier@reseau-canope.fr::d2d7f2af-9784-4d96-aeb6-00d19a033711" providerId="AD" clId="Web-{109C9805-17D4-6F1A-22A0-02EC33D5B1E9}" dt="2021-05-31T19:57:06.353" v="244" actId="1076"/>
          <ac:picMkLst>
            <pc:docMk/>
            <pc:sldMk cId="802791895" sldId="266"/>
            <ac:picMk id="18" creationId="{24774A8D-37A7-4EC5-BA6B-00A210D946DA}"/>
          </ac:picMkLst>
        </pc:picChg>
        <pc:picChg chg="add mod">
          <ac:chgData name="LEMEUNIER Benoit" userId="S::benoit.lemeunier@reseau-canope.fr::d2d7f2af-9784-4d96-aeb6-00d19a033711" providerId="AD" clId="Web-{109C9805-17D4-6F1A-22A0-02EC33D5B1E9}" dt="2021-05-31T20:04:25.974" v="259" actId="1076"/>
          <ac:picMkLst>
            <pc:docMk/>
            <pc:sldMk cId="802791895" sldId="266"/>
            <ac:picMk id="20" creationId="{663830BC-61AF-4334-8275-302E134641AC}"/>
          </ac:picMkLst>
        </pc:picChg>
        <pc:picChg chg="add mod">
          <ac:chgData name="LEMEUNIER Benoit" userId="S::benoit.lemeunier@reseau-canope.fr::d2d7f2af-9784-4d96-aeb6-00d19a033711" providerId="AD" clId="Web-{109C9805-17D4-6F1A-22A0-02EC33D5B1E9}" dt="2021-05-31T19:57:06.353" v="245" actId="1076"/>
          <ac:picMkLst>
            <pc:docMk/>
            <pc:sldMk cId="802791895" sldId="266"/>
            <ac:picMk id="22" creationId="{5F234E9C-F4C3-4101-A9A9-47F2AF5D81C6}"/>
          </ac:picMkLst>
        </pc:picChg>
        <pc:picChg chg="add mod">
          <ac:chgData name="LEMEUNIER Benoit" userId="S::benoit.lemeunier@reseau-canope.fr::d2d7f2af-9784-4d96-aeb6-00d19a033711" providerId="AD" clId="Web-{109C9805-17D4-6F1A-22A0-02EC33D5B1E9}" dt="2021-05-31T20:04:25.990" v="260" actId="1076"/>
          <ac:picMkLst>
            <pc:docMk/>
            <pc:sldMk cId="802791895" sldId="266"/>
            <ac:picMk id="24" creationId="{C4C77280-32BE-4CF5-8037-F6528D4D495B}"/>
          </ac:picMkLst>
        </pc:picChg>
        <pc:picChg chg="add mod">
          <ac:chgData name="LEMEUNIER Benoit" userId="S::benoit.lemeunier@reseau-canope.fr::d2d7f2af-9784-4d96-aeb6-00d19a033711" providerId="AD" clId="Web-{109C9805-17D4-6F1A-22A0-02EC33D5B1E9}" dt="2021-05-31T20:04:25.990" v="261" actId="1076"/>
          <ac:picMkLst>
            <pc:docMk/>
            <pc:sldMk cId="802791895" sldId="266"/>
            <ac:picMk id="26" creationId="{C9DAF45B-7831-4F37-B35A-33FBD70226D9}"/>
          </ac:picMkLst>
        </pc:picChg>
        <pc:picChg chg="add del mod">
          <ac:chgData name="LEMEUNIER Benoit" userId="S::benoit.lemeunier@reseau-canope.fr::d2d7f2af-9784-4d96-aeb6-00d19a033711" providerId="AD" clId="Web-{109C9805-17D4-6F1A-22A0-02EC33D5B1E9}" dt="2021-05-31T20:11:06.079" v="278"/>
          <ac:picMkLst>
            <pc:docMk/>
            <pc:sldMk cId="802791895" sldId="266"/>
            <ac:picMk id="27" creationId="{956BB519-1AF4-4907-9035-E10E5E51AF29}"/>
          </ac:picMkLst>
        </pc:picChg>
      </pc:sldChg>
      <pc:sldChg chg="modSp">
        <pc:chgData name="LEMEUNIER Benoit" userId="S::benoit.lemeunier@reseau-canope.fr::d2d7f2af-9784-4d96-aeb6-00d19a033711" providerId="AD" clId="Web-{109C9805-17D4-6F1A-22A0-02EC33D5B1E9}" dt="2021-05-31T20:08:49.044" v="273" actId="14100"/>
        <pc:sldMkLst>
          <pc:docMk/>
          <pc:sldMk cId="1480572226" sldId="270"/>
        </pc:sldMkLst>
        <pc:spChg chg="mod">
          <ac:chgData name="LEMEUNIER Benoit" userId="S::benoit.lemeunier@reseau-canope.fr::d2d7f2af-9784-4d96-aeb6-00d19a033711" providerId="AD" clId="Web-{109C9805-17D4-6F1A-22A0-02EC33D5B1E9}" dt="2021-05-31T20:08:49.044" v="273" actId="14100"/>
          <ac:spMkLst>
            <pc:docMk/>
            <pc:sldMk cId="1480572226" sldId="270"/>
            <ac:spMk id="14" creationId="{FAE544C1-218E-43E3-9CFF-48A2400C3852}"/>
          </ac:spMkLst>
        </pc:spChg>
      </pc:sldChg>
      <pc:sldChg chg="addSp delSp modSp">
        <pc:chgData name="LEMEUNIER Benoit" userId="S::benoit.lemeunier@reseau-canope.fr::d2d7f2af-9784-4d96-aeb6-00d19a033711" providerId="AD" clId="Web-{109C9805-17D4-6F1A-22A0-02EC33D5B1E9}" dt="2021-05-31T20:36:38.231" v="453" actId="1076"/>
        <pc:sldMkLst>
          <pc:docMk/>
          <pc:sldMk cId="4109922906" sldId="275"/>
        </pc:sldMkLst>
        <pc:spChg chg="add del">
          <ac:chgData name="LEMEUNIER Benoit" userId="S::benoit.lemeunier@reseau-canope.fr::d2d7f2af-9784-4d96-aeb6-00d19a033711" providerId="AD" clId="Web-{109C9805-17D4-6F1A-22A0-02EC33D5B1E9}" dt="2021-05-31T20:11:23.501" v="280"/>
          <ac:spMkLst>
            <pc:docMk/>
            <pc:sldMk cId="4109922906" sldId="275"/>
            <ac:spMk id="11" creationId="{C62B7BCF-879D-43E0-AEF9-0C037AE1DF25}"/>
          </ac:spMkLst>
        </pc:spChg>
        <pc:spChg chg="add mod">
          <ac:chgData name="LEMEUNIER Benoit" userId="S::benoit.lemeunier@reseau-canope.fr::d2d7f2af-9784-4d96-aeb6-00d19a033711" providerId="AD" clId="Web-{109C9805-17D4-6F1A-22A0-02EC33D5B1E9}" dt="2021-05-31T20:16:37.010" v="333" actId="14100"/>
          <ac:spMkLst>
            <pc:docMk/>
            <pc:sldMk cId="4109922906" sldId="275"/>
            <ac:spMk id="13" creationId="{FED1E7AA-16EC-4A8E-AC69-A55D2F9035F6}"/>
          </ac:spMkLst>
        </pc:spChg>
        <pc:spChg chg="mod">
          <ac:chgData name="LEMEUNIER Benoit" userId="S::benoit.lemeunier@reseau-canope.fr::d2d7f2af-9784-4d96-aeb6-00d19a033711" providerId="AD" clId="Web-{109C9805-17D4-6F1A-22A0-02EC33D5B1E9}" dt="2021-05-31T20:15:19.633" v="309" actId="20577"/>
          <ac:spMkLst>
            <pc:docMk/>
            <pc:sldMk cId="4109922906" sldId="275"/>
            <ac:spMk id="14" creationId="{FAE544C1-218E-43E3-9CFF-48A2400C3852}"/>
          </ac:spMkLst>
        </pc:spChg>
        <pc:spChg chg="add mod">
          <ac:chgData name="LEMEUNIER Benoit" userId="S::benoit.lemeunier@reseau-canope.fr::d2d7f2af-9784-4d96-aeb6-00d19a033711" providerId="AD" clId="Web-{109C9805-17D4-6F1A-22A0-02EC33D5B1E9}" dt="2021-05-31T20:30:06.923" v="387" actId="1076"/>
          <ac:spMkLst>
            <pc:docMk/>
            <pc:sldMk cId="4109922906" sldId="275"/>
            <ac:spMk id="16" creationId="{F6DE7E54-4E3C-411B-8B34-D95A96AA20D6}"/>
          </ac:spMkLst>
        </pc:spChg>
        <pc:spChg chg="add mod">
          <ac:chgData name="LEMEUNIER Benoit" userId="S::benoit.lemeunier@reseau-canope.fr::d2d7f2af-9784-4d96-aeb6-00d19a033711" providerId="AD" clId="Web-{109C9805-17D4-6F1A-22A0-02EC33D5B1E9}" dt="2021-05-31T20:33:46.227" v="419" actId="1076"/>
          <ac:spMkLst>
            <pc:docMk/>
            <pc:sldMk cId="4109922906" sldId="275"/>
            <ac:spMk id="19" creationId="{4B0618D4-1E58-40E8-91A6-522C8FEE1662}"/>
          </ac:spMkLst>
        </pc:spChg>
        <pc:spChg chg="add mod">
          <ac:chgData name="LEMEUNIER Benoit" userId="S::benoit.lemeunier@reseau-canope.fr::d2d7f2af-9784-4d96-aeb6-00d19a033711" providerId="AD" clId="Web-{109C9805-17D4-6F1A-22A0-02EC33D5B1E9}" dt="2021-05-31T20:35:46.745" v="447" actId="1076"/>
          <ac:spMkLst>
            <pc:docMk/>
            <pc:sldMk cId="4109922906" sldId="275"/>
            <ac:spMk id="20" creationId="{FB24BC98-2161-4085-84EA-DDAC8F7829D8}"/>
          </ac:spMkLst>
        </pc:spChg>
        <pc:picChg chg="mod ord">
          <ac:chgData name="LEMEUNIER Benoit" userId="S::benoit.lemeunier@reseau-canope.fr::d2d7f2af-9784-4d96-aeb6-00d19a033711" providerId="AD" clId="Web-{109C9805-17D4-6F1A-22A0-02EC33D5B1E9}" dt="2021-05-31T20:32:25.912" v="406" actId="688"/>
          <ac:picMkLst>
            <pc:docMk/>
            <pc:sldMk cId="4109922906" sldId="275"/>
            <ac:picMk id="2" creationId="{780531C9-4A09-482B-BA13-33120025703C}"/>
          </ac:picMkLst>
        </pc:picChg>
        <pc:picChg chg="mod ord modCrop">
          <ac:chgData name="LEMEUNIER Benoit" userId="S::benoit.lemeunier@reseau-canope.fr::d2d7f2af-9784-4d96-aeb6-00d19a033711" providerId="AD" clId="Web-{109C9805-17D4-6F1A-22A0-02EC33D5B1E9}" dt="2021-05-31T20:33:09.710" v="416" actId="1076"/>
          <ac:picMkLst>
            <pc:docMk/>
            <pc:sldMk cId="4109922906" sldId="275"/>
            <ac:picMk id="3" creationId="{2E721EA3-6B74-4C60-A79F-CFB27F535F94}"/>
          </ac:picMkLst>
        </pc:picChg>
        <pc:picChg chg="mod">
          <ac:chgData name="LEMEUNIER Benoit" userId="S::benoit.lemeunier@reseau-canope.fr::d2d7f2af-9784-4d96-aeb6-00d19a033711" providerId="AD" clId="Web-{109C9805-17D4-6F1A-22A0-02EC33D5B1E9}" dt="2021-05-31T20:17:06.042" v="340" actId="1076"/>
          <ac:picMkLst>
            <pc:docMk/>
            <pc:sldMk cId="4109922906" sldId="275"/>
            <ac:picMk id="4" creationId="{59014CAD-C522-4A35-8DC5-5C663EEBAF86}"/>
          </ac:picMkLst>
        </pc:picChg>
        <pc:picChg chg="mod modCrop">
          <ac:chgData name="LEMEUNIER Benoit" userId="S::benoit.lemeunier@reseau-canope.fr::d2d7f2af-9784-4d96-aeb6-00d19a033711" providerId="AD" clId="Web-{109C9805-17D4-6F1A-22A0-02EC33D5B1E9}" dt="2021-05-31T20:32:14.098" v="403" actId="1076"/>
          <ac:picMkLst>
            <pc:docMk/>
            <pc:sldMk cId="4109922906" sldId="275"/>
            <ac:picMk id="5" creationId="{E802233D-7A4B-4C83-9F3B-25A87FE5144E}"/>
          </ac:picMkLst>
        </pc:picChg>
        <pc:picChg chg="add mod ord">
          <ac:chgData name="LEMEUNIER Benoit" userId="S::benoit.lemeunier@reseau-canope.fr::d2d7f2af-9784-4d96-aeb6-00d19a033711" providerId="AD" clId="Web-{109C9805-17D4-6F1A-22A0-02EC33D5B1E9}" dt="2021-05-31T20:36:31.840" v="450" actId="14100"/>
          <ac:picMkLst>
            <pc:docMk/>
            <pc:sldMk cId="4109922906" sldId="275"/>
            <ac:picMk id="7" creationId="{C4D9BB54-765A-4D2F-BEA2-2549A78F4973}"/>
          </ac:picMkLst>
        </pc:picChg>
        <pc:picChg chg="add mod">
          <ac:chgData name="LEMEUNIER Benoit" userId="S::benoit.lemeunier@reseau-canope.fr::d2d7f2af-9784-4d96-aeb6-00d19a033711" providerId="AD" clId="Web-{109C9805-17D4-6F1A-22A0-02EC33D5B1E9}" dt="2021-05-31T20:15:24.914" v="310" actId="1076"/>
          <ac:picMkLst>
            <pc:docMk/>
            <pc:sldMk cId="4109922906" sldId="275"/>
            <ac:picMk id="9" creationId="{9FE2DC92-403F-4FDD-B7FE-DFEF9A35C780}"/>
          </ac:picMkLst>
        </pc:picChg>
        <pc:picChg chg="add mod">
          <ac:chgData name="LEMEUNIER Benoit" userId="S::benoit.lemeunier@reseau-canope.fr::d2d7f2af-9784-4d96-aeb6-00d19a033711" providerId="AD" clId="Web-{109C9805-17D4-6F1A-22A0-02EC33D5B1E9}" dt="2021-05-31T20:16:55.573" v="336" actId="1076"/>
          <ac:picMkLst>
            <pc:docMk/>
            <pc:sldMk cId="4109922906" sldId="275"/>
            <ac:picMk id="12" creationId="{1735DC0D-37F8-439B-8276-180B9FE94435}"/>
          </ac:picMkLst>
        </pc:picChg>
        <pc:picChg chg="add del mod modCrop">
          <ac:chgData name="LEMEUNIER Benoit" userId="S::benoit.lemeunier@reseau-canope.fr::d2d7f2af-9784-4d96-aeb6-00d19a033711" providerId="AD" clId="Web-{109C9805-17D4-6F1A-22A0-02EC33D5B1E9}" dt="2021-05-31T20:29:16.656" v="377"/>
          <ac:picMkLst>
            <pc:docMk/>
            <pc:sldMk cId="4109922906" sldId="275"/>
            <ac:picMk id="17" creationId="{8B8C0476-045F-4EEC-9DE9-5872D4387F68}"/>
          </ac:picMkLst>
        </pc:picChg>
        <pc:picChg chg="add mod modCrop">
          <ac:chgData name="LEMEUNIER Benoit" userId="S::benoit.lemeunier@reseau-canope.fr::d2d7f2af-9784-4d96-aeb6-00d19a033711" providerId="AD" clId="Web-{109C9805-17D4-6F1A-22A0-02EC33D5B1E9}" dt="2021-05-31T20:29:54.547" v="386" actId="1076"/>
          <ac:picMkLst>
            <pc:docMk/>
            <pc:sldMk cId="4109922906" sldId="275"/>
            <ac:picMk id="18" creationId="{65CD2335-F4DA-4EC0-8723-10E4BD4CC260}"/>
          </ac:picMkLst>
        </pc:picChg>
        <pc:picChg chg="add mod">
          <ac:chgData name="LEMEUNIER Benoit" userId="S::benoit.lemeunier@reseau-canope.fr::d2d7f2af-9784-4d96-aeb6-00d19a033711" providerId="AD" clId="Web-{109C9805-17D4-6F1A-22A0-02EC33D5B1E9}" dt="2021-05-31T20:35:51.433" v="448" actId="1076"/>
          <ac:picMkLst>
            <pc:docMk/>
            <pc:sldMk cId="4109922906" sldId="275"/>
            <ac:picMk id="21" creationId="{1058BF14-B201-4BEE-AB97-053AFEC445D8}"/>
          </ac:picMkLst>
        </pc:picChg>
        <pc:picChg chg="add mod">
          <ac:chgData name="LEMEUNIER Benoit" userId="S::benoit.lemeunier@reseau-canope.fr::d2d7f2af-9784-4d96-aeb6-00d19a033711" providerId="AD" clId="Web-{109C9805-17D4-6F1A-22A0-02EC33D5B1E9}" dt="2021-05-31T20:36:38.231" v="453" actId="1076"/>
          <ac:picMkLst>
            <pc:docMk/>
            <pc:sldMk cId="4109922906" sldId="275"/>
            <ac:picMk id="22" creationId="{9FB43CB4-A20A-4E58-854D-3C2CD7D00F1A}"/>
          </ac:picMkLst>
        </pc:picChg>
      </pc:sldChg>
      <pc:sldChg chg="modSp">
        <pc:chgData name="LEMEUNIER Benoit" userId="S::benoit.lemeunier@reseau-canope.fr::d2d7f2af-9784-4d96-aeb6-00d19a033711" providerId="AD" clId="Web-{109C9805-17D4-6F1A-22A0-02EC33D5B1E9}" dt="2021-05-31T20:08:25.543" v="270" actId="1076"/>
        <pc:sldMkLst>
          <pc:docMk/>
          <pc:sldMk cId="4073694761" sldId="278"/>
        </pc:sldMkLst>
        <pc:spChg chg="mod">
          <ac:chgData name="LEMEUNIER Benoit" userId="S::benoit.lemeunier@reseau-canope.fr::d2d7f2af-9784-4d96-aeb6-00d19a033711" providerId="AD" clId="Web-{109C9805-17D4-6F1A-22A0-02EC33D5B1E9}" dt="2021-05-31T20:08:25.543" v="270" actId="1076"/>
          <ac:spMkLst>
            <pc:docMk/>
            <pc:sldMk cId="4073694761" sldId="278"/>
            <ac:spMk id="16" creationId="{1351D926-2EFE-4F41-A0DA-2F57B057B7BC}"/>
          </ac:spMkLst>
        </pc:spChg>
      </pc:sldChg>
    </pc:docChg>
  </pc:docChgLst>
  <pc:docChgLst>
    <pc:chgData name="LEMEUNIER Benoit" userId="S::benoit.lemeunier@reseau-canope.fr::d2d7f2af-9784-4d96-aeb6-00d19a033711" providerId="AD" clId="Web-{D1C6FBA9-4974-970D-F62B-D63781B71168}"/>
    <pc:docChg chg="modSld">
      <pc:chgData name="LEMEUNIER Benoit" userId="S::benoit.lemeunier@reseau-canope.fr::d2d7f2af-9784-4d96-aeb6-00d19a033711" providerId="AD" clId="Web-{D1C6FBA9-4974-970D-F62B-D63781B71168}" dt="2021-06-01T08:39:40.070" v="337" actId="20577"/>
      <pc:docMkLst>
        <pc:docMk/>
      </pc:docMkLst>
      <pc:sldChg chg="addSp modSp">
        <pc:chgData name="LEMEUNIER Benoit" userId="S::benoit.lemeunier@reseau-canope.fr::d2d7f2af-9784-4d96-aeb6-00d19a033711" providerId="AD" clId="Web-{D1C6FBA9-4974-970D-F62B-D63781B71168}" dt="2021-06-01T08:09:25.551" v="250" actId="1076"/>
        <pc:sldMkLst>
          <pc:docMk/>
          <pc:sldMk cId="3582819376" sldId="256"/>
        </pc:sldMkLst>
        <pc:spChg chg="add mod">
          <ac:chgData name="LEMEUNIER Benoit" userId="S::benoit.lemeunier@reseau-canope.fr::d2d7f2af-9784-4d96-aeb6-00d19a033711" providerId="AD" clId="Web-{D1C6FBA9-4974-970D-F62B-D63781B71168}" dt="2021-06-01T08:07:20.550" v="244" actId="1076"/>
          <ac:spMkLst>
            <pc:docMk/>
            <pc:sldMk cId="3582819376" sldId="256"/>
            <ac:spMk id="32" creationId="{B185BEA5-8575-4D9C-8A42-A5DC398205EA}"/>
          </ac:spMkLst>
        </pc:spChg>
        <pc:spChg chg="mod">
          <ac:chgData name="LEMEUNIER Benoit" userId="S::benoit.lemeunier@reseau-canope.fr::d2d7f2af-9784-4d96-aeb6-00d19a033711" providerId="AD" clId="Web-{D1C6FBA9-4974-970D-F62B-D63781B71168}" dt="2021-06-01T08:05:58.909" v="230" actId="1076"/>
          <ac:spMkLst>
            <pc:docMk/>
            <pc:sldMk cId="3582819376" sldId="256"/>
            <ac:spMk id="36" creationId="{330D66CE-E416-412A-88C8-E9EED5B77D74}"/>
          </ac:spMkLst>
        </pc:spChg>
        <pc:spChg chg="mod">
          <ac:chgData name="LEMEUNIER Benoit" userId="S::benoit.lemeunier@reseau-canope.fr::d2d7f2af-9784-4d96-aeb6-00d19a033711" providerId="AD" clId="Web-{D1C6FBA9-4974-970D-F62B-D63781B71168}" dt="2021-06-01T07:56:32.450" v="20" actId="1076"/>
          <ac:spMkLst>
            <pc:docMk/>
            <pc:sldMk cId="3582819376" sldId="256"/>
            <ac:spMk id="37" creationId="{FF0526C0-6D8C-48FD-9138-ACF4ADCF90C5}"/>
          </ac:spMkLst>
        </pc:spChg>
        <pc:spChg chg="mod">
          <ac:chgData name="LEMEUNIER Benoit" userId="S::benoit.lemeunier@reseau-canope.fr::d2d7f2af-9784-4d96-aeb6-00d19a033711" providerId="AD" clId="Web-{D1C6FBA9-4974-970D-F62B-D63781B71168}" dt="2021-06-01T07:56:11.778" v="9" actId="1076"/>
          <ac:spMkLst>
            <pc:docMk/>
            <pc:sldMk cId="3582819376" sldId="256"/>
            <ac:spMk id="39" creationId="{0413A3B5-8849-4EEB-9B7C-6EE6C2859599}"/>
          </ac:spMkLst>
        </pc:spChg>
        <pc:spChg chg="mod">
          <ac:chgData name="LEMEUNIER Benoit" userId="S::benoit.lemeunier@reseau-canope.fr::d2d7f2af-9784-4d96-aeb6-00d19a033711" providerId="AD" clId="Web-{D1C6FBA9-4974-970D-F62B-D63781B71168}" dt="2021-06-01T08:06:22.284" v="231" actId="1076"/>
          <ac:spMkLst>
            <pc:docMk/>
            <pc:sldMk cId="3582819376" sldId="256"/>
            <ac:spMk id="40" creationId="{EDC8D6F0-FBF1-41FB-B992-510C2729506A}"/>
          </ac:spMkLst>
        </pc:spChg>
        <pc:spChg chg="mod">
          <ac:chgData name="LEMEUNIER Benoit" userId="S::benoit.lemeunier@reseau-canope.fr::d2d7f2af-9784-4d96-aeb6-00d19a033711" providerId="AD" clId="Web-{D1C6FBA9-4974-970D-F62B-D63781B71168}" dt="2021-06-01T07:56:09.684" v="8" actId="1076"/>
          <ac:spMkLst>
            <pc:docMk/>
            <pc:sldMk cId="3582819376" sldId="256"/>
            <ac:spMk id="41" creationId="{451A84BE-7A36-4485-8672-D6C7B3D0BB98}"/>
          </ac:spMkLst>
        </pc:spChg>
        <pc:spChg chg="mod">
          <ac:chgData name="LEMEUNIER Benoit" userId="S::benoit.lemeunier@reseau-canope.fr::d2d7f2af-9784-4d96-aeb6-00d19a033711" providerId="AD" clId="Web-{D1C6FBA9-4974-970D-F62B-D63781B71168}" dt="2021-06-01T08:08:24.566" v="247" actId="1076"/>
          <ac:spMkLst>
            <pc:docMk/>
            <pc:sldMk cId="3582819376" sldId="256"/>
            <ac:spMk id="43" creationId="{93BB7633-E926-4D11-A130-C63CE2E1BE3B}"/>
          </ac:spMkLst>
        </pc:spChg>
        <pc:spChg chg="mod">
          <ac:chgData name="LEMEUNIER Benoit" userId="S::benoit.lemeunier@reseau-canope.fr::d2d7f2af-9784-4d96-aeb6-00d19a033711" providerId="AD" clId="Web-{D1C6FBA9-4974-970D-F62B-D63781B71168}" dt="2021-06-01T08:09:04.629" v="248" actId="1076"/>
          <ac:spMkLst>
            <pc:docMk/>
            <pc:sldMk cId="3582819376" sldId="256"/>
            <ac:spMk id="44" creationId="{62CEB6F8-6222-4FC9-A08D-2AB54A72721F}"/>
          </ac:spMkLst>
        </pc:spChg>
        <pc:spChg chg="mod">
          <ac:chgData name="LEMEUNIER Benoit" userId="S::benoit.lemeunier@reseau-canope.fr::d2d7f2af-9784-4d96-aeb6-00d19a033711" providerId="AD" clId="Web-{D1C6FBA9-4974-970D-F62B-D63781B71168}" dt="2021-06-01T08:09:25.551" v="250" actId="1076"/>
          <ac:spMkLst>
            <pc:docMk/>
            <pc:sldMk cId="3582819376" sldId="256"/>
            <ac:spMk id="45" creationId="{54209AA6-4C3A-458E-849B-D4A55D317CB0}"/>
          </ac:spMkLst>
        </pc:spChg>
        <pc:spChg chg="mod">
          <ac:chgData name="LEMEUNIER Benoit" userId="S::benoit.lemeunier@reseau-canope.fr::d2d7f2af-9784-4d96-aeb6-00d19a033711" providerId="AD" clId="Web-{D1C6FBA9-4974-970D-F62B-D63781B71168}" dt="2021-06-01T07:56:17.231" v="11" actId="1076"/>
          <ac:spMkLst>
            <pc:docMk/>
            <pc:sldMk cId="3582819376" sldId="256"/>
            <ac:spMk id="46" creationId="{9CACC666-3E1A-4901-903F-FBFF1C85408B}"/>
          </ac:spMkLst>
        </pc:spChg>
        <pc:spChg chg="mod">
          <ac:chgData name="LEMEUNIER Benoit" userId="S::benoit.lemeunier@reseau-canope.fr::d2d7f2af-9784-4d96-aeb6-00d19a033711" providerId="AD" clId="Web-{D1C6FBA9-4974-970D-F62B-D63781B71168}" dt="2021-06-01T07:56:23.700" v="14" actId="1076"/>
          <ac:spMkLst>
            <pc:docMk/>
            <pc:sldMk cId="3582819376" sldId="256"/>
            <ac:spMk id="47" creationId="{9B487444-2CEF-4F9A-9B79-B18793E8CA9E}"/>
          </ac:spMkLst>
        </pc:spChg>
        <pc:spChg chg="mod">
          <ac:chgData name="LEMEUNIER Benoit" userId="S::benoit.lemeunier@reseau-canope.fr::d2d7f2af-9784-4d96-aeb6-00d19a033711" providerId="AD" clId="Web-{D1C6FBA9-4974-970D-F62B-D63781B71168}" dt="2021-06-01T08:07:31.644" v="245" actId="1076"/>
          <ac:spMkLst>
            <pc:docMk/>
            <pc:sldMk cId="3582819376" sldId="256"/>
            <ac:spMk id="61" creationId="{D3F4BF34-DB8F-41C3-813E-98B346176220}"/>
          </ac:spMkLst>
        </pc:spChg>
        <pc:picChg chg="mod">
          <ac:chgData name="LEMEUNIER Benoit" userId="S::benoit.lemeunier@reseau-canope.fr::d2d7f2af-9784-4d96-aeb6-00d19a033711" providerId="AD" clId="Web-{D1C6FBA9-4974-970D-F62B-D63781B71168}" dt="2021-06-01T07:56:25.090" v="15" actId="1076"/>
          <ac:picMkLst>
            <pc:docMk/>
            <pc:sldMk cId="3582819376" sldId="256"/>
            <ac:picMk id="3" creationId="{1643CC9F-BE3A-47A1-8140-5181D5A1000A}"/>
          </ac:picMkLst>
        </pc:picChg>
        <pc:picChg chg="mod">
          <ac:chgData name="LEMEUNIER Benoit" userId="S::benoit.lemeunier@reseau-canope.fr::d2d7f2af-9784-4d96-aeb6-00d19a033711" providerId="AD" clId="Web-{D1C6FBA9-4974-970D-F62B-D63781B71168}" dt="2021-06-01T07:56:28.637" v="18" actId="1076"/>
          <ac:picMkLst>
            <pc:docMk/>
            <pc:sldMk cId="3582819376" sldId="256"/>
            <ac:picMk id="4" creationId="{94CC35DA-87D8-4BBC-8ACA-225ABFBFA60C}"/>
          </ac:picMkLst>
        </pc:picChg>
        <pc:picChg chg="mod">
          <ac:chgData name="LEMEUNIER Benoit" userId="S::benoit.lemeunier@reseau-canope.fr::d2d7f2af-9784-4d96-aeb6-00d19a033711" providerId="AD" clId="Web-{D1C6FBA9-4974-970D-F62B-D63781B71168}" dt="2021-06-01T07:56:27.481" v="17" actId="1076"/>
          <ac:picMkLst>
            <pc:docMk/>
            <pc:sldMk cId="3582819376" sldId="256"/>
            <ac:picMk id="10" creationId="{D6407584-4957-4B0B-8D91-CA9D04499E64}"/>
          </ac:picMkLst>
        </pc:picChg>
      </pc:sldChg>
      <pc:sldChg chg="addSp modSp">
        <pc:chgData name="LEMEUNIER Benoit" userId="S::benoit.lemeunier@reseau-canope.fr::d2d7f2af-9784-4d96-aeb6-00d19a033711" providerId="AD" clId="Web-{D1C6FBA9-4974-970D-F62B-D63781B71168}" dt="2021-06-01T08:18:25.869" v="317" actId="1076"/>
        <pc:sldMkLst>
          <pc:docMk/>
          <pc:sldMk cId="3314557559" sldId="257"/>
        </pc:sldMkLst>
        <pc:spChg chg="mod">
          <ac:chgData name="LEMEUNIER Benoit" userId="S::benoit.lemeunier@reseau-canope.fr::d2d7f2af-9784-4d96-aeb6-00d19a033711" providerId="AD" clId="Web-{D1C6FBA9-4974-970D-F62B-D63781B71168}" dt="2021-06-01T08:17:58.275" v="315" actId="1076"/>
          <ac:spMkLst>
            <pc:docMk/>
            <pc:sldMk cId="3314557559" sldId="257"/>
            <ac:spMk id="32" creationId="{2B26644C-7CE0-4AAA-BE2A-01E5FD7FAA84}"/>
          </ac:spMkLst>
        </pc:spChg>
        <pc:spChg chg="add mod">
          <ac:chgData name="LEMEUNIER Benoit" userId="S::benoit.lemeunier@reseau-canope.fr::d2d7f2af-9784-4d96-aeb6-00d19a033711" providerId="AD" clId="Web-{D1C6FBA9-4974-970D-F62B-D63781B71168}" dt="2021-06-01T08:17:33.384" v="312" actId="20577"/>
          <ac:spMkLst>
            <pc:docMk/>
            <pc:sldMk cId="3314557559" sldId="257"/>
            <ac:spMk id="33" creationId="{2C01EA55-23D5-4DFB-BF9B-6186E26A623C}"/>
          </ac:spMkLst>
        </pc:spChg>
        <pc:spChg chg="mod">
          <ac:chgData name="LEMEUNIER Benoit" userId="S::benoit.lemeunier@reseau-canope.fr::d2d7f2af-9784-4d96-aeb6-00d19a033711" providerId="AD" clId="Web-{D1C6FBA9-4974-970D-F62B-D63781B71168}" dt="2021-06-01T07:57:14.106" v="36" actId="1076"/>
          <ac:spMkLst>
            <pc:docMk/>
            <pc:sldMk cId="3314557559" sldId="257"/>
            <ac:spMk id="36" creationId="{A9840486-C1F9-4C31-870A-13E8D205629D}"/>
          </ac:spMkLst>
        </pc:spChg>
        <pc:spChg chg="mod">
          <ac:chgData name="LEMEUNIER Benoit" userId="S::benoit.lemeunier@reseau-canope.fr::d2d7f2af-9784-4d96-aeb6-00d19a033711" providerId="AD" clId="Web-{D1C6FBA9-4974-970D-F62B-D63781B71168}" dt="2021-06-01T08:13:45.179" v="266" actId="1076"/>
          <ac:spMkLst>
            <pc:docMk/>
            <pc:sldMk cId="3314557559" sldId="257"/>
            <ac:spMk id="39" creationId="{9D0C0A4B-5A99-4136-9B3A-D7E0051958FA}"/>
          </ac:spMkLst>
        </pc:spChg>
        <pc:spChg chg="mod">
          <ac:chgData name="LEMEUNIER Benoit" userId="S::benoit.lemeunier@reseau-canope.fr::d2d7f2af-9784-4d96-aeb6-00d19a033711" providerId="AD" clId="Web-{D1C6FBA9-4974-970D-F62B-D63781B71168}" dt="2021-06-01T08:15:07.211" v="268" actId="1076"/>
          <ac:spMkLst>
            <pc:docMk/>
            <pc:sldMk cId="3314557559" sldId="257"/>
            <ac:spMk id="40" creationId="{37DC5C35-55DD-420B-B265-F98534956AAC}"/>
          </ac:spMkLst>
        </pc:spChg>
        <pc:spChg chg="mod">
          <ac:chgData name="LEMEUNIER Benoit" userId="S::benoit.lemeunier@reseau-canope.fr::d2d7f2af-9784-4d96-aeb6-00d19a033711" providerId="AD" clId="Web-{D1C6FBA9-4974-970D-F62B-D63781B71168}" dt="2021-06-01T08:17:34.869" v="313" actId="1076"/>
          <ac:spMkLst>
            <pc:docMk/>
            <pc:sldMk cId="3314557559" sldId="257"/>
            <ac:spMk id="41" creationId="{71A1B059-CDCC-4BB8-80B1-05593CA4266E}"/>
          </ac:spMkLst>
        </pc:spChg>
        <pc:spChg chg="mod">
          <ac:chgData name="LEMEUNIER Benoit" userId="S::benoit.lemeunier@reseau-canope.fr::d2d7f2af-9784-4d96-aeb6-00d19a033711" providerId="AD" clId="Web-{D1C6FBA9-4974-970D-F62B-D63781B71168}" dt="2021-06-01T08:15:38.993" v="278" actId="1076"/>
          <ac:spMkLst>
            <pc:docMk/>
            <pc:sldMk cId="3314557559" sldId="257"/>
            <ac:spMk id="42" creationId="{85955EBD-CE33-4358-BDC8-02B559920630}"/>
          </ac:spMkLst>
        </pc:spChg>
        <pc:spChg chg="mod">
          <ac:chgData name="LEMEUNIER Benoit" userId="S::benoit.lemeunier@reseau-canope.fr::d2d7f2af-9784-4d96-aeb6-00d19a033711" providerId="AD" clId="Web-{D1C6FBA9-4974-970D-F62B-D63781B71168}" dt="2021-06-01T07:56:55.716" v="26" actId="1076"/>
          <ac:spMkLst>
            <pc:docMk/>
            <pc:sldMk cId="3314557559" sldId="257"/>
            <ac:spMk id="44" creationId="{6D28A5A0-F7C8-43A2-92BE-1D6767AE2174}"/>
          </ac:spMkLst>
        </pc:spChg>
        <pc:spChg chg="mod">
          <ac:chgData name="LEMEUNIER Benoit" userId="S::benoit.lemeunier@reseau-canope.fr::d2d7f2af-9784-4d96-aeb6-00d19a033711" providerId="AD" clId="Web-{D1C6FBA9-4974-970D-F62B-D63781B71168}" dt="2021-06-01T08:17:53.088" v="314" actId="1076"/>
          <ac:spMkLst>
            <pc:docMk/>
            <pc:sldMk cId="3314557559" sldId="257"/>
            <ac:spMk id="45" creationId="{25CCDC8F-DFD0-4365-AA09-063F3B7712E2}"/>
          </ac:spMkLst>
        </pc:spChg>
        <pc:spChg chg="mod">
          <ac:chgData name="LEMEUNIER Benoit" userId="S::benoit.lemeunier@reseau-canope.fr::d2d7f2af-9784-4d96-aeb6-00d19a033711" providerId="AD" clId="Web-{D1C6FBA9-4974-970D-F62B-D63781B71168}" dt="2021-06-01T08:15:20.555" v="270" actId="1076"/>
          <ac:spMkLst>
            <pc:docMk/>
            <pc:sldMk cId="3314557559" sldId="257"/>
            <ac:spMk id="46" creationId="{0E72C1D2-6AB1-4DB3-A907-75E13E124D4D}"/>
          </ac:spMkLst>
        </pc:spChg>
        <pc:spChg chg="mod">
          <ac:chgData name="LEMEUNIER Benoit" userId="S::benoit.lemeunier@reseau-canope.fr::d2d7f2af-9784-4d96-aeb6-00d19a033711" providerId="AD" clId="Web-{D1C6FBA9-4974-970D-F62B-D63781B71168}" dt="2021-06-01T08:15:30.774" v="275" actId="1076"/>
          <ac:spMkLst>
            <pc:docMk/>
            <pc:sldMk cId="3314557559" sldId="257"/>
            <ac:spMk id="47" creationId="{2BF70ED8-698C-4362-89DB-22F08BA8E863}"/>
          </ac:spMkLst>
        </pc:spChg>
        <pc:spChg chg="mod">
          <ac:chgData name="LEMEUNIER Benoit" userId="S::benoit.lemeunier@reseau-canope.fr::d2d7f2af-9784-4d96-aeb6-00d19a033711" providerId="AD" clId="Web-{D1C6FBA9-4974-970D-F62B-D63781B71168}" dt="2021-06-01T08:18:25.869" v="317" actId="1076"/>
          <ac:spMkLst>
            <pc:docMk/>
            <pc:sldMk cId="3314557559" sldId="257"/>
            <ac:spMk id="48" creationId="{09E1EB23-ACBF-4133-B09E-0931283C6114}"/>
          </ac:spMkLst>
        </pc:spChg>
        <pc:spChg chg="mod">
          <ac:chgData name="LEMEUNIER Benoit" userId="S::benoit.lemeunier@reseau-canope.fr::d2d7f2af-9784-4d96-aeb6-00d19a033711" providerId="AD" clId="Web-{D1C6FBA9-4974-970D-F62B-D63781B71168}" dt="2021-06-01T08:18:21.885" v="316" actId="1076"/>
          <ac:spMkLst>
            <pc:docMk/>
            <pc:sldMk cId="3314557559" sldId="257"/>
            <ac:spMk id="49" creationId="{B2B4AB25-BCFF-40A4-969B-64163047F669}"/>
          </ac:spMkLst>
        </pc:spChg>
        <pc:spChg chg="mod">
          <ac:chgData name="LEMEUNIER Benoit" userId="S::benoit.lemeunier@reseau-canope.fr::d2d7f2af-9784-4d96-aeb6-00d19a033711" providerId="AD" clId="Web-{D1C6FBA9-4974-970D-F62B-D63781B71168}" dt="2021-06-01T07:57:02.122" v="32" actId="1076"/>
          <ac:spMkLst>
            <pc:docMk/>
            <pc:sldMk cId="3314557559" sldId="257"/>
            <ac:spMk id="50" creationId="{757F7AA6-AA23-4284-9816-CC61520FA1BB}"/>
          </ac:spMkLst>
        </pc:spChg>
        <pc:spChg chg="mod">
          <ac:chgData name="LEMEUNIER Benoit" userId="S::benoit.lemeunier@reseau-canope.fr::d2d7f2af-9784-4d96-aeb6-00d19a033711" providerId="AD" clId="Web-{D1C6FBA9-4974-970D-F62B-D63781B71168}" dt="2021-06-01T08:15:28.258" v="274" actId="1076"/>
          <ac:spMkLst>
            <pc:docMk/>
            <pc:sldMk cId="3314557559" sldId="257"/>
            <ac:spMk id="51" creationId="{A8339822-BBB5-4B28-8774-F37723608D2E}"/>
          </ac:spMkLst>
        </pc:spChg>
        <pc:spChg chg="mod">
          <ac:chgData name="LEMEUNIER Benoit" userId="S::benoit.lemeunier@reseau-canope.fr::d2d7f2af-9784-4d96-aeb6-00d19a033711" providerId="AD" clId="Web-{D1C6FBA9-4974-970D-F62B-D63781B71168}" dt="2021-06-01T07:56:50.575" v="23" actId="1076"/>
          <ac:spMkLst>
            <pc:docMk/>
            <pc:sldMk cId="3314557559" sldId="257"/>
            <ac:spMk id="52" creationId="{DCAE77D3-D94E-4936-9DE7-CB43812EAE2C}"/>
          </ac:spMkLst>
        </pc:spChg>
        <pc:picChg chg="mod">
          <ac:chgData name="LEMEUNIER Benoit" userId="S::benoit.lemeunier@reseau-canope.fr::d2d7f2af-9784-4d96-aeb6-00d19a033711" providerId="AD" clId="Web-{D1C6FBA9-4974-970D-F62B-D63781B71168}" dt="2021-06-01T08:12:31.412" v="251" actId="1076"/>
          <ac:picMkLst>
            <pc:docMk/>
            <pc:sldMk cId="3314557559" sldId="257"/>
            <ac:picMk id="3" creationId="{0536E585-02FA-4B8C-BA9A-0B90F467F8D0}"/>
          </ac:picMkLst>
        </pc:picChg>
        <pc:picChg chg="mod">
          <ac:chgData name="LEMEUNIER Benoit" userId="S::benoit.lemeunier@reseau-canope.fr::d2d7f2af-9784-4d96-aeb6-00d19a033711" providerId="AD" clId="Web-{D1C6FBA9-4974-970D-F62B-D63781B71168}" dt="2021-06-01T08:13:37.069" v="265" actId="1076"/>
          <ac:picMkLst>
            <pc:docMk/>
            <pc:sldMk cId="3314557559" sldId="257"/>
            <ac:picMk id="4" creationId="{94DA3172-CA8E-4A81-9201-B3DD2B75DA89}"/>
          </ac:picMkLst>
        </pc:picChg>
        <pc:picChg chg="mod">
          <ac:chgData name="LEMEUNIER Benoit" userId="S::benoit.lemeunier@reseau-canope.fr::d2d7f2af-9784-4d96-aeb6-00d19a033711" providerId="AD" clId="Web-{D1C6FBA9-4974-970D-F62B-D63781B71168}" dt="2021-06-01T07:57:16.591" v="37" actId="1076"/>
          <ac:picMkLst>
            <pc:docMk/>
            <pc:sldMk cId="3314557559" sldId="257"/>
            <ac:picMk id="7" creationId="{43E604AE-611A-4D42-8B83-B60DDEAB93E5}"/>
          </ac:picMkLst>
        </pc:picChg>
        <pc:picChg chg="mod">
          <ac:chgData name="LEMEUNIER Benoit" userId="S::benoit.lemeunier@reseau-canope.fr::d2d7f2af-9784-4d96-aeb6-00d19a033711" providerId="AD" clId="Web-{D1C6FBA9-4974-970D-F62B-D63781B71168}" dt="2021-06-01T07:56:55.559" v="24" actId="1076"/>
          <ac:picMkLst>
            <pc:docMk/>
            <pc:sldMk cId="3314557559" sldId="257"/>
            <ac:picMk id="8" creationId="{8B9CD6FC-1992-4D64-BD38-5BF0D1CC4148}"/>
          </ac:picMkLst>
        </pc:picChg>
        <pc:picChg chg="mod">
          <ac:chgData name="LEMEUNIER Benoit" userId="S::benoit.lemeunier@reseau-canope.fr::d2d7f2af-9784-4d96-aeb6-00d19a033711" providerId="AD" clId="Web-{D1C6FBA9-4974-970D-F62B-D63781B71168}" dt="2021-06-01T08:14:31.273" v="267" actId="1076"/>
          <ac:picMkLst>
            <pc:docMk/>
            <pc:sldMk cId="3314557559" sldId="257"/>
            <ac:picMk id="31" creationId="{DFEE42A4-3795-4F75-8803-B3D2F1249FF4}"/>
          </ac:picMkLst>
        </pc:picChg>
      </pc:sldChg>
      <pc:sldChg chg="modSp">
        <pc:chgData name="LEMEUNIER Benoit" userId="S::benoit.lemeunier@reseau-canope.fr::d2d7f2af-9784-4d96-aeb6-00d19a033711" providerId="AD" clId="Web-{D1C6FBA9-4974-970D-F62B-D63781B71168}" dt="2021-06-01T07:58:28.951" v="82" actId="1076"/>
        <pc:sldMkLst>
          <pc:docMk/>
          <pc:sldMk cId="3394757524" sldId="258"/>
        </pc:sldMkLst>
        <pc:spChg chg="mod">
          <ac:chgData name="LEMEUNIER Benoit" userId="S::benoit.lemeunier@reseau-canope.fr::d2d7f2af-9784-4d96-aeb6-00d19a033711" providerId="AD" clId="Web-{D1C6FBA9-4974-970D-F62B-D63781B71168}" dt="2021-06-01T07:58:10.794" v="69" actId="1076"/>
          <ac:spMkLst>
            <pc:docMk/>
            <pc:sldMk cId="3394757524" sldId="258"/>
            <ac:spMk id="33" creationId="{CD2E3B57-25E7-43D1-B495-B0B40C5EF187}"/>
          </ac:spMkLst>
        </pc:spChg>
        <pc:spChg chg="mod">
          <ac:chgData name="LEMEUNIER Benoit" userId="S::benoit.lemeunier@reseau-canope.fr::d2d7f2af-9784-4d96-aeb6-00d19a033711" providerId="AD" clId="Web-{D1C6FBA9-4974-970D-F62B-D63781B71168}" dt="2021-06-01T07:58:10.810" v="70" actId="1076"/>
          <ac:spMkLst>
            <pc:docMk/>
            <pc:sldMk cId="3394757524" sldId="258"/>
            <ac:spMk id="34" creationId="{C230B463-E80D-4A23-89A5-CED1226FB9D4}"/>
          </ac:spMkLst>
        </pc:spChg>
        <pc:spChg chg="mod">
          <ac:chgData name="LEMEUNIER Benoit" userId="S::benoit.lemeunier@reseau-canope.fr::d2d7f2af-9784-4d96-aeb6-00d19a033711" providerId="AD" clId="Web-{D1C6FBA9-4974-970D-F62B-D63781B71168}" dt="2021-06-01T07:58:10.826" v="71" actId="1076"/>
          <ac:spMkLst>
            <pc:docMk/>
            <pc:sldMk cId="3394757524" sldId="258"/>
            <ac:spMk id="35" creationId="{30405C61-9EB5-4B2A-A8D3-4FCD09D89C4D}"/>
          </ac:spMkLst>
        </pc:spChg>
        <pc:spChg chg="mod">
          <ac:chgData name="LEMEUNIER Benoit" userId="S::benoit.lemeunier@reseau-canope.fr::d2d7f2af-9784-4d96-aeb6-00d19a033711" providerId="AD" clId="Web-{D1C6FBA9-4974-970D-F62B-D63781B71168}" dt="2021-06-01T07:58:15.576" v="75" actId="1076"/>
          <ac:spMkLst>
            <pc:docMk/>
            <pc:sldMk cId="3394757524" sldId="258"/>
            <ac:spMk id="36" creationId="{6FDBA18E-8E43-4C18-A4B0-43248AF2D017}"/>
          </ac:spMkLst>
        </pc:spChg>
        <pc:spChg chg="mod">
          <ac:chgData name="LEMEUNIER Benoit" userId="S::benoit.lemeunier@reseau-canope.fr::d2d7f2af-9784-4d96-aeb6-00d19a033711" providerId="AD" clId="Web-{D1C6FBA9-4974-970D-F62B-D63781B71168}" dt="2021-06-01T07:58:15.607" v="76" actId="1076"/>
          <ac:spMkLst>
            <pc:docMk/>
            <pc:sldMk cId="3394757524" sldId="258"/>
            <ac:spMk id="37" creationId="{478A8915-5677-4838-BC98-66DB512404EA}"/>
          </ac:spMkLst>
        </pc:spChg>
        <pc:spChg chg="mod">
          <ac:chgData name="LEMEUNIER Benoit" userId="S::benoit.lemeunier@reseau-canope.fr::d2d7f2af-9784-4d96-aeb6-00d19a033711" providerId="AD" clId="Web-{D1C6FBA9-4974-970D-F62B-D63781B71168}" dt="2021-06-01T07:58:15.623" v="77" actId="1076"/>
          <ac:spMkLst>
            <pc:docMk/>
            <pc:sldMk cId="3394757524" sldId="258"/>
            <ac:spMk id="38" creationId="{5D1EDE28-5491-4425-9F66-EA852519A898}"/>
          </ac:spMkLst>
        </pc:spChg>
        <pc:spChg chg="mod">
          <ac:chgData name="LEMEUNIER Benoit" userId="S::benoit.lemeunier@reseau-canope.fr::d2d7f2af-9784-4d96-aeb6-00d19a033711" providerId="AD" clId="Web-{D1C6FBA9-4974-970D-F62B-D63781B71168}" dt="2021-06-01T07:58:28.904" v="79" actId="1076"/>
          <ac:spMkLst>
            <pc:docMk/>
            <pc:sldMk cId="3394757524" sldId="258"/>
            <ac:spMk id="39" creationId="{413DE772-BA74-4537-9077-C6D04DC262FE}"/>
          </ac:spMkLst>
        </pc:spChg>
        <pc:spChg chg="mod">
          <ac:chgData name="LEMEUNIER Benoit" userId="S::benoit.lemeunier@reseau-canope.fr::d2d7f2af-9784-4d96-aeb6-00d19a033711" providerId="AD" clId="Web-{D1C6FBA9-4974-970D-F62B-D63781B71168}" dt="2021-06-01T07:58:28.920" v="80" actId="1076"/>
          <ac:spMkLst>
            <pc:docMk/>
            <pc:sldMk cId="3394757524" sldId="258"/>
            <ac:spMk id="40" creationId="{66ACC2FB-7C12-497E-A297-856299148F0A}"/>
          </ac:spMkLst>
        </pc:spChg>
        <pc:spChg chg="mod">
          <ac:chgData name="LEMEUNIER Benoit" userId="S::benoit.lemeunier@reseau-canope.fr::d2d7f2af-9784-4d96-aeb6-00d19a033711" providerId="AD" clId="Web-{D1C6FBA9-4974-970D-F62B-D63781B71168}" dt="2021-06-01T07:58:28.935" v="81" actId="1076"/>
          <ac:spMkLst>
            <pc:docMk/>
            <pc:sldMk cId="3394757524" sldId="258"/>
            <ac:spMk id="41" creationId="{84E3F07B-D280-4823-A785-BB7662E05D6D}"/>
          </ac:spMkLst>
        </pc:spChg>
        <pc:spChg chg="mod">
          <ac:chgData name="LEMEUNIER Benoit" userId="S::benoit.lemeunier@reseau-canope.fr::d2d7f2af-9784-4d96-aeb6-00d19a033711" providerId="AD" clId="Web-{D1C6FBA9-4974-970D-F62B-D63781B71168}" dt="2021-06-01T07:58:28.951" v="82" actId="1076"/>
          <ac:spMkLst>
            <pc:docMk/>
            <pc:sldMk cId="3394757524" sldId="258"/>
            <ac:spMk id="42" creationId="{9EB4CFA2-E2E3-4518-9728-3BF5ED67BB3C}"/>
          </ac:spMkLst>
        </pc:spChg>
        <pc:spChg chg="mod">
          <ac:chgData name="LEMEUNIER Benoit" userId="S::benoit.lemeunier@reseau-canope.fr::d2d7f2af-9784-4d96-aeb6-00d19a033711" providerId="AD" clId="Web-{D1C6FBA9-4974-970D-F62B-D63781B71168}" dt="2021-06-01T07:58:15.638" v="78" actId="1076"/>
          <ac:spMkLst>
            <pc:docMk/>
            <pc:sldMk cId="3394757524" sldId="258"/>
            <ac:spMk id="43" creationId="{F64D77D3-C5C8-4BE1-AF04-B269D340C0FE}"/>
          </ac:spMkLst>
        </pc:spChg>
        <pc:picChg chg="mod">
          <ac:chgData name="LEMEUNIER Benoit" userId="S::benoit.lemeunier@reseau-canope.fr::d2d7f2af-9784-4d96-aeb6-00d19a033711" providerId="AD" clId="Web-{D1C6FBA9-4974-970D-F62B-D63781B71168}" dt="2021-06-01T07:58:10.841" v="72" actId="1076"/>
          <ac:picMkLst>
            <pc:docMk/>
            <pc:sldMk cId="3394757524" sldId="258"/>
            <ac:picMk id="44" creationId="{AE05F57A-34D7-46C6-BCCE-1FB35707F891}"/>
          </ac:picMkLst>
        </pc:picChg>
        <pc:picChg chg="mod">
          <ac:chgData name="LEMEUNIER Benoit" userId="S::benoit.lemeunier@reseau-canope.fr::d2d7f2af-9784-4d96-aeb6-00d19a033711" providerId="AD" clId="Web-{D1C6FBA9-4974-970D-F62B-D63781B71168}" dt="2021-06-01T07:58:10.873" v="73" actId="1076"/>
          <ac:picMkLst>
            <pc:docMk/>
            <pc:sldMk cId="3394757524" sldId="258"/>
            <ac:picMk id="45" creationId="{48220DE4-B4BB-4431-B12C-F8452A7BFD44}"/>
          </ac:picMkLst>
        </pc:picChg>
        <pc:picChg chg="mod">
          <ac:chgData name="LEMEUNIER Benoit" userId="S::benoit.lemeunier@reseau-canope.fr::d2d7f2af-9784-4d96-aeb6-00d19a033711" providerId="AD" clId="Web-{D1C6FBA9-4974-970D-F62B-D63781B71168}" dt="2021-06-01T07:58:10.888" v="74" actId="1076"/>
          <ac:picMkLst>
            <pc:docMk/>
            <pc:sldMk cId="3394757524" sldId="258"/>
            <ac:picMk id="46" creationId="{C5EA5CA0-12C9-4460-AAC5-325045972606}"/>
          </ac:picMkLst>
        </pc:picChg>
      </pc:sldChg>
      <pc:sldChg chg="modSp">
        <pc:chgData name="LEMEUNIER Benoit" userId="S::benoit.lemeunier@reseau-canope.fr::d2d7f2af-9784-4d96-aeb6-00d19a033711" providerId="AD" clId="Web-{D1C6FBA9-4974-970D-F62B-D63781B71168}" dt="2021-06-01T08:31:05.064" v="322" actId="20577"/>
        <pc:sldMkLst>
          <pc:docMk/>
          <pc:sldMk cId="3242754999" sldId="259"/>
        </pc:sldMkLst>
        <pc:spChg chg="mod">
          <ac:chgData name="LEMEUNIER Benoit" userId="S::benoit.lemeunier@reseau-canope.fr::d2d7f2af-9784-4d96-aeb6-00d19a033711" providerId="AD" clId="Web-{D1C6FBA9-4974-970D-F62B-D63781B71168}" dt="2021-06-01T07:58:03.232" v="52" actId="1076"/>
          <ac:spMkLst>
            <pc:docMk/>
            <pc:sldMk cId="3242754999" sldId="259"/>
            <ac:spMk id="14" creationId="{32DA22A2-D783-420B-8F84-B3BE81CA5F8B}"/>
          </ac:spMkLst>
        </pc:spChg>
        <pc:spChg chg="mod">
          <ac:chgData name="LEMEUNIER Benoit" userId="S::benoit.lemeunier@reseau-canope.fr::d2d7f2af-9784-4d96-aeb6-00d19a033711" providerId="AD" clId="Web-{D1C6FBA9-4974-970D-F62B-D63781B71168}" dt="2021-06-01T07:58:03.247" v="53" actId="1076"/>
          <ac:spMkLst>
            <pc:docMk/>
            <pc:sldMk cId="3242754999" sldId="259"/>
            <ac:spMk id="18" creationId="{BA2AA9EB-DA68-4E8E-9F44-408F64CC5C1C}"/>
          </ac:spMkLst>
        </pc:spChg>
        <pc:spChg chg="mod">
          <ac:chgData name="LEMEUNIER Benoit" userId="S::benoit.lemeunier@reseau-canope.fr::d2d7f2af-9784-4d96-aeb6-00d19a033711" providerId="AD" clId="Web-{D1C6FBA9-4974-970D-F62B-D63781B71168}" dt="2021-06-01T07:58:03.279" v="54" actId="1076"/>
          <ac:spMkLst>
            <pc:docMk/>
            <pc:sldMk cId="3242754999" sldId="259"/>
            <ac:spMk id="20" creationId="{64AEA3DA-FDBD-4000-A55F-402FE8E32887}"/>
          </ac:spMkLst>
        </pc:spChg>
        <pc:spChg chg="mod">
          <ac:chgData name="LEMEUNIER Benoit" userId="S::benoit.lemeunier@reseau-canope.fr::d2d7f2af-9784-4d96-aeb6-00d19a033711" providerId="AD" clId="Web-{D1C6FBA9-4974-970D-F62B-D63781B71168}" dt="2021-06-01T07:58:03.294" v="55" actId="1076"/>
          <ac:spMkLst>
            <pc:docMk/>
            <pc:sldMk cId="3242754999" sldId="259"/>
            <ac:spMk id="22" creationId="{741B6466-0E87-4AA5-A2B3-43DBDA7F9947}"/>
          </ac:spMkLst>
        </pc:spChg>
        <pc:spChg chg="mod">
          <ac:chgData name="LEMEUNIER Benoit" userId="S::benoit.lemeunier@reseau-canope.fr::d2d7f2af-9784-4d96-aeb6-00d19a033711" providerId="AD" clId="Web-{D1C6FBA9-4974-970D-F62B-D63781B71168}" dt="2021-06-01T07:58:03.310" v="56" actId="1076"/>
          <ac:spMkLst>
            <pc:docMk/>
            <pc:sldMk cId="3242754999" sldId="259"/>
            <ac:spMk id="24" creationId="{71996A05-21F4-4B91-8A55-822D21DCD7CB}"/>
          </ac:spMkLst>
        </pc:spChg>
        <pc:spChg chg="mod">
          <ac:chgData name="LEMEUNIER Benoit" userId="S::benoit.lemeunier@reseau-canope.fr::d2d7f2af-9784-4d96-aeb6-00d19a033711" providerId="AD" clId="Web-{D1C6FBA9-4974-970D-F62B-D63781B71168}" dt="2021-06-01T07:58:03.326" v="57" actId="1076"/>
          <ac:spMkLst>
            <pc:docMk/>
            <pc:sldMk cId="3242754999" sldId="259"/>
            <ac:spMk id="27" creationId="{CEB6A463-92D3-43AA-B52B-BDB2FE4EB14F}"/>
          </ac:spMkLst>
        </pc:spChg>
        <pc:spChg chg="mod">
          <ac:chgData name="LEMEUNIER Benoit" userId="S::benoit.lemeunier@reseau-canope.fr::d2d7f2af-9784-4d96-aeb6-00d19a033711" providerId="AD" clId="Web-{D1C6FBA9-4974-970D-F62B-D63781B71168}" dt="2021-06-01T07:58:03.346" v="58" actId="1076"/>
          <ac:spMkLst>
            <pc:docMk/>
            <pc:sldMk cId="3242754999" sldId="259"/>
            <ac:spMk id="29" creationId="{AE442652-0D36-4FCD-8F70-82B47B58CE9E}"/>
          </ac:spMkLst>
        </pc:spChg>
        <pc:spChg chg="mod">
          <ac:chgData name="LEMEUNIER Benoit" userId="S::benoit.lemeunier@reseau-canope.fr::d2d7f2af-9784-4d96-aeb6-00d19a033711" providerId="AD" clId="Web-{D1C6FBA9-4974-970D-F62B-D63781B71168}" dt="2021-06-01T07:58:03.372" v="59" actId="1076"/>
          <ac:spMkLst>
            <pc:docMk/>
            <pc:sldMk cId="3242754999" sldId="259"/>
            <ac:spMk id="30" creationId="{1947F9B5-DAD8-45E1-BD13-3EE1E926146E}"/>
          </ac:spMkLst>
        </pc:spChg>
        <pc:spChg chg="mod">
          <ac:chgData name="LEMEUNIER Benoit" userId="S::benoit.lemeunier@reseau-canope.fr::d2d7f2af-9784-4d96-aeb6-00d19a033711" providerId="AD" clId="Web-{D1C6FBA9-4974-970D-F62B-D63781B71168}" dt="2021-06-01T07:58:03.388" v="60" actId="1076"/>
          <ac:spMkLst>
            <pc:docMk/>
            <pc:sldMk cId="3242754999" sldId="259"/>
            <ac:spMk id="31" creationId="{19E2B037-9262-44E9-9CE1-C7059B8934BB}"/>
          </ac:spMkLst>
        </pc:spChg>
        <pc:spChg chg="mod">
          <ac:chgData name="LEMEUNIER Benoit" userId="S::benoit.lemeunier@reseau-canope.fr::d2d7f2af-9784-4d96-aeb6-00d19a033711" providerId="AD" clId="Web-{D1C6FBA9-4974-970D-F62B-D63781B71168}" dt="2021-06-01T08:31:05.064" v="322" actId="20577"/>
          <ac:spMkLst>
            <pc:docMk/>
            <pc:sldMk cId="3242754999" sldId="259"/>
            <ac:spMk id="32" creationId="{3E4A3562-8147-44CD-B874-6E0902026701}"/>
          </ac:spMkLst>
        </pc:spChg>
        <pc:spChg chg="mod">
          <ac:chgData name="LEMEUNIER Benoit" userId="S::benoit.lemeunier@reseau-canope.fr::d2d7f2af-9784-4d96-aeb6-00d19a033711" providerId="AD" clId="Web-{D1C6FBA9-4974-970D-F62B-D63781B71168}" dt="2021-06-01T08:31:04.627" v="318" actId="1076"/>
          <ac:spMkLst>
            <pc:docMk/>
            <pc:sldMk cId="3242754999" sldId="259"/>
            <ac:spMk id="33" creationId="{CD2E3B57-25E7-43D1-B495-B0B40C5EF187}"/>
          </ac:spMkLst>
        </pc:spChg>
        <pc:spChg chg="mod">
          <ac:chgData name="LEMEUNIER Benoit" userId="S::benoit.lemeunier@reseau-canope.fr::d2d7f2af-9784-4d96-aeb6-00d19a033711" providerId="AD" clId="Web-{D1C6FBA9-4974-970D-F62B-D63781B71168}" dt="2021-06-01T07:57:40.903" v="39" actId="1076"/>
          <ac:spMkLst>
            <pc:docMk/>
            <pc:sldMk cId="3242754999" sldId="259"/>
            <ac:spMk id="34" creationId="{18447330-0BFF-4B08-B975-F2FA9B5CBBC0}"/>
          </ac:spMkLst>
        </pc:spChg>
        <pc:spChg chg="mod">
          <ac:chgData name="LEMEUNIER Benoit" userId="S::benoit.lemeunier@reseau-canope.fr::d2d7f2af-9784-4d96-aeb6-00d19a033711" providerId="AD" clId="Web-{D1C6FBA9-4974-970D-F62B-D63781B71168}" dt="2021-06-01T07:57:40.919" v="40" actId="1076"/>
          <ac:spMkLst>
            <pc:docMk/>
            <pc:sldMk cId="3242754999" sldId="259"/>
            <ac:spMk id="35" creationId="{0CA671BC-7118-421B-903B-B77FDB6AD17D}"/>
          </ac:spMkLst>
        </pc:spChg>
        <pc:spChg chg="mod">
          <ac:chgData name="LEMEUNIER Benoit" userId="S::benoit.lemeunier@reseau-canope.fr::d2d7f2af-9784-4d96-aeb6-00d19a033711" providerId="AD" clId="Web-{D1C6FBA9-4974-970D-F62B-D63781B71168}" dt="2021-06-01T07:57:46.982" v="42" actId="1076"/>
          <ac:spMkLst>
            <pc:docMk/>
            <pc:sldMk cId="3242754999" sldId="259"/>
            <ac:spMk id="36" creationId="{90FFFE55-8FAF-47A8-9DF5-544C3C1D51F2}"/>
          </ac:spMkLst>
        </pc:spChg>
        <pc:spChg chg="mod">
          <ac:chgData name="LEMEUNIER Benoit" userId="S::benoit.lemeunier@reseau-canope.fr::d2d7f2af-9784-4d96-aeb6-00d19a033711" providerId="AD" clId="Web-{D1C6FBA9-4974-970D-F62B-D63781B71168}" dt="2021-06-01T07:57:46.997" v="43" actId="1076"/>
          <ac:spMkLst>
            <pc:docMk/>
            <pc:sldMk cId="3242754999" sldId="259"/>
            <ac:spMk id="37" creationId="{1D8FEE24-70EB-452A-81ED-012BDCC0C561}"/>
          </ac:spMkLst>
        </pc:spChg>
        <pc:spChg chg="mod">
          <ac:chgData name="LEMEUNIER Benoit" userId="S::benoit.lemeunier@reseau-canope.fr::d2d7f2af-9784-4d96-aeb6-00d19a033711" providerId="AD" clId="Web-{D1C6FBA9-4974-970D-F62B-D63781B71168}" dt="2021-06-01T07:57:47.013" v="44" actId="1076"/>
          <ac:spMkLst>
            <pc:docMk/>
            <pc:sldMk cId="3242754999" sldId="259"/>
            <ac:spMk id="38" creationId="{A83173A5-02C8-4C70-B718-F12A9C3581E8}"/>
          </ac:spMkLst>
        </pc:spChg>
        <pc:spChg chg="mod">
          <ac:chgData name="LEMEUNIER Benoit" userId="S::benoit.lemeunier@reseau-canope.fr::d2d7f2af-9784-4d96-aeb6-00d19a033711" providerId="AD" clId="Web-{D1C6FBA9-4974-970D-F62B-D63781B71168}" dt="2021-06-01T07:57:47.044" v="45" actId="1076"/>
          <ac:spMkLst>
            <pc:docMk/>
            <pc:sldMk cId="3242754999" sldId="259"/>
            <ac:spMk id="39" creationId="{F39ACCDF-89D5-4D9A-AF4A-F620146CDE24}"/>
          </ac:spMkLst>
        </pc:spChg>
        <pc:spChg chg="mod">
          <ac:chgData name="LEMEUNIER Benoit" userId="S::benoit.lemeunier@reseau-canope.fr::d2d7f2af-9784-4d96-aeb6-00d19a033711" providerId="AD" clId="Web-{D1C6FBA9-4974-970D-F62B-D63781B71168}" dt="2021-06-01T07:57:56.529" v="46" actId="1076"/>
          <ac:spMkLst>
            <pc:docMk/>
            <pc:sldMk cId="3242754999" sldId="259"/>
            <ac:spMk id="40" creationId="{1512365E-527C-4119-A868-FAD6A1FA426D}"/>
          </ac:spMkLst>
        </pc:spChg>
        <pc:spChg chg="mod">
          <ac:chgData name="LEMEUNIER Benoit" userId="S::benoit.lemeunier@reseau-canope.fr::d2d7f2af-9784-4d96-aeb6-00d19a033711" providerId="AD" clId="Web-{D1C6FBA9-4974-970D-F62B-D63781B71168}" dt="2021-06-01T07:57:56.544" v="47" actId="1076"/>
          <ac:spMkLst>
            <pc:docMk/>
            <pc:sldMk cId="3242754999" sldId="259"/>
            <ac:spMk id="41" creationId="{F64668D9-A026-4DAB-A2FE-C6CFED01033A}"/>
          </ac:spMkLst>
        </pc:spChg>
        <pc:spChg chg="mod">
          <ac:chgData name="LEMEUNIER Benoit" userId="S::benoit.lemeunier@reseau-canope.fr::d2d7f2af-9784-4d96-aeb6-00d19a033711" providerId="AD" clId="Web-{D1C6FBA9-4974-970D-F62B-D63781B71168}" dt="2021-06-01T07:57:56.560" v="48" actId="1076"/>
          <ac:spMkLst>
            <pc:docMk/>
            <pc:sldMk cId="3242754999" sldId="259"/>
            <ac:spMk id="42" creationId="{A7859DFD-E556-4659-B5AA-FAC5F076D930}"/>
          </ac:spMkLst>
        </pc:spChg>
        <pc:spChg chg="mod">
          <ac:chgData name="LEMEUNIER Benoit" userId="S::benoit.lemeunier@reseau-canope.fr::d2d7f2af-9784-4d96-aeb6-00d19a033711" providerId="AD" clId="Web-{D1C6FBA9-4974-970D-F62B-D63781B71168}" dt="2021-06-01T07:57:56.575" v="49" actId="1076"/>
          <ac:spMkLst>
            <pc:docMk/>
            <pc:sldMk cId="3242754999" sldId="259"/>
            <ac:spMk id="43" creationId="{DC8ACB15-090A-482C-86D7-39BD55133681}"/>
          </ac:spMkLst>
        </pc:spChg>
        <pc:spChg chg="mod">
          <ac:chgData name="LEMEUNIER Benoit" userId="S::benoit.lemeunier@reseau-canope.fr::d2d7f2af-9784-4d96-aeb6-00d19a033711" providerId="AD" clId="Web-{D1C6FBA9-4974-970D-F62B-D63781B71168}" dt="2021-06-01T07:57:56.607" v="50" actId="1076"/>
          <ac:spMkLst>
            <pc:docMk/>
            <pc:sldMk cId="3242754999" sldId="259"/>
            <ac:spMk id="44" creationId="{33424070-3CE7-4A61-B939-56995110D122}"/>
          </ac:spMkLst>
        </pc:spChg>
        <pc:spChg chg="mod">
          <ac:chgData name="LEMEUNIER Benoit" userId="S::benoit.lemeunier@reseau-canope.fr::d2d7f2af-9784-4d96-aeb6-00d19a033711" providerId="AD" clId="Web-{D1C6FBA9-4974-970D-F62B-D63781B71168}" dt="2021-06-01T07:57:56.622" v="51" actId="1076"/>
          <ac:spMkLst>
            <pc:docMk/>
            <pc:sldMk cId="3242754999" sldId="259"/>
            <ac:spMk id="45" creationId="{D135E3E0-9489-43F6-B3C1-D9F9DE60612C}"/>
          </ac:spMkLst>
        </pc:spChg>
        <pc:picChg chg="mod">
          <ac:chgData name="LEMEUNIER Benoit" userId="S::benoit.lemeunier@reseau-canope.fr::d2d7f2af-9784-4d96-aeb6-00d19a033711" providerId="AD" clId="Web-{D1C6FBA9-4974-970D-F62B-D63781B71168}" dt="2021-06-01T07:58:03.419" v="62" actId="1076"/>
          <ac:picMkLst>
            <pc:docMk/>
            <pc:sldMk cId="3242754999" sldId="259"/>
            <ac:picMk id="2" creationId="{0F939954-2F32-49BF-A223-3F64EF4F3299}"/>
          </ac:picMkLst>
        </pc:picChg>
        <pc:picChg chg="mod">
          <ac:chgData name="LEMEUNIER Benoit" userId="S::benoit.lemeunier@reseau-canope.fr::d2d7f2af-9784-4d96-aeb6-00d19a033711" providerId="AD" clId="Web-{D1C6FBA9-4974-970D-F62B-D63781B71168}" dt="2021-06-01T07:58:03.451" v="63" actId="1076"/>
          <ac:picMkLst>
            <pc:docMk/>
            <pc:sldMk cId="3242754999" sldId="259"/>
            <ac:picMk id="3" creationId="{7E5B40E9-CA19-4691-AC41-78FD49A44E58}"/>
          </ac:picMkLst>
        </pc:picChg>
        <pc:picChg chg="mod">
          <ac:chgData name="LEMEUNIER Benoit" userId="S::benoit.lemeunier@reseau-canope.fr::d2d7f2af-9784-4d96-aeb6-00d19a033711" providerId="AD" clId="Web-{D1C6FBA9-4974-970D-F62B-D63781B71168}" dt="2021-06-01T07:58:03.466" v="64" actId="1076"/>
          <ac:picMkLst>
            <pc:docMk/>
            <pc:sldMk cId="3242754999" sldId="259"/>
            <ac:picMk id="4" creationId="{42E9F50F-1FA5-4209-A93B-B7C07A936417}"/>
          </ac:picMkLst>
        </pc:picChg>
        <pc:picChg chg="mod">
          <ac:chgData name="LEMEUNIER Benoit" userId="S::benoit.lemeunier@reseau-canope.fr::d2d7f2af-9784-4d96-aeb6-00d19a033711" providerId="AD" clId="Web-{D1C6FBA9-4974-970D-F62B-D63781B71168}" dt="2021-06-01T07:58:03.482" v="65" actId="1076"/>
          <ac:picMkLst>
            <pc:docMk/>
            <pc:sldMk cId="3242754999" sldId="259"/>
            <ac:picMk id="6" creationId="{C1C055D2-4F08-4CDE-8C91-E8E23556D2EE}"/>
          </ac:picMkLst>
        </pc:picChg>
        <pc:picChg chg="mod">
          <ac:chgData name="LEMEUNIER Benoit" userId="S::benoit.lemeunier@reseau-canope.fr::d2d7f2af-9784-4d96-aeb6-00d19a033711" providerId="AD" clId="Web-{D1C6FBA9-4974-970D-F62B-D63781B71168}" dt="2021-06-01T07:58:03.513" v="66" actId="1076"/>
          <ac:picMkLst>
            <pc:docMk/>
            <pc:sldMk cId="3242754999" sldId="259"/>
            <ac:picMk id="8" creationId="{D531C08F-D7F3-4430-970C-02BA21CA2A43}"/>
          </ac:picMkLst>
        </pc:picChg>
        <pc:picChg chg="mod">
          <ac:chgData name="LEMEUNIER Benoit" userId="S::benoit.lemeunier@reseau-canope.fr::d2d7f2af-9784-4d96-aeb6-00d19a033711" providerId="AD" clId="Web-{D1C6FBA9-4974-970D-F62B-D63781B71168}" dt="2021-06-01T07:58:03.529" v="67" actId="1076"/>
          <ac:picMkLst>
            <pc:docMk/>
            <pc:sldMk cId="3242754999" sldId="259"/>
            <ac:picMk id="10" creationId="{C40ABE88-27BD-478E-B85B-1A7C660A2B73}"/>
          </ac:picMkLst>
        </pc:picChg>
        <pc:picChg chg="mod">
          <ac:chgData name="LEMEUNIER Benoit" userId="S::benoit.lemeunier@reseau-canope.fr::d2d7f2af-9784-4d96-aeb6-00d19a033711" providerId="AD" clId="Web-{D1C6FBA9-4974-970D-F62B-D63781B71168}" dt="2021-06-01T07:58:03.544" v="68" actId="1076"/>
          <ac:picMkLst>
            <pc:docMk/>
            <pc:sldMk cId="3242754999" sldId="259"/>
            <ac:picMk id="12" creationId="{5FEDDB3C-56A7-48C3-8352-F776A74B946D}"/>
          </ac:picMkLst>
        </pc:picChg>
        <pc:picChg chg="mod">
          <ac:chgData name="LEMEUNIER Benoit" userId="S::benoit.lemeunier@reseau-canope.fr::d2d7f2af-9784-4d96-aeb6-00d19a033711" providerId="AD" clId="Web-{D1C6FBA9-4974-970D-F62B-D63781B71168}" dt="2021-06-01T07:57:40.935" v="41" actId="1076"/>
          <ac:picMkLst>
            <pc:docMk/>
            <pc:sldMk cId="3242754999" sldId="259"/>
            <ac:picMk id="46" creationId="{BE2C69C0-BA9A-4001-B0E0-F0731BC2061F}"/>
          </ac:picMkLst>
        </pc:picChg>
      </pc:sldChg>
      <pc:sldChg chg="modSp">
        <pc:chgData name="LEMEUNIER Benoit" userId="S::benoit.lemeunier@reseau-canope.fr::d2d7f2af-9784-4d96-aeb6-00d19a033711" providerId="AD" clId="Web-{D1C6FBA9-4974-970D-F62B-D63781B71168}" dt="2021-06-01T08:39:40.070" v="337" actId="20577"/>
        <pc:sldMkLst>
          <pc:docMk/>
          <pc:sldMk cId="124430931" sldId="260"/>
        </pc:sldMkLst>
        <pc:spChg chg="mod">
          <ac:chgData name="LEMEUNIER Benoit" userId="S::benoit.lemeunier@reseau-canope.fr::d2d7f2af-9784-4d96-aeb6-00d19a033711" providerId="AD" clId="Web-{D1C6FBA9-4974-970D-F62B-D63781B71168}" dt="2021-06-01T08:39:40.070" v="337" actId="20577"/>
          <ac:spMkLst>
            <pc:docMk/>
            <pc:sldMk cId="124430931" sldId="260"/>
            <ac:spMk id="22" creationId="{741B6466-0E87-4AA5-A2B3-43DBDA7F9947}"/>
          </ac:spMkLst>
        </pc:spChg>
        <pc:spChg chg="mod">
          <ac:chgData name="LEMEUNIER Benoit" userId="S::benoit.lemeunier@reseau-canope.fr::d2d7f2af-9784-4d96-aeb6-00d19a033711" providerId="AD" clId="Web-{D1C6FBA9-4974-970D-F62B-D63781B71168}" dt="2021-06-01T07:59:15.608" v="86" actId="1076"/>
          <ac:spMkLst>
            <pc:docMk/>
            <pc:sldMk cId="124430931" sldId="260"/>
            <ac:spMk id="24" creationId="{71996A05-21F4-4B91-8A55-822D21DCD7CB}"/>
          </ac:spMkLst>
        </pc:spChg>
        <pc:spChg chg="mod">
          <ac:chgData name="LEMEUNIER Benoit" userId="S::benoit.lemeunier@reseau-canope.fr::d2d7f2af-9784-4d96-aeb6-00d19a033711" providerId="AD" clId="Web-{D1C6FBA9-4974-970D-F62B-D63781B71168}" dt="2021-06-01T07:59:06.186" v="84" actId="1076"/>
          <ac:spMkLst>
            <pc:docMk/>
            <pc:sldMk cId="124430931" sldId="260"/>
            <ac:spMk id="31" creationId="{19E2B037-9262-44E9-9CE1-C7059B8934BB}"/>
          </ac:spMkLst>
        </pc:spChg>
        <pc:picChg chg="mod">
          <ac:chgData name="LEMEUNIER Benoit" userId="S::benoit.lemeunier@reseau-canope.fr::d2d7f2af-9784-4d96-aeb6-00d19a033711" providerId="AD" clId="Web-{D1C6FBA9-4974-970D-F62B-D63781B71168}" dt="2021-06-01T07:59:11.998" v="85" actId="1076"/>
          <ac:picMkLst>
            <pc:docMk/>
            <pc:sldMk cId="124430931" sldId="260"/>
            <ac:picMk id="28" creationId="{BFB67AA1-CB2D-44D6-93CC-630363E4A669}"/>
          </ac:picMkLst>
        </pc:picChg>
      </pc:sldChg>
    </pc:docChg>
  </pc:docChgLst>
  <pc:docChgLst>
    <pc:chgData name="JUNCA-ALFONSO Crystel" userId="S::crystel.junca-alfonso@reseau-canope.fr::38b51af3-62df-441e-be7e-05b6dc6443da" providerId="AD" clId="Web-{76235344-9900-F598-6984-C9D55609EA79}"/>
    <pc:docChg chg="modSld">
      <pc:chgData name="JUNCA-ALFONSO Crystel" userId="S::crystel.junca-alfonso@reseau-canope.fr::38b51af3-62df-441e-be7e-05b6dc6443da" providerId="AD" clId="Web-{76235344-9900-F598-6984-C9D55609EA79}" dt="2021-06-01T08:42:18.761" v="353" actId="14100"/>
      <pc:docMkLst>
        <pc:docMk/>
      </pc:docMkLst>
      <pc:sldChg chg="modSp">
        <pc:chgData name="JUNCA-ALFONSO Crystel" userId="S::crystel.junca-alfonso@reseau-canope.fr::38b51af3-62df-441e-be7e-05b6dc6443da" providerId="AD" clId="Web-{76235344-9900-F598-6984-C9D55609EA79}" dt="2021-06-01T08:10:10.118" v="48" actId="1076"/>
        <pc:sldMkLst>
          <pc:docMk/>
          <pc:sldMk cId="3582819376" sldId="256"/>
        </pc:sldMkLst>
        <pc:spChg chg="mod">
          <ac:chgData name="JUNCA-ALFONSO Crystel" userId="S::crystel.junca-alfonso@reseau-canope.fr::38b51af3-62df-441e-be7e-05b6dc6443da" providerId="AD" clId="Web-{76235344-9900-F598-6984-C9D55609EA79}" dt="2021-06-01T07:56:01.284" v="33" actId="1076"/>
          <ac:spMkLst>
            <pc:docMk/>
            <pc:sldMk cId="3582819376" sldId="256"/>
            <ac:spMk id="36" creationId="{330D66CE-E416-412A-88C8-E9EED5B77D74}"/>
          </ac:spMkLst>
        </pc:spChg>
        <pc:spChg chg="mod">
          <ac:chgData name="JUNCA-ALFONSO Crystel" userId="S::crystel.junca-alfonso@reseau-canope.fr::38b51af3-62df-441e-be7e-05b6dc6443da" providerId="AD" clId="Web-{76235344-9900-F598-6984-C9D55609EA79}" dt="2021-06-01T07:56:56.005" v="36" actId="1076"/>
          <ac:spMkLst>
            <pc:docMk/>
            <pc:sldMk cId="3582819376" sldId="256"/>
            <ac:spMk id="38" creationId="{0D8A8902-98D5-49B5-8BE9-4020DF1D3337}"/>
          </ac:spMkLst>
        </pc:spChg>
        <pc:spChg chg="mod">
          <ac:chgData name="JUNCA-ALFONSO Crystel" userId="S::crystel.junca-alfonso@reseau-canope.fr::38b51af3-62df-441e-be7e-05b6dc6443da" providerId="AD" clId="Web-{76235344-9900-F598-6984-C9D55609EA79}" dt="2021-06-01T07:56:03.566" v="34" actId="1076"/>
          <ac:spMkLst>
            <pc:docMk/>
            <pc:sldMk cId="3582819376" sldId="256"/>
            <ac:spMk id="39" creationId="{0413A3B5-8849-4EEB-9B7C-6EE6C2859599}"/>
          </ac:spMkLst>
        </pc:spChg>
        <pc:spChg chg="mod">
          <ac:chgData name="JUNCA-ALFONSO Crystel" userId="S::crystel.junca-alfonso@reseau-canope.fr::38b51af3-62df-441e-be7e-05b6dc6443da" providerId="AD" clId="Web-{76235344-9900-F598-6984-C9D55609EA79}" dt="2021-06-01T07:56:53.536" v="35" actId="1076"/>
          <ac:spMkLst>
            <pc:docMk/>
            <pc:sldMk cId="3582819376" sldId="256"/>
            <ac:spMk id="42" creationId="{3BE56A2C-94E3-4AAA-85EB-7BCD413DCADD}"/>
          </ac:spMkLst>
        </pc:spChg>
        <pc:spChg chg="mod">
          <ac:chgData name="JUNCA-ALFONSO Crystel" userId="S::crystel.junca-alfonso@reseau-canope.fr::38b51af3-62df-441e-be7e-05b6dc6443da" providerId="AD" clId="Web-{76235344-9900-F598-6984-C9D55609EA79}" dt="2021-06-01T08:08:39.428" v="44" actId="1076"/>
          <ac:spMkLst>
            <pc:docMk/>
            <pc:sldMk cId="3582819376" sldId="256"/>
            <ac:spMk id="43" creationId="{93BB7633-E926-4D11-A130-C63CE2E1BE3B}"/>
          </ac:spMkLst>
        </pc:spChg>
        <pc:spChg chg="mod">
          <ac:chgData name="JUNCA-ALFONSO Crystel" userId="S::crystel.junca-alfonso@reseau-canope.fr::38b51af3-62df-441e-be7e-05b6dc6443da" providerId="AD" clId="Web-{76235344-9900-F598-6984-C9D55609EA79}" dt="2021-06-01T07:49:56.853" v="13" actId="1076"/>
          <ac:spMkLst>
            <pc:docMk/>
            <pc:sldMk cId="3582819376" sldId="256"/>
            <ac:spMk id="44" creationId="{62CEB6F8-6222-4FC9-A08D-2AB54A72721F}"/>
          </ac:spMkLst>
        </pc:spChg>
        <pc:spChg chg="mod">
          <ac:chgData name="JUNCA-ALFONSO Crystel" userId="S::crystel.junca-alfonso@reseau-canope.fr::38b51af3-62df-441e-be7e-05b6dc6443da" providerId="AD" clId="Web-{76235344-9900-F598-6984-C9D55609EA79}" dt="2021-06-01T08:09:56.587" v="47" actId="1076"/>
          <ac:spMkLst>
            <pc:docMk/>
            <pc:sldMk cId="3582819376" sldId="256"/>
            <ac:spMk id="46" creationId="{9CACC666-3E1A-4901-903F-FBFF1C85408B}"/>
          </ac:spMkLst>
        </pc:spChg>
        <pc:spChg chg="mod">
          <ac:chgData name="JUNCA-ALFONSO Crystel" userId="S::crystel.junca-alfonso@reseau-canope.fr::38b51af3-62df-441e-be7e-05b6dc6443da" providerId="AD" clId="Web-{76235344-9900-F598-6984-C9D55609EA79}" dt="2021-06-01T08:10:10.118" v="48" actId="1076"/>
          <ac:spMkLst>
            <pc:docMk/>
            <pc:sldMk cId="3582819376" sldId="256"/>
            <ac:spMk id="47" creationId="{9B487444-2CEF-4F9A-9B79-B18793E8CA9E}"/>
          </ac:spMkLst>
        </pc:spChg>
        <pc:spChg chg="mod">
          <ac:chgData name="JUNCA-ALFONSO Crystel" userId="S::crystel.junca-alfonso@reseau-canope.fr::38b51af3-62df-441e-be7e-05b6dc6443da" providerId="AD" clId="Web-{76235344-9900-F598-6984-C9D55609EA79}" dt="2021-06-01T07:50:22.354" v="21" actId="14100"/>
          <ac:spMkLst>
            <pc:docMk/>
            <pc:sldMk cId="3582819376" sldId="256"/>
            <ac:spMk id="61" creationId="{D3F4BF34-DB8F-41C3-813E-98B346176220}"/>
          </ac:spMkLst>
        </pc:spChg>
        <pc:picChg chg="mod">
          <ac:chgData name="JUNCA-ALFONSO Crystel" userId="S::crystel.junca-alfonso@reseau-canope.fr::38b51af3-62df-441e-be7e-05b6dc6443da" providerId="AD" clId="Web-{76235344-9900-F598-6984-C9D55609EA79}" dt="2021-06-01T07:50:27.339" v="22" actId="1076"/>
          <ac:picMkLst>
            <pc:docMk/>
            <pc:sldMk cId="3582819376" sldId="256"/>
            <ac:picMk id="10" creationId="{D6407584-4957-4B0B-8D91-CA9D04499E64}"/>
          </ac:picMkLst>
        </pc:picChg>
      </pc:sldChg>
      <pc:sldChg chg="addSp modSp">
        <pc:chgData name="JUNCA-ALFONSO Crystel" userId="S::crystel.junca-alfonso@reseau-canope.fr::38b51af3-62df-441e-be7e-05b6dc6443da" providerId="AD" clId="Web-{76235344-9900-F598-6984-C9D55609EA79}" dt="2021-06-01T08:20:23.931" v="49" actId="1076"/>
        <pc:sldMkLst>
          <pc:docMk/>
          <pc:sldMk cId="3314557559" sldId="257"/>
        </pc:sldMkLst>
        <pc:spChg chg="add mod">
          <ac:chgData name="JUNCA-ALFONSO Crystel" userId="S::crystel.junca-alfonso@reseau-canope.fr::38b51af3-62df-441e-be7e-05b6dc6443da" providerId="AD" clId="Web-{76235344-9900-F598-6984-C9D55609EA79}" dt="2021-06-01T07:57:42.459" v="43" actId="20577"/>
          <ac:spMkLst>
            <pc:docMk/>
            <pc:sldMk cId="3314557559" sldId="257"/>
            <ac:spMk id="32" creationId="{2B26644C-7CE0-4AAA-BE2A-01E5FD7FAA84}"/>
          </ac:spMkLst>
        </pc:spChg>
        <pc:spChg chg="mod">
          <ac:chgData name="JUNCA-ALFONSO Crystel" userId="S::crystel.junca-alfonso@reseau-canope.fr::38b51af3-62df-441e-be7e-05b6dc6443da" providerId="AD" clId="Web-{76235344-9900-F598-6984-C9D55609EA79}" dt="2021-06-01T08:20:23.931" v="49" actId="1076"/>
          <ac:spMkLst>
            <pc:docMk/>
            <pc:sldMk cId="3314557559" sldId="257"/>
            <ac:spMk id="38" creationId="{75D7C90C-BF87-40AD-AD3E-9F779F76348A}"/>
          </ac:spMkLst>
        </pc:spChg>
        <pc:spChg chg="mod">
          <ac:chgData name="JUNCA-ALFONSO Crystel" userId="S::crystel.junca-alfonso@reseau-canope.fr::38b51af3-62df-441e-be7e-05b6dc6443da" providerId="AD" clId="Web-{76235344-9900-F598-6984-C9D55609EA79}" dt="2021-06-01T07:49:38.025" v="10" actId="20577"/>
          <ac:spMkLst>
            <pc:docMk/>
            <pc:sldMk cId="3314557559" sldId="257"/>
            <ac:spMk id="39" creationId="{9D0C0A4B-5A99-4136-9B3A-D7E0051958FA}"/>
          </ac:spMkLst>
        </pc:spChg>
        <pc:picChg chg="mod">
          <ac:chgData name="JUNCA-ALFONSO Crystel" userId="S::crystel.junca-alfonso@reseau-canope.fr::38b51af3-62df-441e-be7e-05b6dc6443da" providerId="AD" clId="Web-{76235344-9900-F598-6984-C9D55609EA79}" dt="2021-06-01T07:57:31.349" v="40" actId="1076"/>
          <ac:picMkLst>
            <pc:docMk/>
            <pc:sldMk cId="3314557559" sldId="257"/>
            <ac:picMk id="4" creationId="{94DA3172-CA8E-4A81-9201-B3DD2B75DA89}"/>
          </ac:picMkLst>
        </pc:picChg>
        <pc:picChg chg="mod">
          <ac:chgData name="JUNCA-ALFONSO Crystel" userId="S::crystel.junca-alfonso@reseau-canope.fr::38b51af3-62df-441e-be7e-05b6dc6443da" providerId="AD" clId="Web-{76235344-9900-F598-6984-C9D55609EA79}" dt="2021-06-01T07:57:26.146" v="39" actId="1076"/>
          <ac:picMkLst>
            <pc:docMk/>
            <pc:sldMk cId="3314557559" sldId="257"/>
            <ac:picMk id="31" creationId="{DFEE42A4-3795-4F75-8803-B3D2F1249FF4}"/>
          </ac:picMkLst>
        </pc:picChg>
      </pc:sldChg>
      <pc:sldChg chg="addSp modSp">
        <pc:chgData name="JUNCA-ALFONSO Crystel" userId="S::crystel.junca-alfonso@reseau-canope.fr::38b51af3-62df-441e-be7e-05b6dc6443da" providerId="AD" clId="Web-{76235344-9900-F598-6984-C9D55609EA79}" dt="2021-06-01T08:37:50.832" v="212" actId="20577"/>
        <pc:sldMkLst>
          <pc:docMk/>
          <pc:sldMk cId="3394757524" sldId="258"/>
        </pc:sldMkLst>
        <pc:spChg chg="add mod">
          <ac:chgData name="JUNCA-ALFONSO Crystel" userId="S::crystel.junca-alfonso@reseau-canope.fr::38b51af3-62df-441e-be7e-05b6dc6443da" providerId="AD" clId="Web-{76235344-9900-F598-6984-C9D55609EA79}" dt="2021-06-01T08:36:07.251" v="139" actId="20577"/>
          <ac:spMkLst>
            <pc:docMk/>
            <pc:sldMk cId="3394757524" sldId="258"/>
            <ac:spMk id="26" creationId="{F11500A8-33EE-48C8-9435-545E97B0466F}"/>
          </ac:spMkLst>
        </pc:spChg>
        <pc:spChg chg="mod">
          <ac:chgData name="JUNCA-ALFONSO Crystel" userId="S::crystel.junca-alfonso@reseau-canope.fr::38b51af3-62df-441e-be7e-05b6dc6443da" providerId="AD" clId="Web-{76235344-9900-F598-6984-C9D55609EA79}" dt="2021-06-01T08:37:50.832" v="212" actId="20577"/>
          <ac:spMkLst>
            <pc:docMk/>
            <pc:sldMk cId="3394757524" sldId="258"/>
            <ac:spMk id="31" creationId="{19E2B037-9262-44E9-9CE1-C7059B8934BB}"/>
          </ac:spMkLst>
        </pc:spChg>
        <pc:spChg chg="mod">
          <ac:chgData name="JUNCA-ALFONSO Crystel" userId="S::crystel.junca-alfonso@reseau-canope.fr::38b51af3-62df-441e-be7e-05b6dc6443da" providerId="AD" clId="Web-{76235344-9900-F598-6984-C9D55609EA79}" dt="2021-06-01T08:37:18.831" v="164" actId="1076"/>
          <ac:spMkLst>
            <pc:docMk/>
            <pc:sldMk cId="3394757524" sldId="258"/>
            <ac:spMk id="32" creationId="{3E4A3562-8147-44CD-B874-6E0902026701}"/>
          </ac:spMkLst>
        </pc:spChg>
        <pc:spChg chg="add mod">
          <ac:chgData name="JUNCA-ALFONSO Crystel" userId="S::crystel.junca-alfonso@reseau-canope.fr::38b51af3-62df-441e-be7e-05b6dc6443da" providerId="AD" clId="Web-{76235344-9900-F598-6984-C9D55609EA79}" dt="2021-06-01T08:37:30.847" v="180" actId="1076"/>
          <ac:spMkLst>
            <pc:docMk/>
            <pc:sldMk cId="3394757524" sldId="258"/>
            <ac:spMk id="48" creationId="{96B77B41-F765-4003-BCDF-E2519E486714}"/>
          </ac:spMkLst>
        </pc:spChg>
        <pc:spChg chg="add mod">
          <ac:chgData name="JUNCA-ALFONSO Crystel" userId="S::crystel.junca-alfonso@reseau-canope.fr::38b51af3-62df-441e-be7e-05b6dc6443da" providerId="AD" clId="Web-{76235344-9900-F598-6984-C9D55609EA79}" dt="2021-06-01T08:37:38.644" v="192" actId="20577"/>
          <ac:spMkLst>
            <pc:docMk/>
            <pc:sldMk cId="3394757524" sldId="258"/>
            <ac:spMk id="49" creationId="{C359AAD0-9EE6-4055-9BE4-CE21A9EA9EDC}"/>
          </ac:spMkLst>
        </pc:spChg>
        <pc:picChg chg="mod">
          <ac:chgData name="JUNCA-ALFONSO Crystel" userId="S::crystel.junca-alfonso@reseau-canope.fr::38b51af3-62df-441e-be7e-05b6dc6443da" providerId="AD" clId="Web-{76235344-9900-F598-6984-C9D55609EA79}" dt="2021-06-01T08:23:55.030" v="56" actId="1076"/>
          <ac:picMkLst>
            <pc:docMk/>
            <pc:sldMk cId="3394757524" sldId="258"/>
            <ac:picMk id="2" creationId="{0F939954-2F32-49BF-A223-3F64EF4F3299}"/>
          </ac:picMkLst>
        </pc:picChg>
        <pc:picChg chg="mod">
          <ac:chgData name="JUNCA-ALFONSO Crystel" userId="S::crystel.junca-alfonso@reseau-canope.fr::38b51af3-62df-441e-be7e-05b6dc6443da" providerId="AD" clId="Web-{76235344-9900-F598-6984-C9D55609EA79}" dt="2021-06-01T08:23:52.530" v="55" actId="1076"/>
          <ac:picMkLst>
            <pc:docMk/>
            <pc:sldMk cId="3394757524" sldId="258"/>
            <ac:picMk id="3" creationId="{7E5B40E9-CA19-4691-AC41-78FD49A44E58}"/>
          </ac:picMkLst>
        </pc:picChg>
        <pc:picChg chg="mod">
          <ac:chgData name="JUNCA-ALFONSO Crystel" userId="S::crystel.junca-alfonso@reseau-canope.fr::38b51af3-62df-441e-be7e-05b6dc6443da" providerId="AD" clId="Web-{76235344-9900-F598-6984-C9D55609EA79}" dt="2021-06-01T08:23:47.983" v="54" actId="1076"/>
          <ac:picMkLst>
            <pc:docMk/>
            <pc:sldMk cId="3394757524" sldId="258"/>
            <ac:picMk id="4" creationId="{42E9F50F-1FA5-4209-A93B-B7C07A936417}"/>
          </ac:picMkLst>
        </pc:picChg>
        <pc:picChg chg="mod">
          <ac:chgData name="JUNCA-ALFONSO Crystel" userId="S::crystel.junca-alfonso@reseau-canope.fr::38b51af3-62df-441e-be7e-05b6dc6443da" providerId="AD" clId="Web-{76235344-9900-F598-6984-C9D55609EA79}" dt="2021-06-01T08:23:45.029" v="53" actId="1076"/>
          <ac:picMkLst>
            <pc:docMk/>
            <pc:sldMk cId="3394757524" sldId="258"/>
            <ac:picMk id="6" creationId="{C1C055D2-4F08-4CDE-8C91-E8E23556D2EE}"/>
          </ac:picMkLst>
        </pc:picChg>
        <pc:picChg chg="mod">
          <ac:chgData name="JUNCA-ALFONSO Crystel" userId="S::crystel.junca-alfonso@reseau-canope.fr::38b51af3-62df-441e-be7e-05b6dc6443da" providerId="AD" clId="Web-{76235344-9900-F598-6984-C9D55609EA79}" dt="2021-06-01T08:23:43.061" v="52" actId="1076"/>
          <ac:picMkLst>
            <pc:docMk/>
            <pc:sldMk cId="3394757524" sldId="258"/>
            <ac:picMk id="8" creationId="{D531C08F-D7F3-4430-970C-02BA21CA2A43}"/>
          </ac:picMkLst>
        </pc:picChg>
        <pc:picChg chg="mod">
          <ac:chgData name="JUNCA-ALFONSO Crystel" userId="S::crystel.junca-alfonso@reseau-canope.fr::38b51af3-62df-441e-be7e-05b6dc6443da" providerId="AD" clId="Web-{76235344-9900-F598-6984-C9D55609EA79}" dt="2021-06-01T08:23:40.045" v="51" actId="1076"/>
          <ac:picMkLst>
            <pc:docMk/>
            <pc:sldMk cId="3394757524" sldId="258"/>
            <ac:picMk id="10" creationId="{C40ABE88-27BD-478E-B85B-1A7C660A2B73}"/>
          </ac:picMkLst>
        </pc:picChg>
        <pc:picChg chg="mod">
          <ac:chgData name="JUNCA-ALFONSO Crystel" userId="S::crystel.junca-alfonso@reseau-canope.fr::38b51af3-62df-441e-be7e-05b6dc6443da" providerId="AD" clId="Web-{76235344-9900-F598-6984-C9D55609EA79}" dt="2021-06-01T08:23:38.889" v="50" actId="1076"/>
          <ac:picMkLst>
            <pc:docMk/>
            <pc:sldMk cId="3394757524" sldId="258"/>
            <ac:picMk id="12" creationId="{5FEDDB3C-56A7-48C3-8352-F776A74B946D}"/>
          </ac:picMkLst>
        </pc:picChg>
        <pc:picChg chg="mod">
          <ac:chgData name="JUNCA-ALFONSO Crystel" userId="S::crystel.junca-alfonso@reseau-canope.fr::38b51af3-62df-441e-be7e-05b6dc6443da" providerId="AD" clId="Web-{76235344-9900-F598-6984-C9D55609EA79}" dt="2021-06-01T08:34:55.671" v="129" actId="1076"/>
          <ac:picMkLst>
            <pc:docMk/>
            <pc:sldMk cId="3394757524" sldId="258"/>
            <ac:picMk id="44" creationId="{AE05F57A-34D7-46C6-BCCE-1FB35707F891}"/>
          </ac:picMkLst>
        </pc:picChg>
        <pc:picChg chg="mod">
          <ac:chgData name="JUNCA-ALFONSO Crystel" userId="S::crystel.junca-alfonso@reseau-canope.fr::38b51af3-62df-441e-be7e-05b6dc6443da" providerId="AD" clId="Web-{76235344-9900-F598-6984-C9D55609EA79}" dt="2021-06-01T08:35:00.578" v="130" actId="1076"/>
          <ac:picMkLst>
            <pc:docMk/>
            <pc:sldMk cId="3394757524" sldId="258"/>
            <ac:picMk id="45" creationId="{48220DE4-B4BB-4431-B12C-F8452A7BFD44}"/>
          </ac:picMkLst>
        </pc:picChg>
        <pc:picChg chg="mod">
          <ac:chgData name="JUNCA-ALFONSO Crystel" userId="S::crystel.junca-alfonso@reseau-canope.fr::38b51af3-62df-441e-be7e-05b6dc6443da" providerId="AD" clId="Web-{76235344-9900-F598-6984-C9D55609EA79}" dt="2021-06-01T08:35:04.078" v="131" actId="1076"/>
          <ac:picMkLst>
            <pc:docMk/>
            <pc:sldMk cId="3394757524" sldId="258"/>
            <ac:picMk id="46" creationId="{C5EA5CA0-12C9-4460-AAC5-325045972606}"/>
          </ac:picMkLst>
        </pc:picChg>
      </pc:sldChg>
      <pc:sldChg chg="modSp">
        <pc:chgData name="JUNCA-ALFONSO Crystel" userId="S::crystel.junca-alfonso@reseau-canope.fr::38b51af3-62df-441e-be7e-05b6dc6443da" providerId="AD" clId="Web-{76235344-9900-F598-6984-C9D55609EA79}" dt="2021-06-01T08:31:22.572" v="128" actId="1076"/>
        <pc:sldMkLst>
          <pc:docMk/>
          <pc:sldMk cId="3242754999" sldId="259"/>
        </pc:sldMkLst>
        <pc:spChg chg="mod">
          <ac:chgData name="JUNCA-ALFONSO Crystel" userId="S::crystel.junca-alfonso@reseau-canope.fr::38b51af3-62df-441e-be7e-05b6dc6443da" providerId="AD" clId="Web-{76235344-9900-F598-6984-C9D55609EA79}" dt="2021-06-01T08:31:22.572" v="128" actId="1076"/>
          <ac:spMkLst>
            <pc:docMk/>
            <pc:sldMk cId="3242754999" sldId="259"/>
            <ac:spMk id="29" creationId="{AE442652-0D36-4FCD-8F70-82B47B58CE9E}"/>
          </ac:spMkLst>
        </pc:spChg>
        <pc:spChg chg="mod">
          <ac:chgData name="JUNCA-ALFONSO Crystel" userId="S::crystel.junca-alfonso@reseau-canope.fr::38b51af3-62df-441e-be7e-05b6dc6443da" providerId="AD" clId="Web-{76235344-9900-F598-6984-C9D55609EA79}" dt="2021-06-01T08:31:19.603" v="126" actId="1076"/>
          <ac:spMkLst>
            <pc:docMk/>
            <pc:sldMk cId="3242754999" sldId="259"/>
            <ac:spMk id="30" creationId="{1947F9B5-DAD8-45E1-BD13-3EE1E926146E}"/>
          </ac:spMkLst>
        </pc:spChg>
        <pc:spChg chg="mod">
          <ac:chgData name="JUNCA-ALFONSO Crystel" userId="S::crystel.junca-alfonso@reseau-canope.fr::38b51af3-62df-441e-be7e-05b6dc6443da" providerId="AD" clId="Web-{76235344-9900-F598-6984-C9D55609EA79}" dt="2021-06-01T08:31:02.290" v="92" actId="20577"/>
          <ac:spMkLst>
            <pc:docMk/>
            <pc:sldMk cId="3242754999" sldId="259"/>
            <ac:spMk id="31" creationId="{19E2B037-9262-44E9-9CE1-C7059B8934BB}"/>
          </ac:spMkLst>
        </pc:spChg>
        <pc:spChg chg="mod">
          <ac:chgData name="JUNCA-ALFONSO Crystel" userId="S::crystel.junca-alfonso@reseau-canope.fr::38b51af3-62df-441e-be7e-05b6dc6443da" providerId="AD" clId="Web-{76235344-9900-F598-6984-C9D55609EA79}" dt="2021-06-01T08:29:49.398" v="79" actId="1076"/>
          <ac:spMkLst>
            <pc:docMk/>
            <pc:sldMk cId="3242754999" sldId="259"/>
            <ac:spMk id="33" creationId="{CD2E3B57-25E7-43D1-B495-B0B40C5EF187}"/>
          </ac:spMkLst>
        </pc:spChg>
        <pc:spChg chg="mod">
          <ac:chgData name="JUNCA-ALFONSO Crystel" userId="S::crystel.junca-alfonso@reseau-canope.fr::38b51af3-62df-441e-be7e-05b6dc6443da" providerId="AD" clId="Web-{76235344-9900-F598-6984-C9D55609EA79}" dt="2021-06-01T08:31:04.837" v="94" actId="1076"/>
          <ac:spMkLst>
            <pc:docMk/>
            <pc:sldMk cId="3242754999" sldId="259"/>
            <ac:spMk id="45" creationId="{D135E3E0-9489-43F6-B3C1-D9F9DE60612C}"/>
          </ac:spMkLst>
        </pc:spChg>
        <pc:picChg chg="mod">
          <ac:chgData name="JUNCA-ALFONSO Crystel" userId="S::crystel.junca-alfonso@reseau-canope.fr::38b51af3-62df-441e-be7e-05b6dc6443da" providerId="AD" clId="Web-{76235344-9900-F598-6984-C9D55609EA79}" dt="2021-06-01T08:27:48.051" v="78" actId="1076"/>
          <ac:picMkLst>
            <pc:docMk/>
            <pc:sldMk cId="3242754999" sldId="259"/>
            <ac:picMk id="6" creationId="{C1C055D2-4F08-4CDE-8C91-E8E23556D2EE}"/>
          </ac:picMkLst>
        </pc:picChg>
        <pc:picChg chg="mod">
          <ac:chgData name="JUNCA-ALFONSO Crystel" userId="S::crystel.junca-alfonso@reseau-canope.fr::38b51af3-62df-441e-be7e-05b6dc6443da" providerId="AD" clId="Web-{76235344-9900-F598-6984-C9D55609EA79}" dt="2021-06-01T08:27:46.317" v="77" actId="1076"/>
          <ac:picMkLst>
            <pc:docMk/>
            <pc:sldMk cId="3242754999" sldId="259"/>
            <ac:picMk id="8" creationId="{D531C08F-D7F3-4430-970C-02BA21CA2A43}"/>
          </ac:picMkLst>
        </pc:picChg>
        <pc:picChg chg="mod">
          <ac:chgData name="JUNCA-ALFONSO Crystel" userId="S::crystel.junca-alfonso@reseau-canope.fr::38b51af3-62df-441e-be7e-05b6dc6443da" providerId="AD" clId="Web-{76235344-9900-F598-6984-C9D55609EA79}" dt="2021-06-01T08:27:44.754" v="76" actId="1076"/>
          <ac:picMkLst>
            <pc:docMk/>
            <pc:sldMk cId="3242754999" sldId="259"/>
            <ac:picMk id="10" creationId="{C40ABE88-27BD-478E-B85B-1A7C660A2B73}"/>
          </ac:picMkLst>
        </pc:picChg>
        <pc:picChg chg="mod">
          <ac:chgData name="JUNCA-ALFONSO Crystel" userId="S::crystel.junca-alfonso@reseau-canope.fr::38b51af3-62df-441e-be7e-05b6dc6443da" providerId="AD" clId="Web-{76235344-9900-F598-6984-C9D55609EA79}" dt="2021-06-01T08:27:42.942" v="75" actId="1076"/>
          <ac:picMkLst>
            <pc:docMk/>
            <pc:sldMk cId="3242754999" sldId="259"/>
            <ac:picMk id="12" creationId="{5FEDDB3C-56A7-48C3-8352-F776A74B946D}"/>
          </ac:picMkLst>
        </pc:picChg>
        <pc:picChg chg="mod">
          <ac:chgData name="JUNCA-ALFONSO Crystel" userId="S::crystel.junca-alfonso@reseau-canope.fr::38b51af3-62df-441e-be7e-05b6dc6443da" providerId="AD" clId="Web-{76235344-9900-F598-6984-C9D55609EA79}" dt="2021-06-01T08:30:31.102" v="81" actId="1076"/>
          <ac:picMkLst>
            <pc:docMk/>
            <pc:sldMk cId="3242754999" sldId="259"/>
            <ac:picMk id="46" creationId="{BE2C69C0-BA9A-4001-B0E0-F0731BC2061F}"/>
          </ac:picMkLst>
        </pc:picChg>
      </pc:sldChg>
      <pc:sldChg chg="addSp modSp">
        <pc:chgData name="JUNCA-ALFONSO Crystel" userId="S::crystel.junca-alfonso@reseau-canope.fr::38b51af3-62df-441e-be7e-05b6dc6443da" providerId="AD" clId="Web-{76235344-9900-F598-6984-C9D55609EA79}" dt="2021-06-01T08:42:18.761" v="353" actId="14100"/>
        <pc:sldMkLst>
          <pc:docMk/>
          <pc:sldMk cId="124430931" sldId="260"/>
        </pc:sldMkLst>
        <pc:spChg chg="mod">
          <ac:chgData name="JUNCA-ALFONSO Crystel" userId="S::crystel.junca-alfonso@reseau-canope.fr::38b51af3-62df-441e-be7e-05b6dc6443da" providerId="AD" clId="Web-{76235344-9900-F598-6984-C9D55609EA79}" dt="2021-06-01T08:42:18.761" v="353" actId="14100"/>
          <ac:spMkLst>
            <pc:docMk/>
            <pc:sldMk cId="124430931" sldId="260"/>
            <ac:spMk id="27" creationId="{CEB6A463-92D3-43AA-B52B-BDB2FE4EB14F}"/>
          </ac:spMkLst>
        </pc:spChg>
        <pc:spChg chg="mod">
          <ac:chgData name="JUNCA-ALFONSO Crystel" userId="S::crystel.junca-alfonso@reseau-canope.fr::38b51af3-62df-441e-be7e-05b6dc6443da" providerId="AD" clId="Web-{76235344-9900-F598-6984-C9D55609EA79}" dt="2021-06-01T08:41:27.744" v="305" actId="20577"/>
          <ac:spMkLst>
            <pc:docMk/>
            <pc:sldMk cId="124430931" sldId="260"/>
            <ac:spMk id="29" creationId="{AE442652-0D36-4FCD-8F70-82B47B58CE9E}"/>
          </ac:spMkLst>
        </pc:spChg>
        <pc:spChg chg="mod">
          <ac:chgData name="JUNCA-ALFONSO Crystel" userId="S::crystel.junca-alfonso@reseau-canope.fr::38b51af3-62df-441e-be7e-05b6dc6443da" providerId="AD" clId="Web-{76235344-9900-F598-6984-C9D55609EA79}" dt="2021-06-01T08:41:10.884" v="279" actId="1076"/>
          <ac:spMkLst>
            <pc:docMk/>
            <pc:sldMk cId="124430931" sldId="260"/>
            <ac:spMk id="30" creationId="{1947F9B5-DAD8-45E1-BD13-3EE1E926146E}"/>
          </ac:spMkLst>
        </pc:spChg>
        <pc:spChg chg="mod">
          <ac:chgData name="JUNCA-ALFONSO Crystel" userId="S::crystel.junca-alfonso@reseau-canope.fr::38b51af3-62df-441e-be7e-05b6dc6443da" providerId="AD" clId="Web-{76235344-9900-F598-6984-C9D55609EA79}" dt="2021-06-01T08:40:38.227" v="242" actId="20577"/>
          <ac:spMkLst>
            <pc:docMk/>
            <pc:sldMk cId="124430931" sldId="260"/>
            <ac:spMk id="32" creationId="{3E4A3562-8147-44CD-B874-6E0902026701}"/>
          </ac:spMkLst>
        </pc:spChg>
        <pc:spChg chg="add mod">
          <ac:chgData name="JUNCA-ALFONSO Crystel" userId="S::crystel.junca-alfonso@reseau-canope.fr::38b51af3-62df-441e-be7e-05b6dc6443da" providerId="AD" clId="Web-{76235344-9900-F598-6984-C9D55609EA79}" dt="2021-06-01T08:41:48.822" v="329" actId="1076"/>
          <ac:spMkLst>
            <pc:docMk/>
            <pc:sldMk cId="124430931" sldId="260"/>
            <ac:spMk id="34" creationId="{E6956437-BD30-48F8-A719-0FBDF13DD073}"/>
          </ac:spMkLst>
        </pc:spChg>
        <pc:spChg chg="add mod">
          <ac:chgData name="JUNCA-ALFONSO Crystel" userId="S::crystel.junca-alfonso@reseau-canope.fr::38b51af3-62df-441e-be7e-05b6dc6443da" providerId="AD" clId="Web-{76235344-9900-F598-6984-C9D55609EA79}" dt="2021-06-01T08:41:59.760" v="339" actId="14100"/>
          <ac:spMkLst>
            <pc:docMk/>
            <pc:sldMk cId="124430931" sldId="260"/>
            <ac:spMk id="35" creationId="{69B67A25-A060-4484-A59E-7A105289CF77}"/>
          </ac:spMkLst>
        </pc:spChg>
        <pc:picChg chg="mod">
          <ac:chgData name="JUNCA-ALFONSO Crystel" userId="S::crystel.junca-alfonso@reseau-canope.fr::38b51af3-62df-441e-be7e-05b6dc6443da" providerId="AD" clId="Web-{76235344-9900-F598-6984-C9D55609EA79}" dt="2021-06-01T08:24:58.266" v="73" actId="1076"/>
          <ac:picMkLst>
            <pc:docMk/>
            <pc:sldMk cId="124430931" sldId="260"/>
            <ac:picMk id="2" creationId="{0F939954-2F32-49BF-A223-3F64EF4F3299}"/>
          </ac:picMkLst>
        </pc:picChg>
        <pc:picChg chg="mod">
          <ac:chgData name="JUNCA-ALFONSO Crystel" userId="S::crystel.junca-alfonso@reseau-canope.fr::38b51af3-62df-441e-be7e-05b6dc6443da" providerId="AD" clId="Web-{76235344-9900-F598-6984-C9D55609EA79}" dt="2021-06-01T08:24:58.328" v="74" actId="1076"/>
          <ac:picMkLst>
            <pc:docMk/>
            <pc:sldMk cId="124430931" sldId="260"/>
            <ac:picMk id="3" creationId="{7E5B40E9-CA19-4691-AC41-78FD49A44E58}"/>
          </ac:picMkLst>
        </pc:picChg>
        <pc:picChg chg="mod">
          <ac:chgData name="JUNCA-ALFONSO Crystel" userId="S::crystel.junca-alfonso@reseau-canope.fr::38b51af3-62df-441e-be7e-05b6dc6443da" providerId="AD" clId="Web-{76235344-9900-F598-6984-C9D55609EA79}" dt="2021-06-01T08:24:52.062" v="70" actId="1076"/>
          <ac:picMkLst>
            <pc:docMk/>
            <pc:sldMk cId="124430931" sldId="260"/>
            <ac:picMk id="4" creationId="{42E9F50F-1FA5-4209-A93B-B7C07A936417}"/>
          </ac:picMkLst>
        </pc:picChg>
        <pc:picChg chg="mod">
          <ac:chgData name="JUNCA-ALFONSO Crystel" userId="S::crystel.junca-alfonso@reseau-canope.fr::38b51af3-62df-441e-be7e-05b6dc6443da" providerId="AD" clId="Web-{76235344-9900-F598-6984-C9D55609EA79}" dt="2021-06-01T08:24:45.031" v="66" actId="1076"/>
          <ac:picMkLst>
            <pc:docMk/>
            <pc:sldMk cId="124430931" sldId="260"/>
            <ac:picMk id="6" creationId="{C1C055D2-4F08-4CDE-8C91-E8E23556D2EE}"/>
          </ac:picMkLst>
        </pc:picChg>
        <pc:picChg chg="mod">
          <ac:chgData name="JUNCA-ALFONSO Crystel" userId="S::crystel.junca-alfonso@reseau-canope.fr::38b51af3-62df-441e-be7e-05b6dc6443da" providerId="AD" clId="Web-{76235344-9900-F598-6984-C9D55609EA79}" dt="2021-06-01T08:24:42.656" v="65" actId="1076"/>
          <ac:picMkLst>
            <pc:docMk/>
            <pc:sldMk cId="124430931" sldId="260"/>
            <ac:picMk id="8" creationId="{D531C08F-D7F3-4430-970C-02BA21CA2A43}"/>
          </ac:picMkLst>
        </pc:picChg>
        <pc:picChg chg="mod">
          <ac:chgData name="JUNCA-ALFONSO Crystel" userId="S::crystel.junca-alfonso@reseau-canope.fr::38b51af3-62df-441e-be7e-05b6dc6443da" providerId="AD" clId="Web-{76235344-9900-F598-6984-C9D55609EA79}" dt="2021-06-01T08:24:41.203" v="64" actId="1076"/>
          <ac:picMkLst>
            <pc:docMk/>
            <pc:sldMk cId="124430931" sldId="260"/>
            <ac:picMk id="10" creationId="{C40ABE88-27BD-478E-B85B-1A7C660A2B73}"/>
          </ac:picMkLst>
        </pc:picChg>
        <pc:picChg chg="mod">
          <ac:chgData name="JUNCA-ALFONSO Crystel" userId="S::crystel.junca-alfonso@reseau-canope.fr::38b51af3-62df-441e-be7e-05b6dc6443da" providerId="AD" clId="Web-{76235344-9900-F598-6984-C9D55609EA79}" dt="2021-06-01T08:24:41.156" v="63" actId="1076"/>
          <ac:picMkLst>
            <pc:docMk/>
            <pc:sldMk cId="124430931" sldId="260"/>
            <ac:picMk id="12" creationId="{5FEDDB3C-56A7-48C3-8352-F776A74B946D}"/>
          </ac:picMkLst>
        </pc:picChg>
      </pc:sldChg>
      <pc:sldChg chg="delSp">
        <pc:chgData name="JUNCA-ALFONSO Crystel" userId="S::crystel.junca-alfonso@reseau-canope.fr::38b51af3-62df-441e-be7e-05b6dc6443da" providerId="AD" clId="Web-{76235344-9900-F598-6984-C9D55609EA79}" dt="2021-06-01T07:44:28.517" v="0"/>
        <pc:sldMkLst>
          <pc:docMk/>
          <pc:sldMk cId="956525312" sldId="267"/>
        </pc:sldMkLst>
        <pc:picChg chg="del">
          <ac:chgData name="JUNCA-ALFONSO Crystel" userId="S::crystel.junca-alfonso@reseau-canope.fr::38b51af3-62df-441e-be7e-05b6dc6443da" providerId="AD" clId="Web-{76235344-9900-F598-6984-C9D55609EA79}" dt="2021-06-01T07:44:28.517" v="0"/>
          <ac:picMkLst>
            <pc:docMk/>
            <pc:sldMk cId="956525312" sldId="267"/>
            <ac:picMk id="45" creationId="{40E2F0AC-56A3-4F9B-A5F5-92458D5D1432}"/>
          </ac:picMkLst>
        </pc:picChg>
      </pc:sldChg>
    </pc:docChg>
  </pc:docChgLst>
  <pc:docChgLst>
    <pc:chgData name="LEMEUNIER Benoit" userId="S::benoit.lemeunier@reseau-canope.fr::d2d7f2af-9784-4d96-aeb6-00d19a033711" providerId="AD" clId="Web-{5784281B-C0A6-4639-A77F-95D99F6C7847}"/>
    <pc:docChg chg="modSld">
      <pc:chgData name="LEMEUNIER Benoit" userId="S::benoit.lemeunier@reseau-canope.fr::d2d7f2af-9784-4d96-aeb6-00d19a033711" providerId="AD" clId="Web-{5784281B-C0A6-4639-A77F-95D99F6C7847}" dt="2021-05-31T21:10:08.023" v="3" actId="1076"/>
      <pc:docMkLst>
        <pc:docMk/>
      </pc:docMkLst>
      <pc:sldChg chg="delSp">
        <pc:chgData name="LEMEUNIER Benoit" userId="S::benoit.lemeunier@reseau-canope.fr::d2d7f2af-9784-4d96-aeb6-00d19a033711" providerId="AD" clId="Web-{5784281B-C0A6-4639-A77F-95D99F6C7847}" dt="2021-05-31T21:09:33.632" v="0"/>
        <pc:sldMkLst>
          <pc:docMk/>
          <pc:sldMk cId="1480572226" sldId="270"/>
        </pc:sldMkLst>
        <pc:spChg chg="del">
          <ac:chgData name="LEMEUNIER Benoit" userId="S::benoit.lemeunier@reseau-canope.fr::d2d7f2af-9784-4d96-aeb6-00d19a033711" providerId="AD" clId="Web-{5784281B-C0A6-4639-A77F-95D99F6C7847}" dt="2021-05-31T21:09:33.632" v="0"/>
          <ac:spMkLst>
            <pc:docMk/>
            <pc:sldMk cId="1480572226" sldId="270"/>
            <ac:spMk id="25" creationId="{3F1F5D2A-C69A-4341-ACF7-EAC02E2FD16A}"/>
          </ac:spMkLst>
        </pc:spChg>
      </pc:sldChg>
      <pc:sldChg chg="modSp">
        <pc:chgData name="LEMEUNIER Benoit" userId="S::benoit.lemeunier@reseau-canope.fr::d2d7f2af-9784-4d96-aeb6-00d19a033711" providerId="AD" clId="Web-{5784281B-C0A6-4639-A77F-95D99F6C7847}" dt="2021-05-31T21:09:54.945" v="2" actId="20577"/>
        <pc:sldMkLst>
          <pc:docMk/>
          <pc:sldMk cId="4109922906" sldId="275"/>
        </pc:sldMkLst>
        <pc:spChg chg="mod">
          <ac:chgData name="LEMEUNIER Benoit" userId="S::benoit.lemeunier@reseau-canope.fr::d2d7f2af-9784-4d96-aeb6-00d19a033711" providerId="AD" clId="Web-{5784281B-C0A6-4639-A77F-95D99F6C7847}" dt="2021-05-31T21:09:54.945" v="2" actId="20577"/>
          <ac:spMkLst>
            <pc:docMk/>
            <pc:sldMk cId="4109922906" sldId="275"/>
            <ac:spMk id="14" creationId="{FAE544C1-218E-43E3-9CFF-48A2400C3852}"/>
          </ac:spMkLst>
        </pc:spChg>
      </pc:sldChg>
      <pc:sldChg chg="modSp">
        <pc:chgData name="LEMEUNIER Benoit" userId="S::benoit.lemeunier@reseau-canope.fr::d2d7f2af-9784-4d96-aeb6-00d19a033711" providerId="AD" clId="Web-{5784281B-C0A6-4639-A77F-95D99F6C7847}" dt="2021-05-31T21:10:08.023" v="3" actId="1076"/>
        <pc:sldMkLst>
          <pc:docMk/>
          <pc:sldMk cId="4073694761" sldId="278"/>
        </pc:sldMkLst>
        <pc:spChg chg="mod">
          <ac:chgData name="LEMEUNIER Benoit" userId="S::benoit.lemeunier@reseau-canope.fr::d2d7f2af-9784-4d96-aeb6-00d19a033711" providerId="AD" clId="Web-{5784281B-C0A6-4639-A77F-95D99F6C7847}" dt="2021-05-31T21:10:08.023" v="3" actId="1076"/>
          <ac:spMkLst>
            <pc:docMk/>
            <pc:sldMk cId="4073694761" sldId="278"/>
            <ac:spMk id="16" creationId="{1351D926-2EFE-4F41-A0DA-2F57B057B7BC}"/>
          </ac:spMkLst>
        </pc:spChg>
      </pc:sldChg>
    </pc:docChg>
  </pc:docChgLst>
  <pc:docChgLst>
    <pc:chgData name="MEDAN Aurelia" userId="S::aurelia.medan@reseau-canope.fr::d34ccd7e-3e97-4886-adc7-f2ba7841ca53" providerId="AD" clId="Web-{974C14B7-2CD5-4A7D-B2DF-397851F7CE10}"/>
    <pc:docChg chg="addSld delSld modSld sldOrd addMainMaster modMainMaster">
      <pc:chgData name="MEDAN Aurelia" userId="S::aurelia.medan@reseau-canope.fr::d34ccd7e-3e97-4886-adc7-f2ba7841ca53" providerId="AD" clId="Web-{974C14B7-2CD5-4A7D-B2DF-397851F7CE10}" dt="2021-05-31T20:58:56.308" v="1590"/>
      <pc:docMkLst>
        <pc:docMk/>
      </pc:docMkLst>
      <pc:sldChg chg="delSp modSp">
        <pc:chgData name="MEDAN Aurelia" userId="S::aurelia.medan@reseau-canope.fr::d34ccd7e-3e97-4886-adc7-f2ba7841ca53" providerId="AD" clId="Web-{974C14B7-2CD5-4A7D-B2DF-397851F7CE10}" dt="2021-05-31T15:02:19.784" v="393" actId="1076"/>
        <pc:sldMkLst>
          <pc:docMk/>
          <pc:sldMk cId="3582819376" sldId="256"/>
        </pc:sldMkLst>
        <pc:spChg chg="del">
          <ac:chgData name="MEDAN Aurelia" userId="S::aurelia.medan@reseau-canope.fr::d34ccd7e-3e97-4886-adc7-f2ba7841ca53" providerId="AD" clId="Web-{974C14B7-2CD5-4A7D-B2DF-397851F7CE10}" dt="2021-05-31T15:00:47.406" v="379"/>
          <ac:spMkLst>
            <pc:docMk/>
            <pc:sldMk cId="3582819376" sldId="256"/>
            <ac:spMk id="2" creationId="{1AC3578B-6179-4587-8613-5E5610B079D9}"/>
          </ac:spMkLst>
        </pc:spChg>
        <pc:spChg chg="del">
          <ac:chgData name="MEDAN Aurelia" userId="S::aurelia.medan@reseau-canope.fr::d34ccd7e-3e97-4886-adc7-f2ba7841ca53" providerId="AD" clId="Web-{974C14B7-2CD5-4A7D-B2DF-397851F7CE10}" dt="2021-05-31T15:00:56.360" v="382"/>
          <ac:spMkLst>
            <pc:docMk/>
            <pc:sldMk cId="3582819376" sldId="256"/>
            <ac:spMk id="14" creationId="{B9945122-2C8A-44EB-92BD-41CA3B21D170}"/>
          </ac:spMkLst>
        </pc:spChg>
        <pc:spChg chg="del">
          <ac:chgData name="MEDAN Aurelia" userId="S::aurelia.medan@reseau-canope.fr::d34ccd7e-3e97-4886-adc7-f2ba7841ca53" providerId="AD" clId="Web-{974C14B7-2CD5-4A7D-B2DF-397851F7CE10}" dt="2021-05-31T15:01:06.829" v="388"/>
          <ac:spMkLst>
            <pc:docMk/>
            <pc:sldMk cId="3582819376" sldId="256"/>
            <ac:spMk id="15" creationId="{293BC628-C52D-43AD-8A2D-B33BE6F3542A}"/>
          </ac:spMkLst>
        </pc:spChg>
        <pc:spChg chg="del">
          <ac:chgData name="MEDAN Aurelia" userId="S::aurelia.medan@reseau-canope.fr::d34ccd7e-3e97-4886-adc7-f2ba7841ca53" providerId="AD" clId="Web-{974C14B7-2CD5-4A7D-B2DF-397851F7CE10}" dt="2021-05-31T15:00:57.516" v="383"/>
          <ac:spMkLst>
            <pc:docMk/>
            <pc:sldMk cId="3582819376" sldId="256"/>
            <ac:spMk id="18" creationId="{4F3780E5-F2A6-40AA-B999-B5BA46A5139D}"/>
          </ac:spMkLst>
        </pc:spChg>
        <pc:spChg chg="del">
          <ac:chgData name="MEDAN Aurelia" userId="S::aurelia.medan@reseau-canope.fr::d34ccd7e-3e97-4886-adc7-f2ba7841ca53" providerId="AD" clId="Web-{974C14B7-2CD5-4A7D-B2DF-397851F7CE10}" dt="2021-05-31T15:01:03.610" v="386"/>
          <ac:spMkLst>
            <pc:docMk/>
            <pc:sldMk cId="3582819376" sldId="256"/>
            <ac:spMk id="19" creationId="{A29099C4-1538-4BC2-83D3-02B275D393D2}"/>
          </ac:spMkLst>
        </pc:spChg>
        <pc:spChg chg="del">
          <ac:chgData name="MEDAN Aurelia" userId="S::aurelia.medan@reseau-canope.fr::d34ccd7e-3e97-4886-adc7-f2ba7841ca53" providerId="AD" clId="Web-{974C14B7-2CD5-4A7D-B2DF-397851F7CE10}" dt="2021-05-31T15:00:47.391" v="378"/>
          <ac:spMkLst>
            <pc:docMk/>
            <pc:sldMk cId="3582819376" sldId="256"/>
            <ac:spMk id="20" creationId="{14140EAA-E16F-4625-8CF2-E7567C0A78AA}"/>
          </ac:spMkLst>
        </pc:spChg>
        <pc:spChg chg="del">
          <ac:chgData name="MEDAN Aurelia" userId="S::aurelia.medan@reseau-canope.fr::d34ccd7e-3e97-4886-adc7-f2ba7841ca53" providerId="AD" clId="Web-{974C14B7-2CD5-4A7D-B2DF-397851F7CE10}" dt="2021-05-31T15:00:59.453" v="384"/>
          <ac:spMkLst>
            <pc:docMk/>
            <pc:sldMk cId="3582819376" sldId="256"/>
            <ac:spMk id="26" creationId="{70DDE213-8207-446A-9DEB-E8AB40F1F9BC}"/>
          </ac:spMkLst>
        </pc:spChg>
        <pc:spChg chg="del">
          <ac:chgData name="MEDAN Aurelia" userId="S::aurelia.medan@reseau-canope.fr::d34ccd7e-3e97-4886-adc7-f2ba7841ca53" providerId="AD" clId="Web-{974C14B7-2CD5-4A7D-B2DF-397851F7CE10}" dt="2021-05-31T15:01:07.516" v="389"/>
          <ac:spMkLst>
            <pc:docMk/>
            <pc:sldMk cId="3582819376" sldId="256"/>
            <ac:spMk id="29" creationId="{C069E7AF-EFD7-4C2D-9DC6-F8B1FEEDA790}"/>
          </ac:spMkLst>
        </pc:spChg>
        <pc:spChg chg="del">
          <ac:chgData name="MEDAN Aurelia" userId="S::aurelia.medan@reseau-canope.fr::d34ccd7e-3e97-4886-adc7-f2ba7841ca53" providerId="AD" clId="Web-{974C14B7-2CD5-4A7D-B2DF-397851F7CE10}" dt="2021-05-31T15:01:01.047" v="385"/>
          <ac:spMkLst>
            <pc:docMk/>
            <pc:sldMk cId="3582819376" sldId="256"/>
            <ac:spMk id="31" creationId="{EB4F343E-5929-4C08-9ACF-F672B3A94D09}"/>
          </ac:spMkLst>
        </pc:spChg>
        <pc:spChg chg="del">
          <ac:chgData name="MEDAN Aurelia" userId="S::aurelia.medan@reseau-canope.fr::d34ccd7e-3e97-4886-adc7-f2ba7841ca53" providerId="AD" clId="Web-{974C14B7-2CD5-4A7D-B2DF-397851F7CE10}" dt="2021-05-31T15:01:04.875" v="387"/>
          <ac:spMkLst>
            <pc:docMk/>
            <pc:sldMk cId="3582819376" sldId="256"/>
            <ac:spMk id="32" creationId="{6A150BE6-57B7-4920-B4DF-E90B8722C09F}"/>
          </ac:spMkLst>
        </pc:spChg>
        <pc:spChg chg="del">
          <ac:chgData name="MEDAN Aurelia" userId="S::aurelia.medan@reseau-canope.fr::d34ccd7e-3e97-4886-adc7-f2ba7841ca53" providerId="AD" clId="Web-{974C14B7-2CD5-4A7D-B2DF-397851F7CE10}" dt="2021-05-31T15:00:51.469" v="381"/>
          <ac:spMkLst>
            <pc:docMk/>
            <pc:sldMk cId="3582819376" sldId="256"/>
            <ac:spMk id="33" creationId="{3C3F08A8-7991-4202-A614-8B7A1B08AB44}"/>
          </ac:spMkLst>
        </pc:spChg>
        <pc:spChg chg="del">
          <ac:chgData name="MEDAN Aurelia" userId="S::aurelia.medan@reseau-canope.fr::d34ccd7e-3e97-4886-adc7-f2ba7841ca53" providerId="AD" clId="Web-{974C14B7-2CD5-4A7D-B2DF-397851F7CE10}" dt="2021-05-31T15:00:51.469" v="380"/>
          <ac:spMkLst>
            <pc:docMk/>
            <pc:sldMk cId="3582819376" sldId="256"/>
            <ac:spMk id="34" creationId="{0419494E-27D9-492C-9524-4D35D9162492}"/>
          </ac:spMkLst>
        </pc:spChg>
        <pc:picChg chg="del">
          <ac:chgData name="MEDAN Aurelia" userId="S::aurelia.medan@reseau-canope.fr::d34ccd7e-3e97-4886-adc7-f2ba7841ca53" providerId="AD" clId="Web-{974C14B7-2CD5-4A7D-B2DF-397851F7CE10}" dt="2021-05-31T15:01:25.470" v="390"/>
          <ac:picMkLst>
            <pc:docMk/>
            <pc:sldMk cId="3582819376" sldId="256"/>
            <ac:picMk id="8" creationId="{65DD33F8-F4BD-4D1D-B466-408D0898F729}"/>
          </ac:picMkLst>
        </pc:picChg>
        <pc:picChg chg="mod">
          <ac:chgData name="MEDAN Aurelia" userId="S::aurelia.medan@reseau-canope.fr::d34ccd7e-3e97-4886-adc7-f2ba7841ca53" providerId="AD" clId="Web-{974C14B7-2CD5-4A7D-B2DF-397851F7CE10}" dt="2021-05-31T15:02:19.784" v="393" actId="1076"/>
          <ac:picMkLst>
            <pc:docMk/>
            <pc:sldMk cId="3582819376" sldId="256"/>
            <ac:picMk id="10" creationId="{D6407584-4957-4B0B-8D91-CA9D04499E64}"/>
          </ac:picMkLst>
        </pc:picChg>
        <pc:picChg chg="del mod">
          <ac:chgData name="MEDAN Aurelia" userId="S::aurelia.medan@reseau-canope.fr::d34ccd7e-3e97-4886-adc7-f2ba7841ca53" providerId="AD" clId="Web-{974C14B7-2CD5-4A7D-B2DF-397851F7CE10}" dt="2021-05-31T15:01:26.548" v="392"/>
          <ac:picMkLst>
            <pc:docMk/>
            <pc:sldMk cId="3582819376" sldId="256"/>
            <ac:picMk id="12" creationId="{D25F5AFA-037B-45F1-8906-0219B808F64A}"/>
          </ac:picMkLst>
        </pc:picChg>
      </pc:sldChg>
      <pc:sldChg chg="delSp modSp ord">
        <pc:chgData name="MEDAN Aurelia" userId="S::aurelia.medan@reseau-canope.fr::d34ccd7e-3e97-4886-adc7-f2ba7841ca53" providerId="AD" clId="Web-{974C14B7-2CD5-4A7D-B2DF-397851F7CE10}" dt="2021-05-31T15:12:03.956" v="424"/>
        <pc:sldMkLst>
          <pc:docMk/>
          <pc:sldMk cId="3314557559" sldId="257"/>
        </pc:sldMkLst>
        <pc:spChg chg="del">
          <ac:chgData name="MEDAN Aurelia" userId="S::aurelia.medan@reseau-canope.fr::d34ccd7e-3e97-4886-adc7-f2ba7841ca53" providerId="AD" clId="Web-{974C14B7-2CD5-4A7D-B2DF-397851F7CE10}" dt="2021-05-31T15:04:46.897" v="408"/>
          <ac:spMkLst>
            <pc:docMk/>
            <pc:sldMk cId="3314557559" sldId="257"/>
            <ac:spMk id="2" creationId="{D8C7EACD-1BA7-4EB6-A94B-DCF227236DFE}"/>
          </ac:spMkLst>
        </pc:spChg>
        <pc:spChg chg="del">
          <ac:chgData name="MEDAN Aurelia" userId="S::aurelia.medan@reseau-canope.fr::d34ccd7e-3e97-4886-adc7-f2ba7841ca53" providerId="AD" clId="Web-{974C14B7-2CD5-4A7D-B2DF-397851F7CE10}" dt="2021-05-31T15:04:46.897" v="404"/>
          <ac:spMkLst>
            <pc:docMk/>
            <pc:sldMk cId="3314557559" sldId="257"/>
            <ac:spMk id="6" creationId="{50E30193-0AD7-424C-99CD-32DFC031CCA7}"/>
          </ac:spMkLst>
        </pc:spChg>
        <pc:spChg chg="del">
          <ac:chgData name="MEDAN Aurelia" userId="S::aurelia.medan@reseau-canope.fr::d34ccd7e-3e97-4886-adc7-f2ba7841ca53" providerId="AD" clId="Web-{974C14B7-2CD5-4A7D-B2DF-397851F7CE10}" dt="2021-05-31T15:04:46.897" v="407"/>
          <ac:spMkLst>
            <pc:docMk/>
            <pc:sldMk cId="3314557559" sldId="257"/>
            <ac:spMk id="16" creationId="{BD66803C-3652-402F-8532-153868E6FA31}"/>
          </ac:spMkLst>
        </pc:spChg>
        <pc:spChg chg="del">
          <ac:chgData name="MEDAN Aurelia" userId="S::aurelia.medan@reseau-canope.fr::d34ccd7e-3e97-4886-adc7-f2ba7841ca53" providerId="AD" clId="Web-{974C14B7-2CD5-4A7D-B2DF-397851F7CE10}" dt="2021-05-31T15:04:46.897" v="406"/>
          <ac:spMkLst>
            <pc:docMk/>
            <pc:sldMk cId="3314557559" sldId="257"/>
            <ac:spMk id="20" creationId="{FAB65E90-4E02-4D75-8E95-D764C4450E02}"/>
          </ac:spMkLst>
        </pc:spChg>
        <pc:spChg chg="del">
          <ac:chgData name="MEDAN Aurelia" userId="S::aurelia.medan@reseau-canope.fr::d34ccd7e-3e97-4886-adc7-f2ba7841ca53" providerId="AD" clId="Web-{974C14B7-2CD5-4A7D-B2DF-397851F7CE10}" dt="2021-05-31T15:04:46.897" v="405"/>
          <ac:spMkLst>
            <pc:docMk/>
            <pc:sldMk cId="3314557559" sldId="257"/>
            <ac:spMk id="21" creationId="{529F41C1-3EA3-4A92-96FE-47656718991A}"/>
          </ac:spMkLst>
        </pc:spChg>
        <pc:spChg chg="del">
          <ac:chgData name="MEDAN Aurelia" userId="S::aurelia.medan@reseau-canope.fr::d34ccd7e-3e97-4886-adc7-f2ba7841ca53" providerId="AD" clId="Web-{974C14B7-2CD5-4A7D-B2DF-397851F7CE10}" dt="2021-05-31T15:04:46.897" v="402"/>
          <ac:spMkLst>
            <pc:docMk/>
            <pc:sldMk cId="3314557559" sldId="257"/>
            <ac:spMk id="22" creationId="{DFC02E20-1234-439F-B353-205690FC03DF}"/>
          </ac:spMkLst>
        </pc:spChg>
        <pc:spChg chg="del">
          <ac:chgData name="MEDAN Aurelia" userId="S::aurelia.medan@reseau-canope.fr::d34ccd7e-3e97-4886-adc7-f2ba7841ca53" providerId="AD" clId="Web-{974C14B7-2CD5-4A7D-B2DF-397851F7CE10}" dt="2021-05-31T15:04:46.897" v="400"/>
          <ac:spMkLst>
            <pc:docMk/>
            <pc:sldMk cId="3314557559" sldId="257"/>
            <ac:spMk id="24" creationId="{199927C5-8A52-4119-A8D4-54CD97E99E53}"/>
          </ac:spMkLst>
        </pc:spChg>
        <pc:spChg chg="del">
          <ac:chgData name="MEDAN Aurelia" userId="S::aurelia.medan@reseau-canope.fr::d34ccd7e-3e97-4886-adc7-f2ba7841ca53" providerId="AD" clId="Web-{974C14B7-2CD5-4A7D-B2DF-397851F7CE10}" dt="2021-05-31T15:04:46.897" v="403"/>
          <ac:spMkLst>
            <pc:docMk/>
            <pc:sldMk cId="3314557559" sldId="257"/>
            <ac:spMk id="28" creationId="{6943FF09-83EF-469B-ACF4-016F37FD815B}"/>
          </ac:spMkLst>
        </pc:spChg>
        <pc:spChg chg="del">
          <ac:chgData name="MEDAN Aurelia" userId="S::aurelia.medan@reseau-canope.fr::d34ccd7e-3e97-4886-adc7-f2ba7841ca53" providerId="AD" clId="Web-{974C14B7-2CD5-4A7D-B2DF-397851F7CE10}" dt="2021-05-31T15:04:46.897" v="401"/>
          <ac:spMkLst>
            <pc:docMk/>
            <pc:sldMk cId="3314557559" sldId="257"/>
            <ac:spMk id="29" creationId="{F43B2EFD-D484-414D-BBC2-C7EFF5A90699}"/>
          </ac:spMkLst>
        </pc:spChg>
        <pc:spChg chg="del">
          <ac:chgData name="MEDAN Aurelia" userId="S::aurelia.medan@reseau-canope.fr::d34ccd7e-3e97-4886-adc7-f2ba7841ca53" providerId="AD" clId="Web-{974C14B7-2CD5-4A7D-B2DF-397851F7CE10}" dt="2021-05-31T15:04:46.897" v="399"/>
          <ac:spMkLst>
            <pc:docMk/>
            <pc:sldMk cId="3314557559" sldId="257"/>
            <ac:spMk id="30" creationId="{1F32201A-33FE-41FA-A217-F7A5A0DB4F18}"/>
          </ac:spMkLst>
        </pc:spChg>
        <pc:spChg chg="del">
          <ac:chgData name="MEDAN Aurelia" userId="S::aurelia.medan@reseau-canope.fr::d34ccd7e-3e97-4886-adc7-f2ba7841ca53" providerId="AD" clId="Web-{974C14B7-2CD5-4A7D-B2DF-397851F7CE10}" dt="2021-05-31T15:04:46.897" v="398"/>
          <ac:spMkLst>
            <pc:docMk/>
            <pc:sldMk cId="3314557559" sldId="257"/>
            <ac:spMk id="31" creationId="{D4710E89-8A3E-4817-9C2D-F79DDBEA315D}"/>
          </ac:spMkLst>
        </pc:spChg>
        <pc:spChg chg="del">
          <ac:chgData name="MEDAN Aurelia" userId="S::aurelia.medan@reseau-canope.fr::d34ccd7e-3e97-4886-adc7-f2ba7841ca53" providerId="AD" clId="Web-{974C14B7-2CD5-4A7D-B2DF-397851F7CE10}" dt="2021-05-31T15:04:46.897" v="397"/>
          <ac:spMkLst>
            <pc:docMk/>
            <pc:sldMk cId="3314557559" sldId="257"/>
            <ac:spMk id="32" creationId="{AB9514F4-2672-4E6E-B5FD-9AECCA00F28E}"/>
          </ac:spMkLst>
        </pc:spChg>
        <pc:spChg chg="del">
          <ac:chgData name="MEDAN Aurelia" userId="S::aurelia.medan@reseau-canope.fr::d34ccd7e-3e97-4886-adc7-f2ba7841ca53" providerId="AD" clId="Web-{974C14B7-2CD5-4A7D-B2DF-397851F7CE10}" dt="2021-05-31T15:04:46.897" v="396"/>
          <ac:spMkLst>
            <pc:docMk/>
            <pc:sldMk cId="3314557559" sldId="257"/>
            <ac:spMk id="33" creationId="{2A18B627-4CD4-4960-A27C-CC6BC562EAE4}"/>
          </ac:spMkLst>
        </pc:spChg>
        <pc:spChg chg="del">
          <ac:chgData name="MEDAN Aurelia" userId="S::aurelia.medan@reseau-canope.fr::d34ccd7e-3e97-4886-adc7-f2ba7841ca53" providerId="AD" clId="Web-{974C14B7-2CD5-4A7D-B2DF-397851F7CE10}" dt="2021-05-31T15:04:46.897" v="395"/>
          <ac:spMkLst>
            <pc:docMk/>
            <pc:sldMk cId="3314557559" sldId="257"/>
            <ac:spMk id="34" creationId="{5D2C1167-4E6F-4AC8-BC48-7ECF8C35EF8A}"/>
          </ac:spMkLst>
        </pc:spChg>
        <pc:spChg chg="del">
          <ac:chgData name="MEDAN Aurelia" userId="S::aurelia.medan@reseau-canope.fr::d34ccd7e-3e97-4886-adc7-f2ba7841ca53" providerId="AD" clId="Web-{974C14B7-2CD5-4A7D-B2DF-397851F7CE10}" dt="2021-05-31T15:04:46.897" v="394"/>
          <ac:spMkLst>
            <pc:docMk/>
            <pc:sldMk cId="3314557559" sldId="257"/>
            <ac:spMk id="35" creationId="{B3AEAE08-705D-43CA-9D26-157A6B293B5C}"/>
          </ac:spMkLst>
        </pc:spChg>
        <pc:spChg chg="mod">
          <ac:chgData name="MEDAN Aurelia" userId="S::aurelia.medan@reseau-canope.fr::d34ccd7e-3e97-4886-adc7-f2ba7841ca53" providerId="AD" clId="Web-{974C14B7-2CD5-4A7D-B2DF-397851F7CE10}" dt="2021-05-31T15:05:10.960" v="409" actId="1076"/>
          <ac:spMkLst>
            <pc:docMk/>
            <pc:sldMk cId="3314557559" sldId="257"/>
            <ac:spMk id="36" creationId="{A9840486-C1F9-4C31-870A-13E8D205629D}"/>
          </ac:spMkLst>
        </pc:spChg>
        <pc:spChg chg="mod">
          <ac:chgData name="MEDAN Aurelia" userId="S::aurelia.medan@reseau-canope.fr::d34ccd7e-3e97-4886-adc7-f2ba7841ca53" providerId="AD" clId="Web-{974C14B7-2CD5-4A7D-B2DF-397851F7CE10}" dt="2021-05-31T15:05:14.132" v="410" actId="1076"/>
          <ac:spMkLst>
            <pc:docMk/>
            <pc:sldMk cId="3314557559" sldId="257"/>
            <ac:spMk id="39" creationId="{9D0C0A4B-5A99-4136-9B3A-D7E0051958FA}"/>
          </ac:spMkLst>
        </pc:spChg>
        <pc:spChg chg="mod">
          <ac:chgData name="MEDAN Aurelia" userId="S::aurelia.medan@reseau-canope.fr::d34ccd7e-3e97-4886-adc7-f2ba7841ca53" providerId="AD" clId="Web-{974C14B7-2CD5-4A7D-B2DF-397851F7CE10}" dt="2021-05-31T15:05:19.882" v="411" actId="1076"/>
          <ac:spMkLst>
            <pc:docMk/>
            <pc:sldMk cId="3314557559" sldId="257"/>
            <ac:spMk id="40" creationId="{37DC5C35-55DD-420B-B265-F98534956AAC}"/>
          </ac:spMkLst>
        </pc:spChg>
        <pc:spChg chg="mod">
          <ac:chgData name="MEDAN Aurelia" userId="S::aurelia.medan@reseau-canope.fr::d34ccd7e-3e97-4886-adc7-f2ba7841ca53" providerId="AD" clId="Web-{974C14B7-2CD5-4A7D-B2DF-397851F7CE10}" dt="2021-05-31T15:05:38.539" v="415" actId="1076"/>
          <ac:spMkLst>
            <pc:docMk/>
            <pc:sldMk cId="3314557559" sldId="257"/>
            <ac:spMk id="42" creationId="{85955EBD-CE33-4358-BDC8-02B559920630}"/>
          </ac:spMkLst>
        </pc:spChg>
        <pc:spChg chg="mod">
          <ac:chgData name="MEDAN Aurelia" userId="S::aurelia.medan@reseau-canope.fr::d34ccd7e-3e97-4886-adc7-f2ba7841ca53" providerId="AD" clId="Web-{974C14B7-2CD5-4A7D-B2DF-397851F7CE10}" dt="2021-05-31T15:05:34.180" v="414" actId="1076"/>
          <ac:spMkLst>
            <pc:docMk/>
            <pc:sldMk cId="3314557559" sldId="257"/>
            <ac:spMk id="45" creationId="{25CCDC8F-DFD0-4365-AA09-063F3B7712E2}"/>
          </ac:spMkLst>
        </pc:spChg>
        <pc:spChg chg="mod">
          <ac:chgData name="MEDAN Aurelia" userId="S::aurelia.medan@reseau-canope.fr::d34ccd7e-3e97-4886-adc7-f2ba7841ca53" providerId="AD" clId="Web-{974C14B7-2CD5-4A7D-B2DF-397851F7CE10}" dt="2021-05-31T15:05:27.117" v="413" actId="1076"/>
          <ac:spMkLst>
            <pc:docMk/>
            <pc:sldMk cId="3314557559" sldId="257"/>
            <ac:spMk id="51" creationId="{A8339822-BBB5-4B28-8774-F37723608D2E}"/>
          </ac:spMkLst>
        </pc:spChg>
        <pc:spChg chg="mod">
          <ac:chgData name="MEDAN Aurelia" userId="S::aurelia.medan@reseau-canope.fr::d34ccd7e-3e97-4886-adc7-f2ba7841ca53" providerId="AD" clId="Web-{974C14B7-2CD5-4A7D-B2DF-397851F7CE10}" dt="2021-05-31T15:05:22.898" v="412" actId="1076"/>
          <ac:spMkLst>
            <pc:docMk/>
            <pc:sldMk cId="3314557559" sldId="257"/>
            <ac:spMk id="52" creationId="{DCAE77D3-D94E-4936-9DE7-CB43812EAE2C}"/>
          </ac:spMkLst>
        </pc:spChg>
        <pc:picChg chg="mod">
          <ac:chgData name="MEDAN Aurelia" userId="S::aurelia.medan@reseau-canope.fr::d34ccd7e-3e97-4886-adc7-f2ba7841ca53" providerId="AD" clId="Web-{974C14B7-2CD5-4A7D-B2DF-397851F7CE10}" dt="2021-05-31T15:09:59.812" v="421" actId="1076"/>
          <ac:picMkLst>
            <pc:docMk/>
            <pc:sldMk cId="3314557559" sldId="257"/>
            <ac:picMk id="8" creationId="{8B9CD6FC-1992-4D64-BD38-5BF0D1CC4148}"/>
          </ac:picMkLst>
        </pc:picChg>
      </pc:sldChg>
      <pc:sldChg chg="modSp">
        <pc:chgData name="MEDAN Aurelia" userId="S::aurelia.medan@reseau-canope.fr::d34ccd7e-3e97-4886-adc7-f2ba7841ca53" providerId="AD" clId="Web-{974C14B7-2CD5-4A7D-B2DF-397851F7CE10}" dt="2021-05-31T15:36:42.121" v="549" actId="1076"/>
        <pc:sldMkLst>
          <pc:docMk/>
          <pc:sldMk cId="3394757524" sldId="258"/>
        </pc:sldMkLst>
        <pc:picChg chg="mod">
          <ac:chgData name="MEDAN Aurelia" userId="S::aurelia.medan@reseau-canope.fr::d34ccd7e-3e97-4886-adc7-f2ba7841ca53" providerId="AD" clId="Web-{974C14B7-2CD5-4A7D-B2DF-397851F7CE10}" dt="2021-05-31T15:36:42.121" v="549" actId="1076"/>
          <ac:picMkLst>
            <pc:docMk/>
            <pc:sldMk cId="3394757524" sldId="258"/>
            <ac:picMk id="45" creationId="{48220DE4-B4BB-4431-B12C-F8452A7BFD44}"/>
          </ac:picMkLst>
        </pc:picChg>
        <pc:picChg chg="mod">
          <ac:chgData name="MEDAN Aurelia" userId="S::aurelia.medan@reseau-canope.fr::d34ccd7e-3e97-4886-adc7-f2ba7841ca53" providerId="AD" clId="Web-{974C14B7-2CD5-4A7D-B2DF-397851F7CE10}" dt="2021-05-31T15:36:41.059" v="548" actId="1076"/>
          <ac:picMkLst>
            <pc:docMk/>
            <pc:sldMk cId="3394757524" sldId="258"/>
            <ac:picMk id="46" creationId="{C5EA5CA0-12C9-4460-AAC5-325045972606}"/>
          </ac:picMkLst>
        </pc:picChg>
      </pc:sldChg>
      <pc:sldChg chg="modSp">
        <pc:chgData name="MEDAN Aurelia" userId="S::aurelia.medan@reseau-canope.fr::d34ccd7e-3e97-4886-adc7-f2ba7841ca53" providerId="AD" clId="Web-{974C14B7-2CD5-4A7D-B2DF-397851F7CE10}" dt="2021-05-31T15:33:49.835" v="530" actId="1076"/>
        <pc:sldMkLst>
          <pc:docMk/>
          <pc:sldMk cId="3242754999" sldId="259"/>
        </pc:sldMkLst>
        <pc:picChg chg="mod">
          <ac:chgData name="MEDAN Aurelia" userId="S::aurelia.medan@reseau-canope.fr::d34ccd7e-3e97-4886-adc7-f2ba7841ca53" providerId="AD" clId="Web-{974C14B7-2CD5-4A7D-B2DF-397851F7CE10}" dt="2021-05-31T15:33:49.835" v="530" actId="1076"/>
          <ac:picMkLst>
            <pc:docMk/>
            <pc:sldMk cId="3242754999" sldId="259"/>
            <ac:picMk id="46" creationId="{BE2C69C0-BA9A-4001-B0E0-F0731BC2061F}"/>
          </ac:picMkLst>
        </pc:picChg>
      </pc:sldChg>
      <pc:sldChg chg="modSp">
        <pc:chgData name="MEDAN Aurelia" userId="S::aurelia.medan@reseau-canope.fr::d34ccd7e-3e97-4886-adc7-f2ba7841ca53" providerId="AD" clId="Web-{974C14B7-2CD5-4A7D-B2DF-397851F7CE10}" dt="2021-05-31T15:35:33.635" v="547" actId="20577"/>
        <pc:sldMkLst>
          <pc:docMk/>
          <pc:sldMk cId="124430931" sldId="260"/>
        </pc:sldMkLst>
        <pc:spChg chg="mod">
          <ac:chgData name="MEDAN Aurelia" userId="S::aurelia.medan@reseau-canope.fr::d34ccd7e-3e97-4886-adc7-f2ba7841ca53" providerId="AD" clId="Web-{974C14B7-2CD5-4A7D-B2DF-397851F7CE10}" dt="2021-05-31T15:35:33.635" v="547" actId="20577"/>
          <ac:spMkLst>
            <pc:docMk/>
            <pc:sldMk cId="124430931" sldId="260"/>
            <ac:spMk id="31" creationId="{19E2B037-9262-44E9-9CE1-C7059B8934BB}"/>
          </ac:spMkLst>
        </pc:spChg>
      </pc:sldChg>
      <pc:sldChg chg="new del">
        <pc:chgData name="MEDAN Aurelia" userId="S::aurelia.medan@reseau-canope.fr::d34ccd7e-3e97-4886-adc7-f2ba7841ca53" providerId="AD" clId="Web-{974C14B7-2CD5-4A7D-B2DF-397851F7CE10}" dt="2021-05-31T14:34:46.536" v="2"/>
        <pc:sldMkLst>
          <pc:docMk/>
          <pc:sldMk cId="506642016" sldId="261"/>
        </pc:sldMkLst>
      </pc:sldChg>
      <pc:sldChg chg="add ord">
        <pc:chgData name="MEDAN Aurelia" userId="S::aurelia.medan@reseau-canope.fr::d34ccd7e-3e97-4886-adc7-f2ba7841ca53" providerId="AD" clId="Web-{974C14B7-2CD5-4A7D-B2DF-397851F7CE10}" dt="2021-05-31T14:34:48.942" v="3"/>
        <pc:sldMkLst>
          <pc:docMk/>
          <pc:sldMk cId="1663068716" sldId="262"/>
        </pc:sldMkLst>
      </pc:sldChg>
      <pc:sldChg chg="modSp add">
        <pc:chgData name="MEDAN Aurelia" userId="S::aurelia.medan@reseau-canope.fr::d34ccd7e-3e97-4886-adc7-f2ba7841ca53" providerId="AD" clId="Web-{974C14B7-2CD5-4A7D-B2DF-397851F7CE10}" dt="2021-05-31T14:35:52.850" v="33" actId="20577"/>
        <pc:sldMkLst>
          <pc:docMk/>
          <pc:sldMk cId="494813311" sldId="263"/>
        </pc:sldMkLst>
        <pc:spChg chg="mod">
          <ac:chgData name="MEDAN Aurelia" userId="S::aurelia.medan@reseau-canope.fr::d34ccd7e-3e97-4886-adc7-f2ba7841ca53" providerId="AD" clId="Web-{974C14B7-2CD5-4A7D-B2DF-397851F7CE10}" dt="2021-05-31T14:35:52.850" v="33" actId="20577"/>
          <ac:spMkLst>
            <pc:docMk/>
            <pc:sldMk cId="494813311" sldId="263"/>
            <ac:spMk id="2" creationId="{2BFF647B-4267-49BF-A221-193FF4630B4D}"/>
          </ac:spMkLst>
        </pc:spChg>
      </pc:sldChg>
      <pc:sldChg chg="addSp modSp add">
        <pc:chgData name="MEDAN Aurelia" userId="S::aurelia.medan@reseau-canope.fr::d34ccd7e-3e97-4886-adc7-f2ba7841ca53" providerId="AD" clId="Web-{974C14B7-2CD5-4A7D-B2DF-397851F7CE10}" dt="2021-05-31T20:58:56.308" v="1590"/>
        <pc:sldMkLst>
          <pc:docMk/>
          <pc:sldMk cId="75752827" sldId="264"/>
        </pc:sldMkLst>
        <pc:picChg chg="add mod">
          <ac:chgData name="MEDAN Aurelia" userId="S::aurelia.medan@reseau-canope.fr::d34ccd7e-3e97-4886-adc7-f2ba7841ca53" providerId="AD" clId="Web-{974C14B7-2CD5-4A7D-B2DF-397851F7CE10}" dt="2021-05-31T20:58:56.308" v="1590"/>
          <ac:picMkLst>
            <pc:docMk/>
            <pc:sldMk cId="75752827" sldId="264"/>
            <ac:picMk id="3" creationId="{AD0D80D3-55C5-4E01-A119-72BBE639A2C2}"/>
          </ac:picMkLst>
        </pc:picChg>
      </pc:sldChg>
      <pc:sldChg chg="add">
        <pc:chgData name="MEDAN Aurelia" userId="S::aurelia.medan@reseau-canope.fr::d34ccd7e-3e97-4886-adc7-f2ba7841ca53" providerId="AD" clId="Web-{974C14B7-2CD5-4A7D-B2DF-397851F7CE10}" dt="2021-05-31T14:36:11.788" v="34"/>
        <pc:sldMkLst>
          <pc:docMk/>
          <pc:sldMk cId="1507686873" sldId="265"/>
        </pc:sldMkLst>
      </pc:sldChg>
      <pc:sldChg chg="addSp modSp add">
        <pc:chgData name="MEDAN Aurelia" userId="S::aurelia.medan@reseau-canope.fr::d34ccd7e-3e97-4886-adc7-f2ba7841ca53" providerId="AD" clId="Web-{974C14B7-2CD5-4A7D-B2DF-397851F7CE10}" dt="2021-05-31T20:58:11.353" v="1585" actId="20577"/>
        <pc:sldMkLst>
          <pc:docMk/>
          <pc:sldMk cId="802791895" sldId="266"/>
        </pc:sldMkLst>
        <pc:spChg chg="add mod">
          <ac:chgData name="MEDAN Aurelia" userId="S::aurelia.medan@reseau-canope.fr::d34ccd7e-3e97-4886-adc7-f2ba7841ca53" providerId="AD" clId="Web-{974C14B7-2CD5-4A7D-B2DF-397851F7CE10}" dt="2021-05-31T14:46:31.945" v="267" actId="1076"/>
          <ac:spMkLst>
            <pc:docMk/>
            <pc:sldMk cId="802791895" sldId="266"/>
            <ac:spMk id="2" creationId="{4DEF6616-CEF8-4E34-BBAB-01147E61CC7A}"/>
          </ac:spMkLst>
        </pc:spChg>
        <pc:spChg chg="add mod">
          <ac:chgData name="MEDAN Aurelia" userId="S::aurelia.medan@reseau-canope.fr::d34ccd7e-3e97-4886-adc7-f2ba7841ca53" providerId="AD" clId="Web-{974C14B7-2CD5-4A7D-B2DF-397851F7CE10}" dt="2021-05-31T14:46:31.945" v="268" actId="1076"/>
          <ac:spMkLst>
            <pc:docMk/>
            <pc:sldMk cId="802791895" sldId="266"/>
            <ac:spMk id="3" creationId="{4498FDCC-B286-49DF-A301-44DD37EB642B}"/>
          </ac:spMkLst>
        </pc:spChg>
        <pc:spChg chg="add mod">
          <ac:chgData name="MEDAN Aurelia" userId="S::aurelia.medan@reseau-canope.fr::d34ccd7e-3e97-4886-adc7-f2ba7841ca53" providerId="AD" clId="Web-{974C14B7-2CD5-4A7D-B2DF-397851F7CE10}" dt="2021-05-31T14:46:31.961" v="269" actId="1076"/>
          <ac:spMkLst>
            <pc:docMk/>
            <pc:sldMk cId="802791895" sldId="266"/>
            <ac:spMk id="4" creationId="{6DA35CAC-C43B-4D3C-AADA-4E0195B3BBBE}"/>
          </ac:spMkLst>
        </pc:spChg>
        <pc:spChg chg="add mod">
          <ac:chgData name="MEDAN Aurelia" userId="S::aurelia.medan@reseau-canope.fr::d34ccd7e-3e97-4886-adc7-f2ba7841ca53" providerId="AD" clId="Web-{974C14B7-2CD5-4A7D-B2DF-397851F7CE10}" dt="2021-05-31T14:46:31.961" v="270" actId="1076"/>
          <ac:spMkLst>
            <pc:docMk/>
            <pc:sldMk cId="802791895" sldId="266"/>
            <ac:spMk id="5" creationId="{5620F456-175A-4C24-BE1A-9EF4BFA18408}"/>
          </ac:spMkLst>
        </pc:spChg>
        <pc:spChg chg="mod">
          <ac:chgData name="MEDAN Aurelia" userId="S::aurelia.medan@reseau-canope.fr::d34ccd7e-3e97-4886-adc7-f2ba7841ca53" providerId="AD" clId="Web-{974C14B7-2CD5-4A7D-B2DF-397851F7CE10}" dt="2021-05-31T20:58:11.353" v="1585" actId="20577"/>
          <ac:spMkLst>
            <pc:docMk/>
            <pc:sldMk cId="802791895" sldId="266"/>
            <ac:spMk id="29" creationId="{F8ACC7D0-3AD9-4E95-8DCB-FCBA3147BC8F}"/>
          </ac:spMkLst>
        </pc:spChg>
      </pc:sldChg>
      <pc:sldChg chg="modSp add">
        <pc:chgData name="MEDAN Aurelia" userId="S::aurelia.medan@reseau-canope.fr::d34ccd7e-3e97-4886-adc7-f2ba7841ca53" providerId="AD" clId="Web-{974C14B7-2CD5-4A7D-B2DF-397851F7CE10}" dt="2021-05-31T14:42:34.111" v="113" actId="1076"/>
        <pc:sldMkLst>
          <pc:docMk/>
          <pc:sldMk cId="956525312" sldId="267"/>
        </pc:sldMkLst>
        <pc:spChg chg="mod">
          <ac:chgData name="MEDAN Aurelia" userId="S::aurelia.medan@reseau-canope.fr::d34ccd7e-3e97-4886-adc7-f2ba7841ca53" providerId="AD" clId="Web-{974C14B7-2CD5-4A7D-B2DF-397851F7CE10}" dt="2021-05-31T14:41:49.172" v="44" actId="20577"/>
          <ac:spMkLst>
            <pc:docMk/>
            <pc:sldMk cId="956525312" sldId="267"/>
            <ac:spMk id="3" creationId="{63CE37A3-5CA7-4E14-9260-296267AE7FE5}"/>
          </ac:spMkLst>
        </pc:spChg>
        <pc:spChg chg="mod">
          <ac:chgData name="MEDAN Aurelia" userId="S::aurelia.medan@reseau-canope.fr::d34ccd7e-3e97-4886-adc7-f2ba7841ca53" providerId="AD" clId="Web-{974C14B7-2CD5-4A7D-B2DF-397851F7CE10}" dt="2021-05-31T14:42:34.111" v="113" actId="1076"/>
          <ac:spMkLst>
            <pc:docMk/>
            <pc:sldMk cId="956525312" sldId="267"/>
            <ac:spMk id="13" creationId="{C17ED292-B5E8-4377-9774-1C4F661DFAC6}"/>
          </ac:spMkLst>
        </pc:spChg>
      </pc:sldChg>
      <pc:sldChg chg="del">
        <pc:chgData name="MEDAN Aurelia" userId="S::aurelia.medan@reseau-canope.fr::d34ccd7e-3e97-4886-adc7-f2ba7841ca53" providerId="AD" clId="Web-{974C14B7-2CD5-4A7D-B2DF-397851F7CE10}" dt="2021-05-31T14:59:57.139" v="377"/>
        <pc:sldMkLst>
          <pc:docMk/>
          <pc:sldMk cId="1942246693" sldId="268"/>
        </pc:sldMkLst>
      </pc:sldChg>
      <pc:sldChg chg="delSp add del">
        <pc:chgData name="MEDAN Aurelia" userId="S::aurelia.medan@reseau-canope.fr::d34ccd7e-3e97-4886-adc7-f2ba7841ca53" providerId="AD" clId="Web-{974C14B7-2CD5-4A7D-B2DF-397851F7CE10}" dt="2021-05-31T14:59:50.780" v="376"/>
        <pc:sldMkLst>
          <pc:docMk/>
          <pc:sldMk cId="504699668" sldId="269"/>
        </pc:sldMkLst>
        <pc:spChg chg="del">
          <ac:chgData name="MEDAN Aurelia" userId="S::aurelia.medan@reseau-canope.fr::d34ccd7e-3e97-4886-adc7-f2ba7841ca53" providerId="AD" clId="Web-{974C14B7-2CD5-4A7D-B2DF-397851F7CE10}" dt="2021-05-31T14:57:23.213" v="296"/>
          <ac:spMkLst>
            <pc:docMk/>
            <pc:sldMk cId="504699668" sldId="269"/>
            <ac:spMk id="14" creationId="{6F163C07-D6B3-4B39-8D5F-60D504566FB5}"/>
          </ac:spMkLst>
        </pc:spChg>
        <pc:spChg chg="del">
          <ac:chgData name="MEDAN Aurelia" userId="S::aurelia.medan@reseau-canope.fr::d34ccd7e-3e97-4886-adc7-f2ba7841ca53" providerId="AD" clId="Web-{974C14B7-2CD5-4A7D-B2DF-397851F7CE10}" dt="2021-05-31T14:57:23.213" v="295"/>
          <ac:spMkLst>
            <pc:docMk/>
            <pc:sldMk cId="504699668" sldId="269"/>
            <ac:spMk id="15" creationId="{6EEDB709-8CF8-46ED-B5F8-942EE7190E7F}"/>
          </ac:spMkLst>
        </pc:spChg>
        <pc:picChg chg="del">
          <ac:chgData name="MEDAN Aurelia" userId="S::aurelia.medan@reseau-canope.fr::d34ccd7e-3e97-4886-adc7-f2ba7841ca53" providerId="AD" clId="Web-{974C14B7-2CD5-4A7D-B2DF-397851F7CE10}" dt="2021-05-31T14:57:23.213" v="294"/>
          <ac:picMkLst>
            <pc:docMk/>
            <pc:sldMk cId="504699668" sldId="269"/>
            <ac:picMk id="17" creationId="{DE095B1E-EDB2-4C8C-9257-A3CF86CDC551}"/>
          </ac:picMkLst>
        </pc:picChg>
        <pc:picChg chg="del">
          <ac:chgData name="MEDAN Aurelia" userId="S::aurelia.medan@reseau-canope.fr::d34ccd7e-3e97-4886-adc7-f2ba7841ca53" providerId="AD" clId="Web-{974C14B7-2CD5-4A7D-B2DF-397851F7CE10}" dt="2021-05-31T14:57:23.213" v="293"/>
          <ac:picMkLst>
            <pc:docMk/>
            <pc:sldMk cId="504699668" sldId="269"/>
            <ac:picMk id="18" creationId="{A06A4BDB-3919-4CA0-94A6-E622E6358C68}"/>
          </ac:picMkLst>
        </pc:picChg>
        <pc:picChg chg="del">
          <ac:chgData name="MEDAN Aurelia" userId="S::aurelia.medan@reseau-canope.fr::d34ccd7e-3e97-4886-adc7-f2ba7841ca53" providerId="AD" clId="Web-{974C14B7-2CD5-4A7D-B2DF-397851F7CE10}" dt="2021-05-31T14:57:23.213" v="292"/>
          <ac:picMkLst>
            <pc:docMk/>
            <pc:sldMk cId="504699668" sldId="269"/>
            <ac:picMk id="19" creationId="{D9E1D5FD-C0DF-4CAF-BC16-32D4C883B741}"/>
          </ac:picMkLst>
        </pc:picChg>
        <pc:picChg chg="del">
          <ac:chgData name="MEDAN Aurelia" userId="S::aurelia.medan@reseau-canope.fr::d34ccd7e-3e97-4886-adc7-f2ba7841ca53" providerId="AD" clId="Web-{974C14B7-2CD5-4A7D-B2DF-397851F7CE10}" dt="2021-05-31T14:57:23.213" v="291"/>
          <ac:picMkLst>
            <pc:docMk/>
            <pc:sldMk cId="504699668" sldId="269"/>
            <ac:picMk id="20" creationId="{2D27C0B7-D9F4-4A55-8396-B4DB6217DEF9}"/>
          </ac:picMkLst>
        </pc:picChg>
        <pc:cxnChg chg="del">
          <ac:chgData name="MEDAN Aurelia" userId="S::aurelia.medan@reseau-canope.fr::d34ccd7e-3e97-4886-adc7-f2ba7841ca53" providerId="AD" clId="Web-{974C14B7-2CD5-4A7D-B2DF-397851F7CE10}" dt="2021-05-31T14:57:23.213" v="290"/>
          <ac:cxnSpMkLst>
            <pc:docMk/>
            <pc:sldMk cId="504699668" sldId="269"/>
            <ac:cxnSpMk id="22" creationId="{9FF2298D-C2CA-4287-82BF-2D9E33C02902}"/>
          </ac:cxnSpMkLst>
        </pc:cxnChg>
        <pc:cxnChg chg="del">
          <ac:chgData name="MEDAN Aurelia" userId="S::aurelia.medan@reseau-canope.fr::d34ccd7e-3e97-4886-adc7-f2ba7841ca53" providerId="AD" clId="Web-{974C14B7-2CD5-4A7D-B2DF-397851F7CE10}" dt="2021-05-31T14:57:23.198" v="289"/>
          <ac:cxnSpMkLst>
            <pc:docMk/>
            <pc:sldMk cId="504699668" sldId="269"/>
            <ac:cxnSpMk id="23" creationId="{EE69D677-582F-484F-A686-6D1E1DDDF0D5}"/>
          </ac:cxnSpMkLst>
        </pc:cxnChg>
        <pc:cxnChg chg="del">
          <ac:chgData name="MEDAN Aurelia" userId="S::aurelia.medan@reseau-canope.fr::d34ccd7e-3e97-4886-adc7-f2ba7841ca53" providerId="AD" clId="Web-{974C14B7-2CD5-4A7D-B2DF-397851F7CE10}" dt="2021-05-31T14:57:23.198" v="288"/>
          <ac:cxnSpMkLst>
            <pc:docMk/>
            <pc:sldMk cId="504699668" sldId="269"/>
            <ac:cxnSpMk id="25" creationId="{8FCFAE38-767D-4C9C-BA1F-F8B8EC8DE4ED}"/>
          </ac:cxnSpMkLst>
        </pc:cxnChg>
        <pc:cxnChg chg="del">
          <ac:chgData name="MEDAN Aurelia" userId="S::aurelia.medan@reseau-canope.fr::d34ccd7e-3e97-4886-adc7-f2ba7841ca53" providerId="AD" clId="Web-{974C14B7-2CD5-4A7D-B2DF-397851F7CE10}" dt="2021-05-31T14:57:23.198" v="287"/>
          <ac:cxnSpMkLst>
            <pc:docMk/>
            <pc:sldMk cId="504699668" sldId="269"/>
            <ac:cxnSpMk id="31" creationId="{146F782B-375D-4BA7-BEDD-EDD0F3C89E3C}"/>
          </ac:cxnSpMkLst>
        </pc:cxnChg>
        <pc:cxnChg chg="del">
          <ac:chgData name="MEDAN Aurelia" userId="S::aurelia.medan@reseau-canope.fr::d34ccd7e-3e97-4886-adc7-f2ba7841ca53" providerId="AD" clId="Web-{974C14B7-2CD5-4A7D-B2DF-397851F7CE10}" dt="2021-05-31T14:57:23.198" v="286"/>
          <ac:cxnSpMkLst>
            <pc:docMk/>
            <pc:sldMk cId="504699668" sldId="269"/>
            <ac:cxnSpMk id="33" creationId="{F674B6F8-4705-4C5C-B639-0F9DC838A0BA}"/>
          </ac:cxnSpMkLst>
        </pc:cxnChg>
      </pc:sldChg>
      <pc:sldChg chg="addSp delSp modSp add ord replId">
        <pc:chgData name="MEDAN Aurelia" userId="S::aurelia.medan@reseau-canope.fr::d34ccd7e-3e97-4886-adc7-f2ba7841ca53" providerId="AD" clId="Web-{974C14B7-2CD5-4A7D-B2DF-397851F7CE10}" dt="2021-05-31T16:17:34.078" v="752" actId="1076"/>
        <pc:sldMkLst>
          <pc:docMk/>
          <pc:sldMk cId="1480572226" sldId="270"/>
        </pc:sldMkLst>
        <pc:spChg chg="del">
          <ac:chgData name="MEDAN Aurelia" userId="S::aurelia.medan@reseau-canope.fr::d34ccd7e-3e97-4886-adc7-f2ba7841ca53" providerId="AD" clId="Web-{974C14B7-2CD5-4A7D-B2DF-397851F7CE10}" dt="2021-05-31T14:57:11.025" v="285"/>
          <ac:spMkLst>
            <pc:docMk/>
            <pc:sldMk cId="1480572226" sldId="270"/>
            <ac:spMk id="2" creationId="{4DEF6616-CEF8-4E34-BBAB-01147E61CC7A}"/>
          </ac:spMkLst>
        </pc:spChg>
        <pc:spChg chg="del">
          <ac:chgData name="MEDAN Aurelia" userId="S::aurelia.medan@reseau-canope.fr::d34ccd7e-3e97-4886-adc7-f2ba7841ca53" providerId="AD" clId="Web-{974C14B7-2CD5-4A7D-B2DF-397851F7CE10}" dt="2021-05-31T14:57:11.025" v="284"/>
          <ac:spMkLst>
            <pc:docMk/>
            <pc:sldMk cId="1480572226" sldId="270"/>
            <ac:spMk id="3" creationId="{4498FDCC-B286-49DF-A301-44DD37EB642B}"/>
          </ac:spMkLst>
        </pc:spChg>
        <pc:spChg chg="del">
          <ac:chgData name="MEDAN Aurelia" userId="S::aurelia.medan@reseau-canope.fr::d34ccd7e-3e97-4886-adc7-f2ba7841ca53" providerId="AD" clId="Web-{974C14B7-2CD5-4A7D-B2DF-397851F7CE10}" dt="2021-05-31T14:57:11.025" v="283"/>
          <ac:spMkLst>
            <pc:docMk/>
            <pc:sldMk cId="1480572226" sldId="270"/>
            <ac:spMk id="4" creationId="{6DA35CAC-C43B-4D3C-AADA-4E0195B3BBBE}"/>
          </ac:spMkLst>
        </pc:spChg>
        <pc:spChg chg="del">
          <ac:chgData name="MEDAN Aurelia" userId="S::aurelia.medan@reseau-canope.fr::d34ccd7e-3e97-4886-adc7-f2ba7841ca53" providerId="AD" clId="Web-{974C14B7-2CD5-4A7D-B2DF-397851F7CE10}" dt="2021-05-31T14:57:11.010" v="282"/>
          <ac:spMkLst>
            <pc:docMk/>
            <pc:sldMk cId="1480572226" sldId="270"/>
            <ac:spMk id="5" creationId="{5620F456-175A-4C24-BE1A-9EF4BFA18408}"/>
          </ac:spMkLst>
        </pc:spChg>
        <pc:spChg chg="del">
          <ac:chgData name="MEDAN Aurelia" userId="S::aurelia.medan@reseau-canope.fr::d34ccd7e-3e97-4886-adc7-f2ba7841ca53" providerId="AD" clId="Web-{974C14B7-2CD5-4A7D-B2DF-397851F7CE10}" dt="2021-05-31T14:57:11.010" v="280"/>
          <ac:spMkLst>
            <pc:docMk/>
            <pc:sldMk cId="1480572226" sldId="270"/>
            <ac:spMk id="7" creationId="{E0DFD15C-3AB7-4D41-BEB9-322FFFA676FE}"/>
          </ac:spMkLst>
        </pc:spChg>
        <pc:spChg chg="add mod">
          <ac:chgData name="MEDAN Aurelia" userId="S::aurelia.medan@reseau-canope.fr::d34ccd7e-3e97-4886-adc7-f2ba7841ca53" providerId="AD" clId="Web-{974C14B7-2CD5-4A7D-B2DF-397851F7CE10}" dt="2021-05-31T14:59:00.794" v="358" actId="20577"/>
          <ac:spMkLst>
            <pc:docMk/>
            <pc:sldMk cId="1480572226" sldId="270"/>
            <ac:spMk id="9" creationId="{5775453E-EE89-4290-8335-6782C6E578E7}"/>
          </ac:spMkLst>
        </pc:spChg>
        <pc:spChg chg="del">
          <ac:chgData name="MEDAN Aurelia" userId="S::aurelia.medan@reseau-canope.fr::d34ccd7e-3e97-4886-adc7-f2ba7841ca53" providerId="AD" clId="Web-{974C14B7-2CD5-4A7D-B2DF-397851F7CE10}" dt="2021-05-31T14:57:11.010" v="278"/>
          <ac:spMkLst>
            <pc:docMk/>
            <pc:sldMk cId="1480572226" sldId="270"/>
            <ac:spMk id="10" creationId="{231D3A7E-D3A2-4349-93CD-9C167DE4271C}"/>
          </ac:spMkLst>
        </pc:spChg>
        <pc:spChg chg="del">
          <ac:chgData name="MEDAN Aurelia" userId="S::aurelia.medan@reseau-canope.fr::d34ccd7e-3e97-4886-adc7-f2ba7841ca53" providerId="AD" clId="Web-{974C14B7-2CD5-4A7D-B2DF-397851F7CE10}" dt="2021-05-31T14:57:11.010" v="277"/>
          <ac:spMkLst>
            <pc:docMk/>
            <pc:sldMk cId="1480572226" sldId="270"/>
            <ac:spMk id="12" creationId="{2AA6F268-0209-43AF-AE47-86DF60C0E874}"/>
          </ac:spMkLst>
        </pc:spChg>
        <pc:spChg chg="del">
          <ac:chgData name="MEDAN Aurelia" userId="S::aurelia.medan@reseau-canope.fr::d34ccd7e-3e97-4886-adc7-f2ba7841ca53" providerId="AD" clId="Web-{974C14B7-2CD5-4A7D-B2DF-397851F7CE10}" dt="2021-05-31T14:57:11.010" v="276"/>
          <ac:spMkLst>
            <pc:docMk/>
            <pc:sldMk cId="1480572226" sldId="270"/>
            <ac:spMk id="13" creationId="{51CA3690-1AD0-4624-896A-7A93CA85EC33}"/>
          </ac:spMkLst>
        </pc:spChg>
        <pc:spChg chg="add mod">
          <ac:chgData name="MEDAN Aurelia" userId="S::aurelia.medan@reseau-canope.fr::d34ccd7e-3e97-4886-adc7-f2ba7841ca53" providerId="AD" clId="Web-{974C14B7-2CD5-4A7D-B2DF-397851F7CE10}" dt="2021-05-31T14:57:34.088" v="299" actId="1076"/>
          <ac:spMkLst>
            <pc:docMk/>
            <pc:sldMk cId="1480572226" sldId="270"/>
            <ac:spMk id="14" creationId="{FAE544C1-218E-43E3-9CFF-48A2400C3852}"/>
          </ac:spMkLst>
        </pc:spChg>
        <pc:spChg chg="add mod">
          <ac:chgData name="MEDAN Aurelia" userId="S::aurelia.medan@reseau-canope.fr::d34ccd7e-3e97-4886-adc7-f2ba7841ca53" providerId="AD" clId="Web-{974C14B7-2CD5-4A7D-B2DF-397851F7CE10}" dt="2021-05-31T14:58:04.058" v="332" actId="20577"/>
          <ac:spMkLst>
            <pc:docMk/>
            <pc:sldMk cId="1480572226" sldId="270"/>
            <ac:spMk id="15" creationId="{72CE8808-7CFB-4DAC-8A4A-0292D8F622BA}"/>
          </ac:spMkLst>
        </pc:spChg>
        <pc:spChg chg="add mod">
          <ac:chgData name="MEDAN Aurelia" userId="S::aurelia.medan@reseau-canope.fr::d34ccd7e-3e97-4886-adc7-f2ba7841ca53" providerId="AD" clId="Web-{974C14B7-2CD5-4A7D-B2DF-397851F7CE10}" dt="2021-05-31T16:17:34.078" v="752" actId="1076"/>
          <ac:spMkLst>
            <pc:docMk/>
            <pc:sldMk cId="1480572226" sldId="270"/>
            <ac:spMk id="27" creationId="{E5EF7CDF-EB20-4221-9F52-7427AD7D4A9C}"/>
          </ac:spMkLst>
        </pc:spChg>
        <pc:spChg chg="add mod ord">
          <ac:chgData name="MEDAN Aurelia" userId="S::aurelia.medan@reseau-canope.fr::d34ccd7e-3e97-4886-adc7-f2ba7841ca53" providerId="AD" clId="Web-{974C14B7-2CD5-4A7D-B2DF-397851F7CE10}" dt="2021-05-31T16:17:06.187" v="749"/>
          <ac:spMkLst>
            <pc:docMk/>
            <pc:sldMk cId="1480572226" sldId="270"/>
            <ac:spMk id="28" creationId="{F9969F97-B6BB-4729-AA19-F6FF48CE24EC}"/>
          </ac:spMkLst>
        </pc:spChg>
        <pc:grpChg chg="add mod">
          <ac:chgData name="MEDAN Aurelia" userId="S::aurelia.medan@reseau-canope.fr::d34ccd7e-3e97-4886-adc7-f2ba7841ca53" providerId="AD" clId="Web-{974C14B7-2CD5-4A7D-B2DF-397851F7CE10}" dt="2021-05-31T14:59:44.889" v="375" actId="14100"/>
          <ac:grpSpMkLst>
            <pc:docMk/>
            <pc:sldMk cId="1480572226" sldId="270"/>
            <ac:grpSpMk id="11" creationId="{E4FAE348-7BCE-4E4C-B8C8-3C1CEF2920A1}"/>
          </ac:grpSpMkLst>
        </pc:grpChg>
        <pc:picChg chg="del">
          <ac:chgData name="MEDAN Aurelia" userId="S::aurelia.medan@reseau-canope.fr::d34ccd7e-3e97-4886-adc7-f2ba7841ca53" providerId="AD" clId="Web-{974C14B7-2CD5-4A7D-B2DF-397851F7CE10}" dt="2021-05-31T14:57:11.010" v="281"/>
          <ac:picMkLst>
            <pc:docMk/>
            <pc:sldMk cId="1480572226" sldId="270"/>
            <ac:picMk id="6" creationId="{733A89FF-A2EF-4EBC-B9AC-C192CFD08909}"/>
          </ac:picMkLst>
        </pc:picChg>
        <pc:picChg chg="del">
          <ac:chgData name="MEDAN Aurelia" userId="S::aurelia.medan@reseau-canope.fr::d34ccd7e-3e97-4886-adc7-f2ba7841ca53" providerId="AD" clId="Web-{974C14B7-2CD5-4A7D-B2DF-397851F7CE10}" dt="2021-05-31T14:57:11.010" v="279"/>
          <ac:picMkLst>
            <pc:docMk/>
            <pc:sldMk cId="1480572226" sldId="270"/>
            <ac:picMk id="8" creationId="{51137B59-E6FD-4F8B-B080-1870509D7B46}"/>
          </ac:picMkLst>
        </pc:picChg>
        <pc:picChg chg="add mod">
          <ac:chgData name="MEDAN Aurelia" userId="S::aurelia.medan@reseau-canope.fr::d34ccd7e-3e97-4886-adc7-f2ba7841ca53" providerId="AD" clId="Web-{974C14B7-2CD5-4A7D-B2DF-397851F7CE10}" dt="2021-05-31T14:58:09.527" v="334" actId="14100"/>
          <ac:picMkLst>
            <pc:docMk/>
            <pc:sldMk cId="1480572226" sldId="270"/>
            <ac:picMk id="16" creationId="{A2230565-58CB-4D11-B7A2-F8C768F2CC96}"/>
          </ac:picMkLst>
        </pc:picChg>
        <pc:picChg chg="add mod">
          <ac:chgData name="MEDAN Aurelia" userId="S::aurelia.medan@reseau-canope.fr::d34ccd7e-3e97-4886-adc7-f2ba7841ca53" providerId="AD" clId="Web-{974C14B7-2CD5-4A7D-B2DF-397851F7CE10}" dt="2021-05-31T14:58:18.949" v="336" actId="14100"/>
          <ac:picMkLst>
            <pc:docMk/>
            <pc:sldMk cId="1480572226" sldId="270"/>
            <ac:picMk id="17" creationId="{B0A29C48-5DF4-4CFB-BC9A-1B8990C11A19}"/>
          </ac:picMkLst>
        </pc:picChg>
        <pc:picChg chg="add mod">
          <ac:chgData name="MEDAN Aurelia" userId="S::aurelia.medan@reseau-canope.fr::d34ccd7e-3e97-4886-adc7-f2ba7841ca53" providerId="AD" clId="Web-{974C14B7-2CD5-4A7D-B2DF-397851F7CE10}" dt="2021-05-31T14:59:09.185" v="360" actId="14100"/>
          <ac:picMkLst>
            <pc:docMk/>
            <pc:sldMk cId="1480572226" sldId="270"/>
            <ac:picMk id="18" creationId="{87C63BF0-6827-4544-9251-82F299E78ACB}"/>
          </ac:picMkLst>
        </pc:picChg>
        <pc:picChg chg="add mod">
          <ac:chgData name="MEDAN Aurelia" userId="S::aurelia.medan@reseau-canope.fr::d34ccd7e-3e97-4886-adc7-f2ba7841ca53" providerId="AD" clId="Web-{974C14B7-2CD5-4A7D-B2DF-397851F7CE10}" dt="2021-05-31T14:59:36.889" v="373" actId="14100"/>
          <ac:picMkLst>
            <pc:docMk/>
            <pc:sldMk cId="1480572226" sldId="270"/>
            <ac:picMk id="19" creationId="{C0053F32-F4C2-4450-A662-5EDD80F1F1E3}"/>
          </ac:picMkLst>
        </pc:picChg>
        <pc:picChg chg="add mod">
          <ac:chgData name="MEDAN Aurelia" userId="S::aurelia.medan@reseau-canope.fr::d34ccd7e-3e97-4886-adc7-f2ba7841ca53" providerId="AD" clId="Web-{974C14B7-2CD5-4A7D-B2DF-397851F7CE10}" dt="2021-05-31T16:16:25.514" v="743" actId="688"/>
          <ac:picMkLst>
            <pc:docMk/>
            <pc:sldMk cId="1480572226" sldId="270"/>
            <ac:picMk id="26" creationId="{68714705-5C5B-4130-88EA-654C20B68C4F}"/>
          </ac:picMkLst>
        </pc:picChg>
        <pc:cxnChg chg="add mod">
          <ac:chgData name="MEDAN Aurelia" userId="S::aurelia.medan@reseau-canope.fr::d34ccd7e-3e97-4886-adc7-f2ba7841ca53" providerId="AD" clId="Web-{974C14B7-2CD5-4A7D-B2DF-397851F7CE10}" dt="2021-05-31T14:59:36.842" v="368" actId="14100"/>
          <ac:cxnSpMkLst>
            <pc:docMk/>
            <pc:sldMk cId="1480572226" sldId="270"/>
            <ac:cxnSpMk id="20" creationId="{27FA8DBB-69B3-4DCD-80FB-2265895026AC}"/>
          </ac:cxnSpMkLst>
        </pc:cxnChg>
        <pc:cxnChg chg="add mod">
          <ac:chgData name="MEDAN Aurelia" userId="S::aurelia.medan@reseau-canope.fr::d34ccd7e-3e97-4886-adc7-f2ba7841ca53" providerId="AD" clId="Web-{974C14B7-2CD5-4A7D-B2DF-397851F7CE10}" dt="2021-05-31T14:59:36.842" v="369" actId="14100"/>
          <ac:cxnSpMkLst>
            <pc:docMk/>
            <pc:sldMk cId="1480572226" sldId="270"/>
            <ac:cxnSpMk id="21" creationId="{DFBEB464-5001-4596-A5A0-5250B8F04747}"/>
          </ac:cxnSpMkLst>
        </pc:cxnChg>
        <pc:cxnChg chg="add mod">
          <ac:chgData name="MEDAN Aurelia" userId="S::aurelia.medan@reseau-canope.fr::d34ccd7e-3e97-4886-adc7-f2ba7841ca53" providerId="AD" clId="Web-{974C14B7-2CD5-4A7D-B2DF-397851F7CE10}" dt="2021-05-31T14:59:36.857" v="370" actId="14100"/>
          <ac:cxnSpMkLst>
            <pc:docMk/>
            <pc:sldMk cId="1480572226" sldId="270"/>
            <ac:cxnSpMk id="22" creationId="{611DBBAE-DD00-4C2B-86D7-062707610E25}"/>
          </ac:cxnSpMkLst>
        </pc:cxnChg>
        <pc:cxnChg chg="add mod">
          <ac:chgData name="MEDAN Aurelia" userId="S::aurelia.medan@reseau-canope.fr::d34ccd7e-3e97-4886-adc7-f2ba7841ca53" providerId="AD" clId="Web-{974C14B7-2CD5-4A7D-B2DF-397851F7CE10}" dt="2021-05-31T14:59:36.857" v="371" actId="14100"/>
          <ac:cxnSpMkLst>
            <pc:docMk/>
            <pc:sldMk cId="1480572226" sldId="270"/>
            <ac:cxnSpMk id="23" creationId="{5253E3E0-D3D0-4FAE-82C6-1A0F561145C3}"/>
          </ac:cxnSpMkLst>
        </pc:cxnChg>
        <pc:cxnChg chg="add mod">
          <ac:chgData name="MEDAN Aurelia" userId="S::aurelia.medan@reseau-canope.fr::d34ccd7e-3e97-4886-adc7-f2ba7841ca53" providerId="AD" clId="Web-{974C14B7-2CD5-4A7D-B2DF-397851F7CE10}" dt="2021-05-31T14:59:36.873" v="372" actId="14100"/>
          <ac:cxnSpMkLst>
            <pc:docMk/>
            <pc:sldMk cId="1480572226" sldId="270"/>
            <ac:cxnSpMk id="24" creationId="{5294E7B2-25BD-4955-A14F-656C59D3AC7E}"/>
          </ac:cxnSpMkLst>
        </pc:cxnChg>
      </pc:sldChg>
      <pc:sldChg chg="add del replId">
        <pc:chgData name="MEDAN Aurelia" userId="S::aurelia.medan@reseau-canope.fr::d34ccd7e-3e97-4886-adc7-f2ba7841ca53" providerId="AD" clId="Web-{974C14B7-2CD5-4A7D-B2DF-397851F7CE10}" dt="2021-05-31T14:56:59.431" v="273"/>
        <pc:sldMkLst>
          <pc:docMk/>
          <pc:sldMk cId="2935582302" sldId="270"/>
        </pc:sldMkLst>
      </pc:sldChg>
      <pc:sldChg chg="addSp delSp modSp add ord replId">
        <pc:chgData name="MEDAN Aurelia" userId="S::aurelia.medan@reseau-canope.fr::d34ccd7e-3e97-4886-adc7-f2ba7841ca53" providerId="AD" clId="Web-{974C14B7-2CD5-4A7D-B2DF-397851F7CE10}" dt="2021-05-31T16:19:17.659" v="780" actId="1076"/>
        <pc:sldMkLst>
          <pc:docMk/>
          <pc:sldMk cId="3350273872" sldId="271"/>
        </pc:sldMkLst>
        <pc:spChg chg="add">
          <ac:chgData name="MEDAN Aurelia" userId="S::aurelia.medan@reseau-canope.fr::d34ccd7e-3e97-4886-adc7-f2ba7841ca53" providerId="AD" clId="Web-{974C14B7-2CD5-4A7D-B2DF-397851F7CE10}" dt="2021-05-31T16:18:02.954" v="757"/>
          <ac:spMkLst>
            <pc:docMk/>
            <pc:sldMk cId="3350273872" sldId="271"/>
            <ac:spMk id="4" creationId="{8740AEBC-0694-4C99-A447-A6CD4D701A3C}"/>
          </ac:spMkLst>
        </pc:spChg>
        <pc:spChg chg="add mod">
          <ac:chgData name="MEDAN Aurelia" userId="S::aurelia.medan@reseau-canope.fr::d34ccd7e-3e97-4886-adc7-f2ba7841ca53" providerId="AD" clId="Web-{974C14B7-2CD5-4A7D-B2DF-397851F7CE10}" dt="2021-05-31T16:19:05.440" v="779" actId="20577"/>
          <ac:spMkLst>
            <pc:docMk/>
            <pc:sldMk cId="3350273872" sldId="271"/>
            <ac:spMk id="5" creationId="{3DE6323A-9931-41D0-8F14-8013088FE241}"/>
          </ac:spMkLst>
        </pc:spChg>
        <pc:spChg chg="del">
          <ac:chgData name="MEDAN Aurelia" userId="S::aurelia.medan@reseau-canope.fr::d34ccd7e-3e97-4886-adc7-f2ba7841ca53" providerId="AD" clId="Web-{974C14B7-2CD5-4A7D-B2DF-397851F7CE10}" dt="2021-05-31T15:12:28.175" v="449"/>
          <ac:spMkLst>
            <pc:docMk/>
            <pc:sldMk cId="3350273872" sldId="271"/>
            <ac:spMk id="9" creationId="{5775453E-EE89-4290-8335-6782C6E578E7}"/>
          </ac:spMkLst>
        </pc:spChg>
        <pc:spChg chg="del mod">
          <ac:chgData name="MEDAN Aurelia" userId="S::aurelia.medan@reseau-canope.fr::d34ccd7e-3e97-4886-adc7-f2ba7841ca53" providerId="AD" clId="Web-{974C14B7-2CD5-4A7D-B2DF-397851F7CE10}" dt="2021-05-31T15:18:44.420" v="484"/>
          <ac:spMkLst>
            <pc:docMk/>
            <pc:sldMk cId="3350273872" sldId="271"/>
            <ac:spMk id="14" creationId="{FAE544C1-218E-43E3-9CFF-48A2400C3852}"/>
          </ac:spMkLst>
        </pc:spChg>
        <pc:spChg chg="del">
          <ac:chgData name="MEDAN Aurelia" userId="S::aurelia.medan@reseau-canope.fr::d34ccd7e-3e97-4886-adc7-f2ba7841ca53" providerId="AD" clId="Web-{974C14B7-2CD5-4A7D-B2DF-397851F7CE10}" dt="2021-05-31T15:12:26.394" v="448"/>
          <ac:spMkLst>
            <pc:docMk/>
            <pc:sldMk cId="3350273872" sldId="271"/>
            <ac:spMk id="15" creationId="{72CE8808-7CFB-4DAC-8A4A-0292D8F622BA}"/>
          </ac:spMkLst>
        </pc:spChg>
        <pc:spChg chg="del">
          <ac:chgData name="MEDAN Aurelia" userId="S::aurelia.medan@reseau-canope.fr::d34ccd7e-3e97-4886-adc7-f2ba7841ca53" providerId="AD" clId="Web-{974C14B7-2CD5-4A7D-B2DF-397851F7CE10}" dt="2021-05-31T15:12:23.253" v="444"/>
          <ac:spMkLst>
            <pc:docMk/>
            <pc:sldMk cId="3350273872" sldId="271"/>
            <ac:spMk id="25" creationId="{3F1F5D2A-C69A-4341-ACF7-EAC02E2FD16A}"/>
          </ac:spMkLst>
        </pc:spChg>
        <pc:grpChg chg="del">
          <ac:chgData name="MEDAN Aurelia" userId="S::aurelia.medan@reseau-canope.fr::d34ccd7e-3e97-4886-adc7-f2ba7841ca53" providerId="AD" clId="Web-{974C14B7-2CD5-4A7D-B2DF-397851F7CE10}" dt="2021-05-31T15:12:23.253" v="445"/>
          <ac:grpSpMkLst>
            <pc:docMk/>
            <pc:sldMk cId="3350273872" sldId="271"/>
            <ac:grpSpMk id="11" creationId="{E4FAE348-7BCE-4E4C-B8C8-3C1CEF2920A1}"/>
          </ac:grpSpMkLst>
        </pc:grpChg>
        <pc:picChg chg="add mod">
          <ac:chgData name="MEDAN Aurelia" userId="S::aurelia.medan@reseau-canope.fr::d34ccd7e-3e97-4886-adc7-f2ba7841ca53" providerId="AD" clId="Web-{974C14B7-2CD5-4A7D-B2DF-397851F7CE10}" dt="2021-05-31T16:19:17.659" v="780" actId="1076"/>
          <ac:picMkLst>
            <pc:docMk/>
            <pc:sldMk cId="3350273872" sldId="271"/>
            <ac:picMk id="3" creationId="{E13C21DF-EFF2-47C1-A66F-0FC93055B1DA}"/>
          </ac:picMkLst>
        </pc:picChg>
        <pc:picChg chg="del">
          <ac:chgData name="MEDAN Aurelia" userId="S::aurelia.medan@reseau-canope.fr::d34ccd7e-3e97-4886-adc7-f2ba7841ca53" providerId="AD" clId="Web-{974C14B7-2CD5-4A7D-B2DF-397851F7CE10}" dt="2021-05-31T15:12:23.269" v="447"/>
          <ac:picMkLst>
            <pc:docMk/>
            <pc:sldMk cId="3350273872" sldId="271"/>
            <ac:picMk id="16" creationId="{A2230565-58CB-4D11-B7A2-F8C768F2CC96}"/>
          </ac:picMkLst>
        </pc:picChg>
        <pc:picChg chg="del">
          <ac:chgData name="MEDAN Aurelia" userId="S::aurelia.medan@reseau-canope.fr::d34ccd7e-3e97-4886-adc7-f2ba7841ca53" providerId="AD" clId="Web-{974C14B7-2CD5-4A7D-B2DF-397851F7CE10}" dt="2021-05-31T15:12:23.253" v="446"/>
          <ac:picMkLst>
            <pc:docMk/>
            <pc:sldMk cId="3350273872" sldId="271"/>
            <ac:picMk id="17" creationId="{B0A29C48-5DF4-4CFB-BC9A-1B8990C11A19}"/>
          </ac:picMkLst>
        </pc:picChg>
        <pc:picChg chg="del">
          <ac:chgData name="MEDAN Aurelia" userId="S::aurelia.medan@reseau-canope.fr::d34ccd7e-3e97-4886-adc7-f2ba7841ca53" providerId="AD" clId="Web-{974C14B7-2CD5-4A7D-B2DF-397851F7CE10}" dt="2021-05-31T15:12:28.816" v="450"/>
          <ac:picMkLst>
            <pc:docMk/>
            <pc:sldMk cId="3350273872" sldId="271"/>
            <ac:picMk id="18" creationId="{87C63BF0-6827-4544-9251-82F299E78ACB}"/>
          </ac:picMkLst>
        </pc:picChg>
        <pc:picChg chg="del">
          <ac:chgData name="MEDAN Aurelia" userId="S::aurelia.medan@reseau-canope.fr::d34ccd7e-3e97-4886-adc7-f2ba7841ca53" providerId="AD" clId="Web-{974C14B7-2CD5-4A7D-B2DF-397851F7CE10}" dt="2021-05-31T15:17:00.011" v="453"/>
          <ac:picMkLst>
            <pc:docMk/>
            <pc:sldMk cId="3350273872" sldId="271"/>
            <ac:picMk id="26" creationId="{68714705-5C5B-4130-88EA-654C20B68C4F}"/>
          </ac:picMkLst>
        </pc:picChg>
      </pc:sldChg>
      <pc:sldChg chg="addSp modSp new">
        <pc:chgData name="MEDAN Aurelia" userId="S::aurelia.medan@reseau-canope.fr::d34ccd7e-3e97-4886-adc7-f2ba7841ca53" providerId="AD" clId="Web-{974C14B7-2CD5-4A7D-B2DF-397851F7CE10}" dt="2021-05-31T16:19:25.972" v="781" actId="20577"/>
        <pc:sldMkLst>
          <pc:docMk/>
          <pc:sldMk cId="3272571628" sldId="272"/>
        </pc:sldMkLst>
        <pc:spChg chg="add mod">
          <ac:chgData name="MEDAN Aurelia" userId="S::aurelia.medan@reseau-canope.fr::d34ccd7e-3e97-4886-adc7-f2ba7841ca53" providerId="AD" clId="Web-{974C14B7-2CD5-4A7D-B2DF-397851F7CE10}" dt="2021-05-31T15:17:09.964" v="461" actId="20577"/>
          <ac:spMkLst>
            <pc:docMk/>
            <pc:sldMk cId="3272571628" sldId="272"/>
            <ac:spMk id="3" creationId="{575B765F-9FC1-4519-869F-5C59CCF604DB}"/>
          </ac:spMkLst>
        </pc:spChg>
        <pc:spChg chg="add">
          <ac:chgData name="MEDAN Aurelia" userId="S::aurelia.medan@reseau-canope.fr::d34ccd7e-3e97-4886-adc7-f2ba7841ca53" providerId="AD" clId="Web-{974C14B7-2CD5-4A7D-B2DF-397851F7CE10}" dt="2021-05-31T16:18:06.063" v="760"/>
          <ac:spMkLst>
            <pc:docMk/>
            <pc:sldMk cId="3272571628" sldId="272"/>
            <ac:spMk id="7" creationId="{96C1D151-E2FF-4088-A0DA-AF5F90A1FFEF}"/>
          </ac:spMkLst>
        </pc:spChg>
        <pc:spChg chg="add mod">
          <ac:chgData name="MEDAN Aurelia" userId="S::aurelia.medan@reseau-canope.fr::d34ccd7e-3e97-4886-adc7-f2ba7841ca53" providerId="AD" clId="Web-{974C14B7-2CD5-4A7D-B2DF-397851F7CE10}" dt="2021-05-31T16:19:25.972" v="781" actId="20577"/>
          <ac:spMkLst>
            <pc:docMk/>
            <pc:sldMk cId="3272571628" sldId="272"/>
            <ac:spMk id="9" creationId="{B6C3B363-FC9E-4E65-AF4B-A513B35EA53B}"/>
          </ac:spMkLst>
        </pc:spChg>
        <pc:picChg chg="add">
          <ac:chgData name="MEDAN Aurelia" userId="S::aurelia.medan@reseau-canope.fr::d34ccd7e-3e97-4886-adc7-f2ba7841ca53" providerId="AD" clId="Web-{974C14B7-2CD5-4A7D-B2DF-397851F7CE10}" dt="2021-05-31T16:18:06.063" v="759"/>
          <ac:picMkLst>
            <pc:docMk/>
            <pc:sldMk cId="3272571628" sldId="272"/>
            <ac:picMk id="5" creationId="{C4F91BD4-3544-4845-A6AB-69EEC75AF745}"/>
          </ac:picMkLst>
        </pc:picChg>
      </pc:sldChg>
      <pc:sldChg chg="addSp modSp add replId">
        <pc:chgData name="MEDAN Aurelia" userId="S::aurelia.medan@reseau-canope.fr::d34ccd7e-3e97-4886-adc7-f2ba7841ca53" providerId="AD" clId="Web-{974C14B7-2CD5-4A7D-B2DF-397851F7CE10}" dt="2021-05-31T16:19:45.644" v="784" actId="20577"/>
        <pc:sldMkLst>
          <pc:docMk/>
          <pc:sldMk cId="689609789" sldId="273"/>
        </pc:sldMkLst>
        <pc:spChg chg="mod">
          <ac:chgData name="MEDAN Aurelia" userId="S::aurelia.medan@reseau-canope.fr::d34ccd7e-3e97-4886-adc7-f2ba7841ca53" providerId="AD" clId="Web-{974C14B7-2CD5-4A7D-B2DF-397851F7CE10}" dt="2021-05-31T15:17:29.074" v="470" actId="20577"/>
          <ac:spMkLst>
            <pc:docMk/>
            <pc:sldMk cId="689609789" sldId="273"/>
            <ac:spMk id="3" creationId="{575B765F-9FC1-4519-869F-5C59CCF604DB}"/>
          </ac:spMkLst>
        </pc:spChg>
        <pc:spChg chg="add">
          <ac:chgData name="MEDAN Aurelia" userId="S::aurelia.medan@reseau-canope.fr::d34ccd7e-3e97-4886-adc7-f2ba7841ca53" providerId="AD" clId="Web-{974C14B7-2CD5-4A7D-B2DF-397851F7CE10}" dt="2021-05-31T16:18:19.220" v="769"/>
          <ac:spMkLst>
            <pc:docMk/>
            <pc:sldMk cId="689609789" sldId="273"/>
            <ac:spMk id="6" creationId="{9AC81D03-A937-4B9C-85B6-E43581E26977}"/>
          </ac:spMkLst>
        </pc:spChg>
        <pc:spChg chg="add mod">
          <ac:chgData name="MEDAN Aurelia" userId="S::aurelia.medan@reseau-canope.fr::d34ccd7e-3e97-4886-adc7-f2ba7841ca53" providerId="AD" clId="Web-{974C14B7-2CD5-4A7D-B2DF-397851F7CE10}" dt="2021-05-31T16:19:45.644" v="784" actId="20577"/>
          <ac:spMkLst>
            <pc:docMk/>
            <pc:sldMk cId="689609789" sldId="273"/>
            <ac:spMk id="8" creationId="{0D244B4B-6546-454E-9242-8E36DBAB62CA}"/>
          </ac:spMkLst>
        </pc:spChg>
        <pc:picChg chg="add">
          <ac:chgData name="MEDAN Aurelia" userId="S::aurelia.medan@reseau-canope.fr::d34ccd7e-3e97-4886-adc7-f2ba7841ca53" providerId="AD" clId="Web-{974C14B7-2CD5-4A7D-B2DF-397851F7CE10}" dt="2021-05-31T16:18:19.220" v="768"/>
          <ac:picMkLst>
            <pc:docMk/>
            <pc:sldMk cId="689609789" sldId="273"/>
            <ac:picMk id="2" creationId="{9AF7EEA4-0A8C-4D5A-8A15-923AD658F94A}"/>
          </ac:picMkLst>
        </pc:picChg>
      </pc:sldChg>
      <pc:sldChg chg="addSp delSp modSp new">
        <pc:chgData name="MEDAN Aurelia" userId="S::aurelia.medan@reseau-canope.fr::d34ccd7e-3e97-4886-adc7-f2ba7841ca53" providerId="AD" clId="Web-{974C14B7-2CD5-4A7D-B2DF-397851F7CE10}" dt="2021-05-31T20:54:52.707" v="1572" actId="1076"/>
        <pc:sldMkLst>
          <pc:docMk/>
          <pc:sldMk cId="2908846971" sldId="274"/>
        </pc:sldMkLst>
        <pc:spChg chg="add mod">
          <ac:chgData name="MEDAN Aurelia" userId="S::aurelia.medan@reseau-canope.fr::d34ccd7e-3e97-4886-adc7-f2ba7841ca53" providerId="AD" clId="Web-{974C14B7-2CD5-4A7D-B2DF-397851F7CE10}" dt="2021-05-31T15:17:50.793" v="482" actId="20577"/>
          <ac:spMkLst>
            <pc:docMk/>
            <pc:sldMk cId="2908846971" sldId="274"/>
            <ac:spMk id="3" creationId="{31C067FC-DF1F-48FE-BBFD-AFECB814AD7B}"/>
          </ac:spMkLst>
        </pc:spChg>
        <pc:spChg chg="add mod">
          <ac:chgData name="MEDAN Aurelia" userId="S::aurelia.medan@reseau-canope.fr::d34ccd7e-3e97-4886-adc7-f2ba7841ca53" providerId="AD" clId="Web-{974C14B7-2CD5-4A7D-B2DF-397851F7CE10}" dt="2021-05-31T16:20:35.364" v="785" actId="1076"/>
          <ac:spMkLst>
            <pc:docMk/>
            <pc:sldMk cId="2908846971" sldId="274"/>
            <ac:spMk id="5" creationId="{6DB65D02-AAA0-4443-BBB6-3031BEA8A99F}"/>
          </ac:spMkLst>
        </pc:spChg>
        <pc:spChg chg="add">
          <ac:chgData name="MEDAN Aurelia" userId="S::aurelia.medan@reseau-canope.fr::d34ccd7e-3e97-4886-adc7-f2ba7841ca53" providerId="AD" clId="Web-{974C14B7-2CD5-4A7D-B2DF-397851F7CE10}" dt="2021-05-31T16:18:15.345" v="763"/>
          <ac:spMkLst>
            <pc:docMk/>
            <pc:sldMk cId="2908846971" sldId="274"/>
            <ac:spMk id="11" creationId="{9B040AB7-CC34-43D8-9EB0-9D6C44F64085}"/>
          </ac:spMkLst>
        </pc:spChg>
        <pc:spChg chg="add mod">
          <ac:chgData name="MEDAN Aurelia" userId="S::aurelia.medan@reseau-canope.fr::d34ccd7e-3e97-4886-adc7-f2ba7841ca53" providerId="AD" clId="Web-{974C14B7-2CD5-4A7D-B2DF-397851F7CE10}" dt="2021-05-31T16:19:30.441" v="782" actId="20577"/>
          <ac:spMkLst>
            <pc:docMk/>
            <pc:sldMk cId="2908846971" sldId="274"/>
            <ac:spMk id="13" creationId="{08EBA4CE-D8C6-47D6-8B00-CD5574527596}"/>
          </ac:spMkLst>
        </pc:spChg>
        <pc:picChg chg="add mod">
          <ac:chgData name="MEDAN Aurelia" userId="S::aurelia.medan@reseau-canope.fr::d34ccd7e-3e97-4886-adc7-f2ba7841ca53" providerId="AD" clId="Web-{974C14B7-2CD5-4A7D-B2DF-397851F7CE10}" dt="2021-05-31T19:55:34.686" v="790" actId="14100"/>
          <ac:picMkLst>
            <pc:docMk/>
            <pc:sldMk cId="2908846971" sldId="274"/>
            <ac:picMk id="2" creationId="{9E41A11D-7888-493D-80A0-42E57F81E24C}"/>
          </ac:picMkLst>
        </pc:picChg>
        <pc:picChg chg="add mod ord">
          <ac:chgData name="MEDAN Aurelia" userId="S::aurelia.medan@reseau-canope.fr::d34ccd7e-3e97-4886-adc7-f2ba7841ca53" providerId="AD" clId="Web-{974C14B7-2CD5-4A7D-B2DF-397851F7CE10}" dt="2021-05-31T20:54:43.566" v="1570" actId="1076"/>
          <ac:picMkLst>
            <pc:docMk/>
            <pc:sldMk cId="2908846971" sldId="274"/>
            <ac:picMk id="4" creationId="{022C8939-D853-4BBE-92DA-1337ED8066C3}"/>
          </ac:picMkLst>
        </pc:picChg>
        <pc:picChg chg="add del mod">
          <ac:chgData name="MEDAN Aurelia" userId="S::aurelia.medan@reseau-canope.fr::d34ccd7e-3e97-4886-adc7-f2ba7841ca53" providerId="AD" clId="Web-{974C14B7-2CD5-4A7D-B2DF-397851F7CE10}" dt="2021-05-31T15:51:34.411" v="584"/>
          <ac:picMkLst>
            <pc:docMk/>
            <pc:sldMk cId="2908846971" sldId="274"/>
            <ac:picMk id="6" creationId="{41948D4A-FFCC-4AFB-9485-75A50747C1C1}"/>
          </ac:picMkLst>
        </pc:picChg>
        <pc:picChg chg="add mod">
          <ac:chgData name="MEDAN Aurelia" userId="S::aurelia.medan@reseau-canope.fr::d34ccd7e-3e97-4886-adc7-f2ba7841ca53" providerId="AD" clId="Web-{974C14B7-2CD5-4A7D-B2DF-397851F7CE10}" dt="2021-05-31T20:54:47.754" v="1571" actId="1076"/>
          <ac:picMkLst>
            <pc:docMk/>
            <pc:sldMk cId="2908846971" sldId="274"/>
            <ac:picMk id="6" creationId="{7D68F3C4-3C2A-4066-995F-75A61906E9EA}"/>
          </ac:picMkLst>
        </pc:picChg>
        <pc:picChg chg="add mod">
          <ac:chgData name="MEDAN Aurelia" userId="S::aurelia.medan@reseau-canope.fr::d34ccd7e-3e97-4886-adc7-f2ba7841ca53" providerId="AD" clId="Web-{974C14B7-2CD5-4A7D-B2DF-397851F7CE10}" dt="2021-05-31T20:54:52.707" v="1572" actId="1076"/>
          <ac:picMkLst>
            <pc:docMk/>
            <pc:sldMk cId="2908846971" sldId="274"/>
            <ac:picMk id="7" creationId="{3170635C-3E3C-4BDA-8264-53987C17F4CF}"/>
          </ac:picMkLst>
        </pc:picChg>
        <pc:picChg chg="add">
          <ac:chgData name="MEDAN Aurelia" userId="S::aurelia.medan@reseau-canope.fr::d34ccd7e-3e97-4886-adc7-f2ba7841ca53" providerId="AD" clId="Web-{974C14B7-2CD5-4A7D-B2DF-397851F7CE10}" dt="2021-05-31T16:18:15.329" v="762"/>
          <ac:picMkLst>
            <pc:docMk/>
            <pc:sldMk cId="2908846971" sldId="274"/>
            <ac:picMk id="9" creationId="{40528E75-3ABC-4ACF-B2EE-3E7373441FB6}"/>
          </ac:picMkLst>
        </pc:picChg>
        <pc:picChg chg="add mod">
          <ac:chgData name="MEDAN Aurelia" userId="S::aurelia.medan@reseau-canope.fr::d34ccd7e-3e97-4886-adc7-f2ba7841ca53" providerId="AD" clId="Web-{974C14B7-2CD5-4A7D-B2DF-397851F7CE10}" dt="2021-05-31T16:37:19.782" v="787" actId="1076"/>
          <ac:picMkLst>
            <pc:docMk/>
            <pc:sldMk cId="2908846971" sldId="274"/>
            <ac:picMk id="14" creationId="{85B95BD8-BB9F-447F-9908-C08A4CE450C7}"/>
          </ac:picMkLst>
        </pc:picChg>
      </pc:sldChg>
      <pc:sldChg chg="addSp modSp add ord replId">
        <pc:chgData name="MEDAN Aurelia" userId="S::aurelia.medan@reseau-canope.fr::d34ccd7e-3e97-4886-adc7-f2ba7841ca53" providerId="AD" clId="Web-{974C14B7-2CD5-4A7D-B2DF-397851F7CE10}" dt="2021-05-31T16:18:46.924" v="777" actId="20577"/>
        <pc:sldMkLst>
          <pc:docMk/>
          <pc:sldMk cId="4109922906" sldId="275"/>
        </pc:sldMkLst>
        <pc:spChg chg="add">
          <ac:chgData name="MEDAN Aurelia" userId="S::aurelia.medan@reseau-canope.fr::d34ccd7e-3e97-4886-adc7-f2ba7841ca53" providerId="AD" clId="Web-{974C14B7-2CD5-4A7D-B2DF-397851F7CE10}" dt="2021-05-31T16:17:57.719" v="754"/>
          <ac:spMkLst>
            <pc:docMk/>
            <pc:sldMk cId="4109922906" sldId="275"/>
            <ac:spMk id="8" creationId="{F7989C85-ACF9-4417-A0A7-7E9AE5493F47}"/>
          </ac:spMkLst>
        </pc:spChg>
        <pc:spChg chg="add mod">
          <ac:chgData name="MEDAN Aurelia" userId="S::aurelia.medan@reseau-canope.fr::d34ccd7e-3e97-4886-adc7-f2ba7841ca53" providerId="AD" clId="Web-{974C14B7-2CD5-4A7D-B2DF-397851F7CE10}" dt="2021-05-31T16:18:46.924" v="777" actId="20577"/>
          <ac:spMkLst>
            <pc:docMk/>
            <pc:sldMk cId="4109922906" sldId="275"/>
            <ac:spMk id="10" creationId="{85E51FE7-62E6-4C2C-AC62-16022505BB4C}"/>
          </ac:spMkLst>
        </pc:spChg>
        <pc:picChg chg="add">
          <ac:chgData name="MEDAN Aurelia" userId="S::aurelia.medan@reseau-canope.fr::d34ccd7e-3e97-4886-adc7-f2ba7841ca53" providerId="AD" clId="Web-{974C14B7-2CD5-4A7D-B2DF-397851F7CE10}" dt="2021-05-31T16:17:57.719" v="753"/>
          <ac:picMkLst>
            <pc:docMk/>
            <pc:sldMk cId="4109922906" sldId="275"/>
            <ac:picMk id="6" creationId="{1C175D27-DE65-4C6B-854F-9F03B7EEEA23}"/>
          </ac:picMkLst>
        </pc:picChg>
      </pc:sldChg>
      <pc:sldChg chg="delSp modSp add del modNotes">
        <pc:chgData name="MEDAN Aurelia" userId="S::aurelia.medan@reseau-canope.fr::d34ccd7e-3e97-4886-adc7-f2ba7841ca53" providerId="AD" clId="Web-{974C14B7-2CD5-4A7D-B2DF-397851F7CE10}" dt="2021-05-31T15:32:15.145" v="517"/>
        <pc:sldMkLst>
          <pc:docMk/>
          <pc:sldMk cId="1996404195" sldId="276"/>
        </pc:sldMkLst>
        <pc:spChg chg="mod">
          <ac:chgData name="MEDAN Aurelia" userId="S::aurelia.medan@reseau-canope.fr::d34ccd7e-3e97-4886-adc7-f2ba7841ca53" providerId="AD" clId="Web-{974C14B7-2CD5-4A7D-B2DF-397851F7CE10}" dt="2021-05-31T15:29:58.329" v="514" actId="20577"/>
          <ac:spMkLst>
            <pc:docMk/>
            <pc:sldMk cId="1996404195" sldId="276"/>
            <ac:spMk id="2" creationId="{AF8739CF-03E4-4856-8DBD-D861206D54FA}"/>
          </ac:spMkLst>
        </pc:spChg>
        <pc:spChg chg="del">
          <ac:chgData name="MEDAN Aurelia" userId="S::aurelia.medan@reseau-canope.fr::d34ccd7e-3e97-4886-adc7-f2ba7841ca53" providerId="AD" clId="Web-{974C14B7-2CD5-4A7D-B2DF-397851F7CE10}" dt="2021-05-31T15:30:00.563" v="515"/>
          <ac:spMkLst>
            <pc:docMk/>
            <pc:sldMk cId="1996404195" sldId="276"/>
            <ac:spMk id="3" creationId="{40C1540E-1780-4DA1-BDA0-DD229E5D65DA}"/>
          </ac:spMkLst>
        </pc:spChg>
        <pc:picChg chg="del">
          <ac:chgData name="MEDAN Aurelia" userId="S::aurelia.medan@reseau-canope.fr::d34ccd7e-3e97-4886-adc7-f2ba7841ca53" providerId="AD" clId="Web-{974C14B7-2CD5-4A7D-B2DF-397851F7CE10}" dt="2021-05-31T15:30:42.611" v="516"/>
          <ac:picMkLst>
            <pc:docMk/>
            <pc:sldMk cId="1996404195" sldId="276"/>
            <ac:picMk id="4" creationId="{E0BF7273-13D7-4A91-9F69-82326A6EB4A5}"/>
          </ac:picMkLst>
        </pc:picChg>
      </pc:sldChg>
      <pc:sldChg chg="add del replId">
        <pc:chgData name="MEDAN Aurelia" userId="S::aurelia.medan@reseau-canope.fr::d34ccd7e-3e97-4886-adc7-f2ba7841ca53" providerId="AD" clId="Web-{974C14B7-2CD5-4A7D-B2DF-397851F7CE10}" dt="2021-05-31T15:28:15.029" v="488"/>
        <pc:sldMkLst>
          <pc:docMk/>
          <pc:sldMk cId="2059922396" sldId="276"/>
        </pc:sldMkLst>
      </pc:sldChg>
      <pc:sldChg chg="modSp">
        <pc:chgData name="MEDAN Aurelia" userId="S::aurelia.medan@reseau-canope.fr::d34ccd7e-3e97-4886-adc7-f2ba7841ca53" providerId="AD" clId="Web-{974C14B7-2CD5-4A7D-B2DF-397851F7CE10}" dt="2021-05-31T15:32:23.661" v="529" actId="20577"/>
        <pc:sldMkLst>
          <pc:docMk/>
          <pc:sldMk cId="2896267338" sldId="277"/>
        </pc:sldMkLst>
        <pc:spChg chg="mod">
          <ac:chgData name="MEDAN Aurelia" userId="S::aurelia.medan@reseau-canope.fr::d34ccd7e-3e97-4886-adc7-f2ba7841ca53" providerId="AD" clId="Web-{974C14B7-2CD5-4A7D-B2DF-397851F7CE10}" dt="2021-05-31T15:32:23.661" v="529" actId="20577"/>
          <ac:spMkLst>
            <pc:docMk/>
            <pc:sldMk cId="2896267338" sldId="277"/>
            <ac:spMk id="2" creationId="{653AB1C4-E479-47EF-96B0-BE665B996A68}"/>
          </ac:spMkLst>
        </pc:spChg>
      </pc:sldChg>
      <pc:sldChg chg="addSp modSp">
        <pc:chgData name="MEDAN Aurelia" userId="S::aurelia.medan@reseau-canope.fr::d34ccd7e-3e97-4886-adc7-f2ba7841ca53" providerId="AD" clId="Web-{974C14B7-2CD5-4A7D-B2DF-397851F7CE10}" dt="2021-05-31T16:18:55.643" v="778" actId="20577"/>
        <pc:sldMkLst>
          <pc:docMk/>
          <pc:sldMk cId="4073694761" sldId="278"/>
        </pc:sldMkLst>
        <pc:spChg chg="add mod">
          <ac:chgData name="MEDAN Aurelia" userId="S::aurelia.medan@reseau-canope.fr::d34ccd7e-3e97-4886-adc7-f2ba7841ca53" providerId="AD" clId="Web-{974C14B7-2CD5-4A7D-B2DF-397851F7CE10}" dt="2021-05-31T16:18:38.283" v="775" actId="1076"/>
          <ac:spMkLst>
            <pc:docMk/>
            <pc:sldMk cId="4073694761" sldId="278"/>
            <ac:spMk id="18" creationId="{1940BE7D-299D-456F-90DA-0FC9EFB7B99C}"/>
          </ac:spMkLst>
        </pc:spChg>
        <pc:spChg chg="add mod">
          <ac:chgData name="MEDAN Aurelia" userId="S::aurelia.medan@reseau-canope.fr::d34ccd7e-3e97-4886-adc7-f2ba7841ca53" providerId="AD" clId="Web-{974C14B7-2CD5-4A7D-B2DF-397851F7CE10}" dt="2021-05-31T16:18:55.643" v="778" actId="20577"/>
          <ac:spMkLst>
            <pc:docMk/>
            <pc:sldMk cId="4073694761" sldId="278"/>
            <ac:spMk id="20" creationId="{E3472928-946B-4D53-9D2B-D03BF7EC4FCC}"/>
          </ac:spMkLst>
        </pc:spChg>
        <pc:picChg chg="add mod">
          <ac:chgData name="MEDAN Aurelia" userId="S::aurelia.medan@reseau-canope.fr::d34ccd7e-3e97-4886-adc7-f2ba7841ca53" providerId="AD" clId="Web-{974C14B7-2CD5-4A7D-B2DF-397851F7CE10}" dt="2021-05-31T16:18:38.283" v="774" actId="1076"/>
          <ac:picMkLst>
            <pc:docMk/>
            <pc:sldMk cId="4073694761" sldId="278"/>
            <ac:picMk id="14" creationId="{62A5EC33-D65E-44E2-9C5A-D357B55FAECF}"/>
          </ac:picMkLst>
        </pc:picChg>
      </pc:sldChg>
      <pc:sldChg chg="delSp modSp add ord replId">
        <pc:chgData name="MEDAN Aurelia" userId="S::aurelia.medan@reseau-canope.fr::d34ccd7e-3e97-4886-adc7-f2ba7841ca53" providerId="AD" clId="Web-{974C14B7-2CD5-4A7D-B2DF-397851F7CE10}" dt="2021-05-31T16:09:09.971" v="612" actId="1076"/>
        <pc:sldMkLst>
          <pc:docMk/>
          <pc:sldMk cId="266314643" sldId="279"/>
        </pc:sldMkLst>
        <pc:spChg chg="mod">
          <ac:chgData name="MEDAN Aurelia" userId="S::aurelia.medan@reseau-canope.fr::d34ccd7e-3e97-4886-adc7-f2ba7841ca53" providerId="AD" clId="Web-{974C14B7-2CD5-4A7D-B2DF-397851F7CE10}" dt="2021-05-31T16:09:05.908" v="611" actId="14100"/>
          <ac:spMkLst>
            <pc:docMk/>
            <pc:sldMk cId="266314643" sldId="279"/>
            <ac:spMk id="3" creationId="{63CE37A3-5CA7-4E14-9260-296267AE7FE5}"/>
          </ac:spMkLst>
        </pc:spChg>
        <pc:spChg chg="mod">
          <ac:chgData name="MEDAN Aurelia" userId="S::aurelia.medan@reseau-canope.fr::d34ccd7e-3e97-4886-adc7-f2ba7841ca53" providerId="AD" clId="Web-{974C14B7-2CD5-4A7D-B2DF-397851F7CE10}" dt="2021-05-31T15:38:44.609" v="564" actId="14100"/>
          <ac:spMkLst>
            <pc:docMk/>
            <pc:sldMk cId="266314643" sldId="279"/>
            <ac:spMk id="13" creationId="{C17ED292-B5E8-4377-9774-1C4F661DFAC6}"/>
          </ac:spMkLst>
        </pc:spChg>
        <pc:picChg chg="mod">
          <ac:chgData name="MEDAN Aurelia" userId="S::aurelia.medan@reseau-canope.fr::d34ccd7e-3e97-4886-adc7-f2ba7841ca53" providerId="AD" clId="Web-{974C14B7-2CD5-4A7D-B2DF-397851F7CE10}" dt="2021-05-31T16:09:09.971" v="612" actId="1076"/>
          <ac:picMkLst>
            <pc:docMk/>
            <pc:sldMk cId="266314643" sldId="279"/>
            <ac:picMk id="2" creationId="{562E0BCB-34E4-4911-A041-572175C19510}"/>
          </ac:picMkLst>
        </pc:picChg>
        <pc:picChg chg="del">
          <ac:chgData name="MEDAN Aurelia" userId="S::aurelia.medan@reseau-canope.fr::d34ccd7e-3e97-4886-adc7-f2ba7841ca53" providerId="AD" clId="Web-{974C14B7-2CD5-4A7D-B2DF-397851F7CE10}" dt="2021-05-31T16:08:34.095" v="597"/>
          <ac:picMkLst>
            <pc:docMk/>
            <pc:sldMk cId="266314643" sldId="279"/>
            <ac:picMk id="45" creationId="{40E2F0AC-56A3-4F9B-A5F5-92458D5D1432}"/>
          </ac:picMkLst>
        </pc:picChg>
      </pc:sldChg>
      <pc:sldChg chg="addSp delSp modSp add replId addAnim delAnim modAnim">
        <pc:chgData name="MEDAN Aurelia" userId="S::aurelia.medan@reseau-canope.fr::d34ccd7e-3e97-4886-adc7-f2ba7841ca53" providerId="AD" clId="Web-{974C14B7-2CD5-4A7D-B2DF-397851F7CE10}" dt="2021-05-31T20:14:43.101" v="1211" actId="1076"/>
        <pc:sldMkLst>
          <pc:docMk/>
          <pc:sldMk cId="209744293" sldId="280"/>
        </pc:sldMkLst>
        <pc:spChg chg="mod">
          <ac:chgData name="MEDAN Aurelia" userId="S::aurelia.medan@reseau-canope.fr::d34ccd7e-3e97-4886-adc7-f2ba7841ca53" providerId="AD" clId="Web-{974C14B7-2CD5-4A7D-B2DF-397851F7CE10}" dt="2021-05-31T19:57:37.440" v="807" actId="20577"/>
          <ac:spMkLst>
            <pc:docMk/>
            <pc:sldMk cId="209744293" sldId="280"/>
            <ac:spMk id="3" creationId="{31C067FC-DF1F-48FE-BBFD-AFECB814AD7B}"/>
          </ac:spMkLst>
        </pc:spChg>
        <pc:spChg chg="add mod">
          <ac:chgData name="MEDAN Aurelia" userId="S::aurelia.medan@reseau-canope.fr::d34ccd7e-3e97-4886-adc7-f2ba7841ca53" providerId="AD" clId="Web-{974C14B7-2CD5-4A7D-B2DF-397851F7CE10}" dt="2021-05-31T20:03:41.622" v="880"/>
          <ac:spMkLst>
            <pc:docMk/>
            <pc:sldMk cId="209744293" sldId="280"/>
            <ac:spMk id="4" creationId="{B2CB1987-BA2F-4631-9446-430C73D5481D}"/>
          </ac:spMkLst>
        </pc:spChg>
        <pc:spChg chg="add mod">
          <ac:chgData name="MEDAN Aurelia" userId="S::aurelia.medan@reseau-canope.fr::d34ccd7e-3e97-4886-adc7-f2ba7841ca53" providerId="AD" clId="Web-{974C14B7-2CD5-4A7D-B2DF-397851F7CE10}" dt="2021-05-31T19:59:30.802" v="839" actId="14100"/>
          <ac:spMkLst>
            <pc:docMk/>
            <pc:sldMk cId="209744293" sldId="280"/>
            <ac:spMk id="5" creationId="{A52C8D81-A8AD-4F6F-9179-6C840A1C527D}"/>
          </ac:spMkLst>
        </pc:spChg>
        <pc:spChg chg="add">
          <ac:chgData name="MEDAN Aurelia" userId="S::aurelia.medan@reseau-canope.fr::d34ccd7e-3e97-4886-adc7-f2ba7841ca53" providerId="AD" clId="Web-{974C14B7-2CD5-4A7D-B2DF-397851F7CE10}" dt="2021-05-31T16:18:17.736" v="766"/>
          <ac:spMkLst>
            <pc:docMk/>
            <pc:sldMk cId="209744293" sldId="280"/>
            <ac:spMk id="7" creationId="{A204362E-04DB-4B30-BBBE-5AAA94FDF397}"/>
          </ac:spMkLst>
        </pc:spChg>
        <pc:spChg chg="add mod">
          <ac:chgData name="MEDAN Aurelia" userId="S::aurelia.medan@reseau-canope.fr::d34ccd7e-3e97-4886-adc7-f2ba7841ca53" providerId="AD" clId="Web-{974C14B7-2CD5-4A7D-B2DF-397851F7CE10}" dt="2021-05-31T20:03:48.153" v="881"/>
          <ac:spMkLst>
            <pc:docMk/>
            <pc:sldMk cId="209744293" sldId="280"/>
            <ac:spMk id="8" creationId="{392D3B53-170E-41B2-A434-DFC15A689FF2}"/>
          </ac:spMkLst>
        </pc:spChg>
        <pc:spChg chg="add mod">
          <ac:chgData name="MEDAN Aurelia" userId="S::aurelia.medan@reseau-canope.fr::d34ccd7e-3e97-4886-adc7-f2ba7841ca53" providerId="AD" clId="Web-{974C14B7-2CD5-4A7D-B2DF-397851F7CE10}" dt="2021-05-31T16:19:40.269" v="783" actId="20577"/>
          <ac:spMkLst>
            <pc:docMk/>
            <pc:sldMk cId="209744293" sldId="280"/>
            <ac:spMk id="9" creationId="{8904BEBB-9312-4F8D-A7A7-A1EB2BDAC6E7}"/>
          </ac:spMkLst>
        </pc:spChg>
        <pc:spChg chg="add mod">
          <ac:chgData name="MEDAN Aurelia" userId="S::aurelia.medan@reseau-canope.fr::d34ccd7e-3e97-4886-adc7-f2ba7841ca53" providerId="AD" clId="Web-{974C14B7-2CD5-4A7D-B2DF-397851F7CE10}" dt="2021-05-31T20:03:52.294" v="882"/>
          <ac:spMkLst>
            <pc:docMk/>
            <pc:sldMk cId="209744293" sldId="280"/>
            <ac:spMk id="10" creationId="{C7F379AC-C0A5-46AD-AE95-A9ED3AD9B5A3}"/>
          </ac:spMkLst>
        </pc:spChg>
        <pc:spChg chg="add mod">
          <ac:chgData name="MEDAN Aurelia" userId="S::aurelia.medan@reseau-canope.fr::d34ccd7e-3e97-4886-adc7-f2ba7841ca53" providerId="AD" clId="Web-{974C14B7-2CD5-4A7D-B2DF-397851F7CE10}" dt="2021-05-31T20:03:55.778" v="883"/>
          <ac:spMkLst>
            <pc:docMk/>
            <pc:sldMk cId="209744293" sldId="280"/>
            <ac:spMk id="11" creationId="{A3DB7F94-947B-4EC2-B2D8-E877C053CCD8}"/>
          </ac:spMkLst>
        </pc:spChg>
        <pc:spChg chg="add mod">
          <ac:chgData name="MEDAN Aurelia" userId="S::aurelia.medan@reseau-canope.fr::d34ccd7e-3e97-4886-adc7-f2ba7841ca53" providerId="AD" clId="Web-{974C14B7-2CD5-4A7D-B2DF-397851F7CE10}" dt="2021-05-31T20:03:59.997" v="884"/>
          <ac:spMkLst>
            <pc:docMk/>
            <pc:sldMk cId="209744293" sldId="280"/>
            <ac:spMk id="12" creationId="{68C1EEAA-2CE0-4802-904D-F40CE0A5D559}"/>
          </ac:spMkLst>
        </pc:spChg>
        <pc:spChg chg="add del">
          <ac:chgData name="MEDAN Aurelia" userId="S::aurelia.medan@reseau-canope.fr::d34ccd7e-3e97-4886-adc7-f2ba7841ca53" providerId="AD" clId="Web-{974C14B7-2CD5-4A7D-B2DF-397851F7CE10}" dt="2021-05-31T19:59:35.334" v="841"/>
          <ac:spMkLst>
            <pc:docMk/>
            <pc:sldMk cId="209744293" sldId="280"/>
            <ac:spMk id="13" creationId="{2657FE8F-F6AC-41B9-BF56-0A911AA833CF}"/>
          </ac:spMkLst>
        </pc:spChg>
        <pc:spChg chg="add del">
          <ac:chgData name="MEDAN Aurelia" userId="S::aurelia.medan@reseau-canope.fr::d34ccd7e-3e97-4886-adc7-f2ba7841ca53" providerId="AD" clId="Web-{974C14B7-2CD5-4A7D-B2DF-397851F7CE10}" dt="2021-05-31T19:59:41.584" v="843"/>
          <ac:spMkLst>
            <pc:docMk/>
            <pc:sldMk cId="209744293" sldId="280"/>
            <ac:spMk id="14" creationId="{CC401F93-FB9E-41FE-AF1A-20B43F1E0331}"/>
          </ac:spMkLst>
        </pc:spChg>
        <pc:spChg chg="add mod">
          <ac:chgData name="MEDAN Aurelia" userId="S::aurelia.medan@reseau-canope.fr::d34ccd7e-3e97-4886-adc7-f2ba7841ca53" providerId="AD" clId="Web-{974C14B7-2CD5-4A7D-B2DF-397851F7CE10}" dt="2021-05-31T20:00:17.397" v="852" actId="20577"/>
          <ac:spMkLst>
            <pc:docMk/>
            <pc:sldMk cId="209744293" sldId="280"/>
            <ac:spMk id="15" creationId="{BEE2F5BC-D928-438D-9947-013A6F4F62DE}"/>
          </ac:spMkLst>
        </pc:spChg>
        <pc:spChg chg="add mod">
          <ac:chgData name="MEDAN Aurelia" userId="S::aurelia.medan@reseau-canope.fr::d34ccd7e-3e97-4886-adc7-f2ba7841ca53" providerId="AD" clId="Web-{974C14B7-2CD5-4A7D-B2DF-397851F7CE10}" dt="2021-05-31T20:00:22.694" v="856" actId="20577"/>
          <ac:spMkLst>
            <pc:docMk/>
            <pc:sldMk cId="209744293" sldId="280"/>
            <ac:spMk id="16" creationId="{08EA046C-D178-434F-8D96-6D52104866D6}"/>
          </ac:spMkLst>
        </pc:spChg>
        <pc:spChg chg="add mod">
          <ac:chgData name="MEDAN Aurelia" userId="S::aurelia.medan@reseau-canope.fr::d34ccd7e-3e97-4886-adc7-f2ba7841ca53" providerId="AD" clId="Web-{974C14B7-2CD5-4A7D-B2DF-397851F7CE10}" dt="2021-05-31T20:00:26.273" v="857" actId="20577"/>
          <ac:spMkLst>
            <pc:docMk/>
            <pc:sldMk cId="209744293" sldId="280"/>
            <ac:spMk id="17" creationId="{71A0E220-B935-4408-9C8E-DF9E629674C3}"/>
          </ac:spMkLst>
        </pc:spChg>
        <pc:spChg chg="add mod">
          <ac:chgData name="MEDAN Aurelia" userId="S::aurelia.medan@reseau-canope.fr::d34ccd7e-3e97-4886-adc7-f2ba7841ca53" providerId="AD" clId="Web-{974C14B7-2CD5-4A7D-B2DF-397851F7CE10}" dt="2021-05-31T20:00:30.929" v="858" actId="20577"/>
          <ac:spMkLst>
            <pc:docMk/>
            <pc:sldMk cId="209744293" sldId="280"/>
            <ac:spMk id="18" creationId="{56C28D0D-4658-48DB-9346-4F3540B27357}"/>
          </ac:spMkLst>
        </pc:spChg>
        <pc:spChg chg="add mod">
          <ac:chgData name="MEDAN Aurelia" userId="S::aurelia.medan@reseau-canope.fr::d34ccd7e-3e97-4886-adc7-f2ba7841ca53" providerId="AD" clId="Web-{974C14B7-2CD5-4A7D-B2DF-397851F7CE10}" dt="2021-05-31T20:03:06.902" v="878" actId="20577"/>
          <ac:spMkLst>
            <pc:docMk/>
            <pc:sldMk cId="209744293" sldId="280"/>
            <ac:spMk id="24" creationId="{FBC491D9-4777-4C4F-A1C8-81A95701724D}"/>
          </ac:spMkLst>
        </pc:spChg>
        <pc:spChg chg="add del mod">
          <ac:chgData name="MEDAN Aurelia" userId="S::aurelia.medan@reseau-canope.fr::d34ccd7e-3e97-4886-adc7-f2ba7841ca53" providerId="AD" clId="Web-{974C14B7-2CD5-4A7D-B2DF-397851F7CE10}" dt="2021-05-31T20:06:51.580" v="1059"/>
          <ac:spMkLst>
            <pc:docMk/>
            <pc:sldMk cId="209744293" sldId="280"/>
            <ac:spMk id="25" creationId="{385D3252-C067-47E8-9662-E407FB45629F}"/>
          </ac:spMkLst>
        </pc:spChg>
        <pc:spChg chg="add del mod">
          <ac:chgData name="MEDAN Aurelia" userId="S::aurelia.medan@reseau-canope.fr::d34ccd7e-3e97-4886-adc7-f2ba7841ca53" providerId="AD" clId="Web-{974C14B7-2CD5-4A7D-B2DF-397851F7CE10}" dt="2021-05-31T20:06:55.033" v="1060"/>
          <ac:spMkLst>
            <pc:docMk/>
            <pc:sldMk cId="209744293" sldId="280"/>
            <ac:spMk id="26" creationId="{C64577B3-1396-4126-B0A8-543DB1AA71A9}"/>
          </ac:spMkLst>
        </pc:spChg>
        <pc:picChg chg="add">
          <ac:chgData name="MEDAN Aurelia" userId="S::aurelia.medan@reseau-canope.fr::d34ccd7e-3e97-4886-adc7-f2ba7841ca53" providerId="AD" clId="Web-{974C14B7-2CD5-4A7D-B2DF-397851F7CE10}" dt="2021-05-31T16:18:17.720" v="765"/>
          <ac:picMkLst>
            <pc:docMk/>
            <pc:sldMk cId="209744293" sldId="280"/>
            <ac:picMk id="2" creationId="{8F63ADC5-49A7-43B4-8FFA-20098FF4D3DC}"/>
          </ac:picMkLst>
        </pc:picChg>
        <pc:picChg chg="del">
          <ac:chgData name="MEDAN Aurelia" userId="S::aurelia.medan@reseau-canope.fr::d34ccd7e-3e97-4886-adc7-f2ba7841ca53" providerId="AD" clId="Web-{974C14B7-2CD5-4A7D-B2DF-397851F7CE10}" dt="2021-05-31T15:46:29.246" v="576"/>
          <ac:picMkLst>
            <pc:docMk/>
            <pc:sldMk cId="209744293" sldId="280"/>
            <ac:picMk id="4" creationId="{022C8939-D853-4BBE-92DA-1337ED8066C3}"/>
          </ac:picMkLst>
        </pc:picChg>
        <pc:picChg chg="add mod">
          <ac:chgData name="MEDAN Aurelia" userId="S::aurelia.medan@reseau-canope.fr::d34ccd7e-3e97-4886-adc7-f2ba7841ca53" providerId="AD" clId="Web-{974C14B7-2CD5-4A7D-B2DF-397851F7CE10}" dt="2021-05-31T20:01:14.790" v="861" actId="14100"/>
          <ac:picMkLst>
            <pc:docMk/>
            <pc:sldMk cId="209744293" sldId="280"/>
            <ac:picMk id="6" creationId="{78245BE6-0FFB-48DF-A4B4-AAE40FE5B071}"/>
          </ac:picMkLst>
        </pc:picChg>
        <pc:picChg chg="add mod">
          <ac:chgData name="MEDAN Aurelia" userId="S::aurelia.medan@reseau-canope.fr::d34ccd7e-3e97-4886-adc7-f2ba7841ca53" providerId="AD" clId="Web-{974C14B7-2CD5-4A7D-B2DF-397851F7CE10}" dt="2021-05-31T20:01:49.384" v="865" actId="1076"/>
          <ac:picMkLst>
            <pc:docMk/>
            <pc:sldMk cId="209744293" sldId="280"/>
            <ac:picMk id="19" creationId="{2BB28964-A40E-49B2-9489-67C6597ABD6B}"/>
          </ac:picMkLst>
        </pc:picChg>
        <pc:picChg chg="add mod">
          <ac:chgData name="MEDAN Aurelia" userId="S::aurelia.medan@reseau-canope.fr::d34ccd7e-3e97-4886-adc7-f2ba7841ca53" providerId="AD" clId="Web-{974C14B7-2CD5-4A7D-B2DF-397851F7CE10}" dt="2021-05-31T20:02:23.745" v="870" actId="1076"/>
          <ac:picMkLst>
            <pc:docMk/>
            <pc:sldMk cId="209744293" sldId="280"/>
            <ac:picMk id="20" creationId="{5CD7800B-BB1E-40E2-B86C-B1B3D2C8E726}"/>
          </ac:picMkLst>
        </pc:picChg>
        <pc:picChg chg="add mod">
          <ac:chgData name="MEDAN Aurelia" userId="S::aurelia.medan@reseau-canope.fr::d34ccd7e-3e97-4886-adc7-f2ba7841ca53" providerId="AD" clId="Web-{974C14B7-2CD5-4A7D-B2DF-397851F7CE10}" dt="2021-05-31T20:14:43.101" v="1211" actId="1076"/>
          <ac:picMkLst>
            <pc:docMk/>
            <pc:sldMk cId="209744293" sldId="280"/>
            <ac:picMk id="22" creationId="{48ADD1E5-B109-48F8-815C-FE77F8F5B721}"/>
          </ac:picMkLst>
        </pc:picChg>
        <pc:picChg chg="add del mod">
          <ac:chgData name="MEDAN Aurelia" userId="S::aurelia.medan@reseau-canope.fr::d34ccd7e-3e97-4886-adc7-f2ba7841ca53" providerId="AD" clId="Web-{974C14B7-2CD5-4A7D-B2DF-397851F7CE10}" dt="2021-05-31T20:08:05.285" v="1067"/>
          <ac:picMkLst>
            <pc:docMk/>
            <pc:sldMk cId="209744293" sldId="280"/>
            <ac:picMk id="27" creationId="{B84B9E9C-85D1-4EF8-92D0-78CF7A6821D4}"/>
          </ac:picMkLst>
        </pc:picChg>
      </pc:sldChg>
      <pc:sldChg chg="addSp modSp add replId">
        <pc:chgData name="MEDAN Aurelia" userId="S::aurelia.medan@reseau-canope.fr::d34ccd7e-3e97-4886-adc7-f2ba7841ca53" providerId="AD" clId="Web-{974C14B7-2CD5-4A7D-B2DF-397851F7CE10}" dt="2021-05-31T16:14:50.917" v="733" actId="1076"/>
        <pc:sldMkLst>
          <pc:docMk/>
          <pc:sldMk cId="2465987937" sldId="281"/>
        </pc:sldMkLst>
        <pc:spChg chg="mod">
          <ac:chgData name="MEDAN Aurelia" userId="S::aurelia.medan@reseau-canope.fr::d34ccd7e-3e97-4886-adc7-f2ba7841ca53" providerId="AD" clId="Web-{974C14B7-2CD5-4A7D-B2DF-397851F7CE10}" dt="2021-05-31T16:10:53.145" v="620" actId="20577"/>
          <ac:spMkLst>
            <pc:docMk/>
            <pc:sldMk cId="2465987937" sldId="281"/>
            <ac:spMk id="3" creationId="{575B765F-9FC1-4519-869F-5C59CCF604DB}"/>
          </ac:spMkLst>
        </pc:spChg>
        <pc:spChg chg="add mod">
          <ac:chgData name="MEDAN Aurelia" userId="S::aurelia.medan@reseau-canope.fr::d34ccd7e-3e97-4886-adc7-f2ba7841ca53" providerId="AD" clId="Web-{974C14B7-2CD5-4A7D-B2DF-397851F7CE10}" dt="2021-05-31T16:14:36.651" v="731" actId="20577"/>
          <ac:spMkLst>
            <pc:docMk/>
            <pc:sldMk cId="2465987937" sldId="281"/>
            <ac:spMk id="4" creationId="{96C019F0-C189-4119-9D26-1D447327974E}"/>
          </ac:spMkLst>
        </pc:spChg>
        <pc:spChg chg="add mod">
          <ac:chgData name="MEDAN Aurelia" userId="S::aurelia.medan@reseau-canope.fr::d34ccd7e-3e97-4886-adc7-f2ba7841ca53" providerId="AD" clId="Web-{974C14B7-2CD5-4A7D-B2DF-397851F7CE10}" dt="2021-05-31T16:14:48.574" v="732" actId="1076"/>
          <ac:spMkLst>
            <pc:docMk/>
            <pc:sldMk cId="2465987937" sldId="281"/>
            <ac:spMk id="6" creationId="{942A27BF-493B-4987-9AAA-D1DEB8E267BC}"/>
          </ac:spMkLst>
        </pc:spChg>
        <pc:picChg chg="add mod">
          <ac:chgData name="MEDAN Aurelia" userId="S::aurelia.medan@reseau-canope.fr::d34ccd7e-3e97-4886-adc7-f2ba7841ca53" providerId="AD" clId="Web-{974C14B7-2CD5-4A7D-B2DF-397851F7CE10}" dt="2021-05-31T16:14:10.229" v="703" actId="14100"/>
          <ac:picMkLst>
            <pc:docMk/>
            <pc:sldMk cId="2465987937" sldId="281"/>
            <ac:picMk id="2" creationId="{87D2A211-C0D5-4AD4-8147-4A38ED052198}"/>
          </ac:picMkLst>
        </pc:picChg>
        <pc:picChg chg="add mod">
          <ac:chgData name="MEDAN Aurelia" userId="S::aurelia.medan@reseau-canope.fr::d34ccd7e-3e97-4886-adc7-f2ba7841ca53" providerId="AD" clId="Web-{974C14B7-2CD5-4A7D-B2DF-397851F7CE10}" dt="2021-05-31T16:14:50.917" v="733" actId="1076"/>
          <ac:picMkLst>
            <pc:docMk/>
            <pc:sldMk cId="2465987937" sldId="281"/>
            <ac:picMk id="5" creationId="{92B21EAB-C833-4947-BAC0-79D2E741659C}"/>
          </ac:picMkLst>
        </pc:picChg>
      </pc:sldChg>
      <pc:sldChg chg="addSp delSp modSp add replId modNotes">
        <pc:chgData name="MEDAN Aurelia" userId="S::aurelia.medan@reseau-canope.fr::d34ccd7e-3e97-4886-adc7-f2ba7841ca53" providerId="AD" clId="Web-{974C14B7-2CD5-4A7D-B2DF-397851F7CE10}" dt="2021-05-31T20:55:18.989" v="1574" actId="1076"/>
        <pc:sldMkLst>
          <pc:docMk/>
          <pc:sldMk cId="681465823" sldId="282"/>
        </pc:sldMkLst>
        <pc:spChg chg="mod">
          <ac:chgData name="MEDAN Aurelia" userId="S::aurelia.medan@reseau-canope.fr::d34ccd7e-3e97-4886-adc7-f2ba7841ca53" providerId="AD" clId="Web-{974C14B7-2CD5-4A7D-B2DF-397851F7CE10}" dt="2021-05-31T20:11:46.033" v="1183" actId="1076"/>
          <ac:spMkLst>
            <pc:docMk/>
            <pc:sldMk cId="681465823" sldId="282"/>
            <ac:spMk id="4" creationId="{B2CB1987-BA2F-4631-9446-430C73D5481D}"/>
          </ac:spMkLst>
        </pc:spChg>
        <pc:spChg chg="mod">
          <ac:chgData name="MEDAN Aurelia" userId="S::aurelia.medan@reseau-canope.fr::d34ccd7e-3e97-4886-adc7-f2ba7841ca53" providerId="AD" clId="Web-{974C14B7-2CD5-4A7D-B2DF-397851F7CE10}" dt="2021-05-31T20:11:46.096" v="1188" actId="1076"/>
          <ac:spMkLst>
            <pc:docMk/>
            <pc:sldMk cId="681465823" sldId="282"/>
            <ac:spMk id="5" creationId="{A52C8D81-A8AD-4F6F-9179-6C840A1C527D}"/>
          </ac:spMkLst>
        </pc:spChg>
        <pc:spChg chg="del">
          <ac:chgData name="MEDAN Aurelia" userId="S::aurelia.medan@reseau-canope.fr::d34ccd7e-3e97-4886-adc7-f2ba7841ca53" providerId="AD" clId="Web-{974C14B7-2CD5-4A7D-B2DF-397851F7CE10}" dt="2021-05-31T20:43:42.294" v="1564"/>
          <ac:spMkLst>
            <pc:docMk/>
            <pc:sldMk cId="681465823" sldId="282"/>
            <ac:spMk id="7" creationId="{A204362E-04DB-4B30-BBBE-5AAA94FDF397}"/>
          </ac:spMkLst>
        </pc:spChg>
        <pc:spChg chg="mod">
          <ac:chgData name="MEDAN Aurelia" userId="S::aurelia.medan@reseau-canope.fr::d34ccd7e-3e97-4886-adc7-f2ba7841ca53" providerId="AD" clId="Web-{974C14B7-2CD5-4A7D-B2DF-397851F7CE10}" dt="2021-05-31T20:11:46.049" v="1184" actId="1076"/>
          <ac:spMkLst>
            <pc:docMk/>
            <pc:sldMk cId="681465823" sldId="282"/>
            <ac:spMk id="8" creationId="{392D3B53-170E-41B2-A434-DFC15A689FF2}"/>
          </ac:spMkLst>
        </pc:spChg>
        <pc:spChg chg="del">
          <ac:chgData name="MEDAN Aurelia" userId="S::aurelia.medan@reseau-canope.fr::d34ccd7e-3e97-4886-adc7-f2ba7841ca53" providerId="AD" clId="Web-{974C14B7-2CD5-4A7D-B2DF-397851F7CE10}" dt="2021-05-31T20:43:42.294" v="1563"/>
          <ac:spMkLst>
            <pc:docMk/>
            <pc:sldMk cId="681465823" sldId="282"/>
            <ac:spMk id="9" creationId="{8904BEBB-9312-4F8D-A7A7-A1EB2BDAC6E7}"/>
          </ac:spMkLst>
        </pc:spChg>
        <pc:spChg chg="mod">
          <ac:chgData name="MEDAN Aurelia" userId="S::aurelia.medan@reseau-canope.fr::d34ccd7e-3e97-4886-adc7-f2ba7841ca53" providerId="AD" clId="Web-{974C14B7-2CD5-4A7D-B2DF-397851F7CE10}" dt="2021-05-31T20:11:46.064" v="1185" actId="1076"/>
          <ac:spMkLst>
            <pc:docMk/>
            <pc:sldMk cId="681465823" sldId="282"/>
            <ac:spMk id="10" creationId="{C7F379AC-C0A5-46AD-AE95-A9ED3AD9B5A3}"/>
          </ac:spMkLst>
        </pc:spChg>
        <pc:spChg chg="mod">
          <ac:chgData name="MEDAN Aurelia" userId="S::aurelia.medan@reseau-canope.fr::d34ccd7e-3e97-4886-adc7-f2ba7841ca53" providerId="AD" clId="Web-{974C14B7-2CD5-4A7D-B2DF-397851F7CE10}" dt="2021-05-31T20:11:46.064" v="1186" actId="1076"/>
          <ac:spMkLst>
            <pc:docMk/>
            <pc:sldMk cId="681465823" sldId="282"/>
            <ac:spMk id="11" creationId="{A3DB7F94-947B-4EC2-B2D8-E877C053CCD8}"/>
          </ac:spMkLst>
        </pc:spChg>
        <pc:spChg chg="mod">
          <ac:chgData name="MEDAN Aurelia" userId="S::aurelia.medan@reseau-canope.fr::d34ccd7e-3e97-4886-adc7-f2ba7841ca53" providerId="AD" clId="Web-{974C14B7-2CD5-4A7D-B2DF-397851F7CE10}" dt="2021-05-31T20:11:46.080" v="1187" actId="1076"/>
          <ac:spMkLst>
            <pc:docMk/>
            <pc:sldMk cId="681465823" sldId="282"/>
            <ac:spMk id="12" creationId="{68C1EEAA-2CE0-4802-904D-F40CE0A5D559}"/>
          </ac:spMkLst>
        </pc:spChg>
        <pc:spChg chg="add mod">
          <ac:chgData name="MEDAN Aurelia" userId="S::aurelia.medan@reseau-canope.fr::d34ccd7e-3e97-4886-adc7-f2ba7841ca53" providerId="AD" clId="Web-{974C14B7-2CD5-4A7D-B2DF-397851F7CE10}" dt="2021-05-31T20:11:46.127" v="1193" actId="1076"/>
          <ac:spMkLst>
            <pc:docMk/>
            <pc:sldMk cId="681465823" sldId="282"/>
            <ac:spMk id="13" creationId="{E8AF9EE6-0D53-4FEC-AA03-B5D5E5122250}"/>
          </ac:spMkLst>
        </pc:spChg>
        <pc:spChg chg="mod">
          <ac:chgData name="MEDAN Aurelia" userId="S::aurelia.medan@reseau-canope.fr::d34ccd7e-3e97-4886-adc7-f2ba7841ca53" providerId="AD" clId="Web-{974C14B7-2CD5-4A7D-B2DF-397851F7CE10}" dt="2021-05-31T20:11:46.096" v="1189" actId="1076"/>
          <ac:spMkLst>
            <pc:docMk/>
            <pc:sldMk cId="681465823" sldId="282"/>
            <ac:spMk id="15" creationId="{BEE2F5BC-D928-438D-9947-013A6F4F62DE}"/>
          </ac:spMkLst>
        </pc:spChg>
        <pc:spChg chg="mod">
          <ac:chgData name="MEDAN Aurelia" userId="S::aurelia.medan@reseau-canope.fr::d34ccd7e-3e97-4886-adc7-f2ba7841ca53" providerId="AD" clId="Web-{974C14B7-2CD5-4A7D-B2DF-397851F7CE10}" dt="2021-05-31T20:11:46.096" v="1190" actId="1076"/>
          <ac:spMkLst>
            <pc:docMk/>
            <pc:sldMk cId="681465823" sldId="282"/>
            <ac:spMk id="16" creationId="{08EA046C-D178-434F-8D96-6D52104866D6}"/>
          </ac:spMkLst>
        </pc:spChg>
        <pc:spChg chg="mod">
          <ac:chgData name="MEDAN Aurelia" userId="S::aurelia.medan@reseau-canope.fr::d34ccd7e-3e97-4886-adc7-f2ba7841ca53" providerId="AD" clId="Web-{974C14B7-2CD5-4A7D-B2DF-397851F7CE10}" dt="2021-05-31T20:11:46.111" v="1191" actId="1076"/>
          <ac:spMkLst>
            <pc:docMk/>
            <pc:sldMk cId="681465823" sldId="282"/>
            <ac:spMk id="17" creationId="{71A0E220-B935-4408-9C8E-DF9E629674C3}"/>
          </ac:spMkLst>
        </pc:spChg>
        <pc:spChg chg="mod">
          <ac:chgData name="MEDAN Aurelia" userId="S::aurelia.medan@reseau-canope.fr::d34ccd7e-3e97-4886-adc7-f2ba7841ca53" providerId="AD" clId="Web-{974C14B7-2CD5-4A7D-B2DF-397851F7CE10}" dt="2021-05-31T20:11:46.111" v="1192" actId="1076"/>
          <ac:spMkLst>
            <pc:docMk/>
            <pc:sldMk cId="681465823" sldId="282"/>
            <ac:spMk id="18" creationId="{56C28D0D-4658-48DB-9346-4F3540B27357}"/>
          </ac:spMkLst>
        </pc:spChg>
        <pc:spChg chg="add mod">
          <ac:chgData name="MEDAN Aurelia" userId="S::aurelia.medan@reseau-canope.fr::d34ccd7e-3e97-4886-adc7-f2ba7841ca53" providerId="AD" clId="Web-{974C14B7-2CD5-4A7D-B2DF-397851F7CE10}" dt="2021-05-31T20:35:04.838" v="1506" actId="14100"/>
          <ac:spMkLst>
            <pc:docMk/>
            <pc:sldMk cId="681465823" sldId="282"/>
            <ac:spMk id="21" creationId="{EAA4E3D0-3F69-4D38-A78E-3EDD5D2DCFED}"/>
          </ac:spMkLst>
        </pc:spChg>
        <pc:spChg chg="del mod">
          <ac:chgData name="MEDAN Aurelia" userId="S::aurelia.medan@reseau-canope.fr::d34ccd7e-3e97-4886-adc7-f2ba7841ca53" providerId="AD" clId="Web-{974C14B7-2CD5-4A7D-B2DF-397851F7CE10}" dt="2021-05-31T20:08:22.692" v="1074"/>
          <ac:spMkLst>
            <pc:docMk/>
            <pc:sldMk cId="681465823" sldId="282"/>
            <ac:spMk id="24" creationId="{FBC491D9-4777-4C4F-A1C8-81A95701724D}"/>
          </ac:spMkLst>
        </pc:spChg>
        <pc:spChg chg="add mod">
          <ac:chgData name="MEDAN Aurelia" userId="S::aurelia.medan@reseau-canope.fr::d34ccd7e-3e97-4886-adc7-f2ba7841ca53" providerId="AD" clId="Web-{974C14B7-2CD5-4A7D-B2DF-397851F7CE10}" dt="2021-05-31T20:55:18.989" v="1574" actId="1076"/>
          <ac:spMkLst>
            <pc:docMk/>
            <pc:sldMk cId="681465823" sldId="282"/>
            <ac:spMk id="25" creationId="{A346AF50-BCA7-47B3-B4F8-3890E2BD528D}"/>
          </ac:spMkLst>
        </pc:spChg>
        <pc:spChg chg="add mod">
          <ac:chgData name="MEDAN Aurelia" userId="S::aurelia.medan@reseau-canope.fr::d34ccd7e-3e97-4886-adc7-f2ba7841ca53" providerId="AD" clId="Web-{974C14B7-2CD5-4A7D-B2DF-397851F7CE10}" dt="2021-05-31T20:42:13.838" v="1562" actId="14100"/>
          <ac:spMkLst>
            <pc:docMk/>
            <pc:sldMk cId="681465823" sldId="282"/>
            <ac:spMk id="26" creationId="{FB56DB0C-94EA-419A-BD7B-7A764ECA07EC}"/>
          </ac:spMkLst>
        </pc:spChg>
        <pc:picChg chg="del">
          <ac:chgData name="MEDAN Aurelia" userId="S::aurelia.medan@reseau-canope.fr::d34ccd7e-3e97-4886-adc7-f2ba7841ca53" providerId="AD" clId="Web-{974C14B7-2CD5-4A7D-B2DF-397851F7CE10}" dt="2021-05-31T20:43:42.294" v="1565"/>
          <ac:picMkLst>
            <pc:docMk/>
            <pc:sldMk cId="681465823" sldId="282"/>
            <ac:picMk id="2" creationId="{8F63ADC5-49A7-43B4-8FFA-20098FF4D3DC}"/>
          </ac:picMkLst>
        </pc:picChg>
        <pc:picChg chg="del">
          <ac:chgData name="MEDAN Aurelia" userId="S::aurelia.medan@reseau-canope.fr::d34ccd7e-3e97-4886-adc7-f2ba7841ca53" providerId="AD" clId="Web-{974C14B7-2CD5-4A7D-B2DF-397851F7CE10}" dt="2021-05-31T20:08:16.301" v="1069"/>
          <ac:picMkLst>
            <pc:docMk/>
            <pc:sldMk cId="681465823" sldId="282"/>
            <ac:picMk id="6" creationId="{78245BE6-0FFB-48DF-A4B4-AAE40FE5B071}"/>
          </ac:picMkLst>
        </pc:picChg>
        <pc:picChg chg="add mod ord">
          <ac:chgData name="MEDAN Aurelia" userId="S::aurelia.medan@reseau-canope.fr::d34ccd7e-3e97-4886-adc7-f2ba7841ca53" providerId="AD" clId="Web-{974C14B7-2CD5-4A7D-B2DF-397851F7CE10}" dt="2021-05-31T20:35:07.198" v="1507" actId="1076"/>
          <ac:picMkLst>
            <pc:docMk/>
            <pc:sldMk cId="681465823" sldId="282"/>
            <ac:picMk id="14" creationId="{29497E9B-4BCB-4FFC-9E06-AE663DAB4630}"/>
          </ac:picMkLst>
        </pc:picChg>
        <pc:picChg chg="del">
          <ac:chgData name="MEDAN Aurelia" userId="S::aurelia.medan@reseau-canope.fr::d34ccd7e-3e97-4886-adc7-f2ba7841ca53" providerId="AD" clId="Web-{974C14B7-2CD5-4A7D-B2DF-397851F7CE10}" dt="2021-05-31T20:08:16.848" v="1070"/>
          <ac:picMkLst>
            <pc:docMk/>
            <pc:sldMk cId="681465823" sldId="282"/>
            <ac:picMk id="19" creationId="{2BB28964-A40E-49B2-9489-67C6597ABD6B}"/>
          </ac:picMkLst>
        </pc:picChg>
        <pc:picChg chg="del">
          <ac:chgData name="MEDAN Aurelia" userId="S::aurelia.medan@reseau-canope.fr::d34ccd7e-3e97-4886-adc7-f2ba7841ca53" providerId="AD" clId="Web-{974C14B7-2CD5-4A7D-B2DF-397851F7CE10}" dt="2021-05-31T20:08:19.255" v="1072"/>
          <ac:picMkLst>
            <pc:docMk/>
            <pc:sldMk cId="681465823" sldId="282"/>
            <ac:picMk id="20" creationId="{5CD7800B-BB1E-40E2-B86C-B1B3D2C8E726}"/>
          </ac:picMkLst>
        </pc:picChg>
        <pc:picChg chg="del">
          <ac:chgData name="MEDAN Aurelia" userId="S::aurelia.medan@reseau-canope.fr::d34ccd7e-3e97-4886-adc7-f2ba7841ca53" providerId="AD" clId="Web-{974C14B7-2CD5-4A7D-B2DF-397851F7CE10}" dt="2021-05-31T20:08:19.786" v="1073"/>
          <ac:picMkLst>
            <pc:docMk/>
            <pc:sldMk cId="681465823" sldId="282"/>
            <ac:picMk id="22" creationId="{48ADD1E5-B109-48F8-815C-FE77F8F5B721}"/>
          </ac:picMkLst>
        </pc:picChg>
        <pc:picChg chg="add mod">
          <ac:chgData name="MEDAN Aurelia" userId="S::aurelia.medan@reseau-canope.fr::d34ccd7e-3e97-4886-adc7-f2ba7841ca53" providerId="AD" clId="Web-{974C14B7-2CD5-4A7D-B2DF-397851F7CE10}" dt="2021-05-31T20:55:12.645" v="1573" actId="688"/>
          <ac:picMkLst>
            <pc:docMk/>
            <pc:sldMk cId="681465823" sldId="282"/>
            <ac:picMk id="23" creationId="{DF2DFFD3-A533-4054-A4CD-748D2AC83609}"/>
          </ac:picMkLst>
        </pc:picChg>
      </pc:sldChg>
      <pc:sldChg chg="addSp delSp modSp add replId">
        <pc:chgData name="MEDAN Aurelia" userId="S::aurelia.medan@reseau-canope.fr::d34ccd7e-3e97-4886-adc7-f2ba7841ca53" providerId="AD" clId="Web-{974C14B7-2CD5-4A7D-B2DF-397851F7CE10}" dt="2021-05-31T20:43:45.669" v="1568"/>
        <pc:sldMkLst>
          <pc:docMk/>
          <pc:sldMk cId="829172822" sldId="283"/>
        </pc:sldMkLst>
        <pc:spChg chg="mod">
          <ac:chgData name="MEDAN Aurelia" userId="S::aurelia.medan@reseau-canope.fr::d34ccd7e-3e97-4886-adc7-f2ba7841ca53" providerId="AD" clId="Web-{974C14B7-2CD5-4A7D-B2DF-397851F7CE10}" dt="2021-05-31T20:14:35.132" v="1200" actId="1076"/>
          <ac:spMkLst>
            <pc:docMk/>
            <pc:sldMk cId="829172822" sldId="283"/>
            <ac:spMk id="4" creationId="{B2CB1987-BA2F-4631-9446-430C73D5481D}"/>
          </ac:spMkLst>
        </pc:spChg>
        <pc:spChg chg="mod">
          <ac:chgData name="MEDAN Aurelia" userId="S::aurelia.medan@reseau-canope.fr::d34ccd7e-3e97-4886-adc7-f2ba7841ca53" providerId="AD" clId="Web-{974C14B7-2CD5-4A7D-B2DF-397851F7CE10}" dt="2021-05-31T20:14:35.194" v="1205" actId="1076"/>
          <ac:spMkLst>
            <pc:docMk/>
            <pc:sldMk cId="829172822" sldId="283"/>
            <ac:spMk id="5" creationId="{A52C8D81-A8AD-4F6F-9179-6C840A1C527D}"/>
          </ac:spMkLst>
        </pc:spChg>
        <pc:spChg chg="add mod">
          <ac:chgData name="MEDAN Aurelia" userId="S::aurelia.medan@reseau-canope.fr::d34ccd7e-3e97-4886-adc7-f2ba7841ca53" providerId="AD" clId="Web-{974C14B7-2CD5-4A7D-B2DF-397851F7CE10}" dt="2021-05-31T20:29:54.773" v="1401" actId="1076"/>
          <ac:spMkLst>
            <pc:docMk/>
            <pc:sldMk cId="829172822" sldId="283"/>
            <ac:spMk id="6" creationId="{910DA80C-653E-41CF-BA90-B0E648F50256}"/>
          </ac:spMkLst>
        </pc:spChg>
        <pc:spChg chg="del mod">
          <ac:chgData name="MEDAN Aurelia" userId="S::aurelia.medan@reseau-canope.fr::d34ccd7e-3e97-4886-adc7-f2ba7841ca53" providerId="AD" clId="Web-{974C14B7-2CD5-4A7D-B2DF-397851F7CE10}" dt="2021-05-31T20:43:45.669" v="1567"/>
          <ac:spMkLst>
            <pc:docMk/>
            <pc:sldMk cId="829172822" sldId="283"/>
            <ac:spMk id="7" creationId="{A204362E-04DB-4B30-BBBE-5AAA94FDF397}"/>
          </ac:spMkLst>
        </pc:spChg>
        <pc:spChg chg="mod">
          <ac:chgData name="MEDAN Aurelia" userId="S::aurelia.medan@reseau-canope.fr::d34ccd7e-3e97-4886-adc7-f2ba7841ca53" providerId="AD" clId="Web-{974C14B7-2CD5-4A7D-B2DF-397851F7CE10}" dt="2021-05-31T20:14:35.147" v="1201" actId="1076"/>
          <ac:spMkLst>
            <pc:docMk/>
            <pc:sldMk cId="829172822" sldId="283"/>
            <ac:spMk id="8" creationId="{392D3B53-170E-41B2-A434-DFC15A689FF2}"/>
          </ac:spMkLst>
        </pc:spChg>
        <pc:spChg chg="del mod">
          <ac:chgData name="MEDAN Aurelia" userId="S::aurelia.medan@reseau-canope.fr::d34ccd7e-3e97-4886-adc7-f2ba7841ca53" providerId="AD" clId="Web-{974C14B7-2CD5-4A7D-B2DF-397851F7CE10}" dt="2021-05-31T20:43:45.669" v="1566"/>
          <ac:spMkLst>
            <pc:docMk/>
            <pc:sldMk cId="829172822" sldId="283"/>
            <ac:spMk id="9" creationId="{8904BEBB-9312-4F8D-A7A7-A1EB2BDAC6E7}"/>
          </ac:spMkLst>
        </pc:spChg>
        <pc:spChg chg="mod">
          <ac:chgData name="MEDAN Aurelia" userId="S::aurelia.medan@reseau-canope.fr::d34ccd7e-3e97-4886-adc7-f2ba7841ca53" providerId="AD" clId="Web-{974C14B7-2CD5-4A7D-B2DF-397851F7CE10}" dt="2021-05-31T20:14:35.163" v="1202" actId="1076"/>
          <ac:spMkLst>
            <pc:docMk/>
            <pc:sldMk cId="829172822" sldId="283"/>
            <ac:spMk id="10" creationId="{C7F379AC-C0A5-46AD-AE95-A9ED3AD9B5A3}"/>
          </ac:spMkLst>
        </pc:spChg>
        <pc:spChg chg="mod">
          <ac:chgData name="MEDAN Aurelia" userId="S::aurelia.medan@reseau-canope.fr::d34ccd7e-3e97-4886-adc7-f2ba7841ca53" providerId="AD" clId="Web-{974C14B7-2CD5-4A7D-B2DF-397851F7CE10}" dt="2021-05-31T20:14:35.163" v="1203" actId="1076"/>
          <ac:spMkLst>
            <pc:docMk/>
            <pc:sldMk cId="829172822" sldId="283"/>
            <ac:spMk id="11" creationId="{A3DB7F94-947B-4EC2-B2D8-E877C053CCD8}"/>
          </ac:spMkLst>
        </pc:spChg>
        <pc:spChg chg="mod">
          <ac:chgData name="MEDAN Aurelia" userId="S::aurelia.medan@reseau-canope.fr::d34ccd7e-3e97-4886-adc7-f2ba7841ca53" providerId="AD" clId="Web-{974C14B7-2CD5-4A7D-B2DF-397851F7CE10}" dt="2021-05-31T20:14:35.179" v="1204" actId="1076"/>
          <ac:spMkLst>
            <pc:docMk/>
            <pc:sldMk cId="829172822" sldId="283"/>
            <ac:spMk id="12" creationId="{68C1EEAA-2CE0-4802-904D-F40CE0A5D559}"/>
          </ac:spMkLst>
        </pc:spChg>
        <pc:spChg chg="mod">
          <ac:chgData name="MEDAN Aurelia" userId="S::aurelia.medan@reseau-canope.fr::d34ccd7e-3e97-4886-adc7-f2ba7841ca53" providerId="AD" clId="Web-{974C14B7-2CD5-4A7D-B2DF-397851F7CE10}" dt="2021-05-31T20:14:35.226" v="1210" actId="1076"/>
          <ac:spMkLst>
            <pc:docMk/>
            <pc:sldMk cId="829172822" sldId="283"/>
            <ac:spMk id="13" creationId="{E8AF9EE6-0D53-4FEC-AA03-B5D5E5122250}"/>
          </ac:spMkLst>
        </pc:spChg>
        <pc:spChg chg="mod">
          <ac:chgData name="MEDAN Aurelia" userId="S::aurelia.medan@reseau-canope.fr::d34ccd7e-3e97-4886-adc7-f2ba7841ca53" providerId="AD" clId="Web-{974C14B7-2CD5-4A7D-B2DF-397851F7CE10}" dt="2021-05-31T20:14:35.194" v="1206" actId="1076"/>
          <ac:spMkLst>
            <pc:docMk/>
            <pc:sldMk cId="829172822" sldId="283"/>
            <ac:spMk id="15" creationId="{BEE2F5BC-D928-438D-9947-013A6F4F62DE}"/>
          </ac:spMkLst>
        </pc:spChg>
        <pc:spChg chg="mod">
          <ac:chgData name="MEDAN Aurelia" userId="S::aurelia.medan@reseau-canope.fr::d34ccd7e-3e97-4886-adc7-f2ba7841ca53" providerId="AD" clId="Web-{974C14B7-2CD5-4A7D-B2DF-397851F7CE10}" dt="2021-05-31T20:14:35.210" v="1207" actId="1076"/>
          <ac:spMkLst>
            <pc:docMk/>
            <pc:sldMk cId="829172822" sldId="283"/>
            <ac:spMk id="16" creationId="{08EA046C-D178-434F-8D96-6D52104866D6}"/>
          </ac:spMkLst>
        </pc:spChg>
        <pc:spChg chg="mod">
          <ac:chgData name="MEDAN Aurelia" userId="S::aurelia.medan@reseau-canope.fr::d34ccd7e-3e97-4886-adc7-f2ba7841ca53" providerId="AD" clId="Web-{974C14B7-2CD5-4A7D-B2DF-397851F7CE10}" dt="2021-05-31T20:14:35.210" v="1208" actId="1076"/>
          <ac:spMkLst>
            <pc:docMk/>
            <pc:sldMk cId="829172822" sldId="283"/>
            <ac:spMk id="17" creationId="{71A0E220-B935-4408-9C8E-DF9E629674C3}"/>
          </ac:spMkLst>
        </pc:spChg>
        <pc:spChg chg="mod">
          <ac:chgData name="MEDAN Aurelia" userId="S::aurelia.medan@reseau-canope.fr::d34ccd7e-3e97-4886-adc7-f2ba7841ca53" providerId="AD" clId="Web-{974C14B7-2CD5-4A7D-B2DF-397851F7CE10}" dt="2021-05-31T20:14:35.226" v="1209" actId="1076"/>
          <ac:spMkLst>
            <pc:docMk/>
            <pc:sldMk cId="829172822" sldId="283"/>
            <ac:spMk id="18" creationId="{56C28D0D-4658-48DB-9346-4F3540B27357}"/>
          </ac:spMkLst>
        </pc:spChg>
        <pc:spChg chg="mod">
          <ac:chgData name="MEDAN Aurelia" userId="S::aurelia.medan@reseau-canope.fr::d34ccd7e-3e97-4886-adc7-f2ba7841ca53" providerId="AD" clId="Web-{974C14B7-2CD5-4A7D-B2DF-397851F7CE10}" dt="2021-05-31T20:31:36.112" v="1440" actId="1076"/>
          <ac:spMkLst>
            <pc:docMk/>
            <pc:sldMk cId="829172822" sldId="283"/>
            <ac:spMk id="21" creationId="{EAA4E3D0-3F69-4D38-A78E-3EDD5D2DCFED}"/>
          </ac:spMkLst>
        </pc:spChg>
        <pc:spChg chg="add mod">
          <ac:chgData name="MEDAN Aurelia" userId="S::aurelia.medan@reseau-canope.fr::d34ccd7e-3e97-4886-adc7-f2ba7841ca53" providerId="AD" clId="Web-{974C14B7-2CD5-4A7D-B2DF-397851F7CE10}" dt="2021-05-31T20:31:44.723" v="1441" actId="1076"/>
          <ac:spMkLst>
            <pc:docMk/>
            <pc:sldMk cId="829172822" sldId="283"/>
            <ac:spMk id="22" creationId="{153B6BD6-3287-40EA-AE6F-B011C0D541D1}"/>
          </ac:spMkLst>
        </pc:spChg>
        <pc:spChg chg="add mod">
          <ac:chgData name="MEDAN Aurelia" userId="S::aurelia.medan@reseau-canope.fr::d34ccd7e-3e97-4886-adc7-f2ba7841ca53" providerId="AD" clId="Web-{974C14B7-2CD5-4A7D-B2DF-397851F7CE10}" dt="2021-05-31T20:31:44.770" v="1443" actId="1076"/>
          <ac:spMkLst>
            <pc:docMk/>
            <pc:sldMk cId="829172822" sldId="283"/>
            <ac:spMk id="24" creationId="{19F295E2-A487-404D-A5F4-51D2DD9A3C70}"/>
          </ac:spMkLst>
        </pc:spChg>
        <pc:spChg chg="add mod">
          <ac:chgData name="MEDAN Aurelia" userId="S::aurelia.medan@reseau-canope.fr::d34ccd7e-3e97-4886-adc7-f2ba7841ca53" providerId="AD" clId="Web-{974C14B7-2CD5-4A7D-B2DF-397851F7CE10}" dt="2021-05-31T20:31:54.786" v="1449" actId="1076"/>
          <ac:spMkLst>
            <pc:docMk/>
            <pc:sldMk cId="829172822" sldId="283"/>
            <ac:spMk id="25" creationId="{47657454-88E9-4FEE-AD17-961063B9FA02}"/>
          </ac:spMkLst>
        </pc:spChg>
        <pc:spChg chg="add mod">
          <ac:chgData name="MEDAN Aurelia" userId="S::aurelia.medan@reseau-canope.fr::d34ccd7e-3e97-4886-adc7-f2ba7841ca53" providerId="AD" clId="Web-{974C14B7-2CD5-4A7D-B2DF-397851F7CE10}" dt="2021-05-31T20:34:03.586" v="1502" actId="14100"/>
          <ac:spMkLst>
            <pc:docMk/>
            <pc:sldMk cId="829172822" sldId="283"/>
            <ac:spMk id="26" creationId="{B65C1AD5-1BA4-4EA3-984A-E010A07E0D6F}"/>
          </ac:spMkLst>
        </pc:spChg>
        <pc:spChg chg="add mod">
          <ac:chgData name="MEDAN Aurelia" userId="S::aurelia.medan@reseau-canope.fr::d34ccd7e-3e97-4886-adc7-f2ba7841ca53" providerId="AD" clId="Web-{974C14B7-2CD5-4A7D-B2DF-397851F7CE10}" dt="2021-05-31T20:33:41.992" v="1472" actId="1076"/>
          <ac:spMkLst>
            <pc:docMk/>
            <pc:sldMk cId="829172822" sldId="283"/>
            <ac:spMk id="27" creationId="{DF96E40A-BD10-4F82-841C-3C8B15CECA94}"/>
          </ac:spMkLst>
        </pc:spChg>
        <pc:spChg chg="add mod">
          <ac:chgData name="MEDAN Aurelia" userId="S::aurelia.medan@reseau-canope.fr::d34ccd7e-3e97-4886-adc7-f2ba7841ca53" providerId="AD" clId="Web-{974C14B7-2CD5-4A7D-B2DF-397851F7CE10}" dt="2021-05-31T20:33:13.273" v="1462" actId="688"/>
          <ac:spMkLst>
            <pc:docMk/>
            <pc:sldMk cId="829172822" sldId="283"/>
            <ac:spMk id="31" creationId="{2367BCAB-1CBC-4E19-8F31-8DE46D13C48B}"/>
          </ac:spMkLst>
        </pc:spChg>
        <pc:spChg chg="add mod">
          <ac:chgData name="MEDAN Aurelia" userId="S::aurelia.medan@reseau-canope.fr::d34ccd7e-3e97-4886-adc7-f2ba7841ca53" providerId="AD" clId="Web-{974C14B7-2CD5-4A7D-B2DF-397851F7CE10}" dt="2021-05-31T20:33:39.680" v="1471" actId="1076"/>
          <ac:spMkLst>
            <pc:docMk/>
            <pc:sldMk cId="829172822" sldId="283"/>
            <ac:spMk id="33" creationId="{33D4D762-83B9-412C-9C68-F5B36B2F6AA3}"/>
          </ac:spMkLst>
        </pc:spChg>
        <pc:picChg chg="del mod">
          <ac:chgData name="MEDAN Aurelia" userId="S::aurelia.medan@reseau-canope.fr::d34ccd7e-3e97-4886-adc7-f2ba7841ca53" providerId="AD" clId="Web-{974C14B7-2CD5-4A7D-B2DF-397851F7CE10}" dt="2021-05-31T20:43:45.669" v="1568"/>
          <ac:picMkLst>
            <pc:docMk/>
            <pc:sldMk cId="829172822" sldId="283"/>
            <ac:picMk id="2" creationId="{8F63ADC5-49A7-43B4-8FFA-20098FF4D3DC}"/>
          </ac:picMkLst>
        </pc:picChg>
        <pc:picChg chg="del">
          <ac:chgData name="MEDAN Aurelia" userId="S::aurelia.medan@reseau-canope.fr::d34ccd7e-3e97-4886-adc7-f2ba7841ca53" providerId="AD" clId="Web-{974C14B7-2CD5-4A7D-B2DF-397851F7CE10}" dt="2021-05-31T20:10:50.141" v="1153"/>
          <ac:picMkLst>
            <pc:docMk/>
            <pc:sldMk cId="829172822" sldId="283"/>
            <ac:picMk id="14" creationId="{29497E9B-4BCB-4FFC-9E06-AE663DAB4630}"/>
          </ac:picMkLst>
        </pc:picChg>
        <pc:picChg chg="add mod">
          <ac:chgData name="MEDAN Aurelia" userId="S::aurelia.medan@reseau-canope.fr::d34ccd7e-3e97-4886-adc7-f2ba7841ca53" providerId="AD" clId="Web-{974C14B7-2CD5-4A7D-B2DF-397851F7CE10}" dt="2021-05-31T20:29:54.805" v="1402" actId="1076"/>
          <ac:picMkLst>
            <pc:docMk/>
            <pc:sldMk cId="829172822" sldId="283"/>
            <ac:picMk id="19" creationId="{0FB8CAE1-5D43-4F01-85DD-CC93A89AFC87}"/>
          </ac:picMkLst>
        </pc:picChg>
        <pc:picChg chg="add mod">
          <ac:chgData name="MEDAN Aurelia" userId="S::aurelia.medan@reseau-canope.fr::d34ccd7e-3e97-4886-adc7-f2ba7841ca53" providerId="AD" clId="Web-{974C14B7-2CD5-4A7D-B2DF-397851F7CE10}" dt="2021-05-31T20:31:32.862" v="1439" actId="1076"/>
          <ac:picMkLst>
            <pc:docMk/>
            <pc:sldMk cId="829172822" sldId="283"/>
            <ac:picMk id="20" creationId="{D5BA0709-4285-4618-A0E4-93CB2A552A5B}"/>
          </ac:picMkLst>
        </pc:picChg>
        <pc:picChg chg="add mod modCrop">
          <ac:chgData name="MEDAN Aurelia" userId="S::aurelia.medan@reseau-canope.fr::d34ccd7e-3e97-4886-adc7-f2ba7841ca53" providerId="AD" clId="Web-{974C14B7-2CD5-4A7D-B2DF-397851F7CE10}" dt="2021-05-31T20:31:44.754" v="1442" actId="1076"/>
          <ac:picMkLst>
            <pc:docMk/>
            <pc:sldMk cId="829172822" sldId="283"/>
            <ac:picMk id="23" creationId="{079A6013-B882-4359-BF2A-28FB11038332}"/>
          </ac:picMkLst>
        </pc:picChg>
        <pc:picChg chg="add mod">
          <ac:chgData name="MEDAN Aurelia" userId="S::aurelia.medan@reseau-canope.fr::d34ccd7e-3e97-4886-adc7-f2ba7841ca53" providerId="AD" clId="Web-{974C14B7-2CD5-4A7D-B2DF-397851F7CE10}" dt="2021-05-31T20:33:09.694" v="1459" actId="1076"/>
          <ac:picMkLst>
            <pc:docMk/>
            <pc:sldMk cId="829172822" sldId="283"/>
            <ac:picMk id="28" creationId="{3194974B-0BB9-42C8-93E2-83F7A75EC5E4}"/>
          </ac:picMkLst>
        </pc:picChg>
        <pc:picChg chg="add mod">
          <ac:chgData name="MEDAN Aurelia" userId="S::aurelia.medan@reseau-canope.fr::d34ccd7e-3e97-4886-adc7-f2ba7841ca53" providerId="AD" clId="Web-{974C14B7-2CD5-4A7D-B2DF-397851F7CE10}" dt="2021-05-31T20:31:54.833" v="1451" actId="1076"/>
          <ac:picMkLst>
            <pc:docMk/>
            <pc:sldMk cId="829172822" sldId="283"/>
            <ac:picMk id="29" creationId="{1092B65E-C4E5-4A9F-BEFB-A60AD14D3FEE}"/>
          </ac:picMkLst>
        </pc:picChg>
        <pc:picChg chg="add mod">
          <ac:chgData name="MEDAN Aurelia" userId="S::aurelia.medan@reseau-canope.fr::d34ccd7e-3e97-4886-adc7-f2ba7841ca53" providerId="AD" clId="Web-{974C14B7-2CD5-4A7D-B2DF-397851F7CE10}" dt="2021-05-31T20:31:54.848" v="1452" actId="1076"/>
          <ac:picMkLst>
            <pc:docMk/>
            <pc:sldMk cId="829172822" sldId="283"/>
            <ac:picMk id="30" creationId="{F592EBFC-F0D4-4239-8F4E-FCA303F59403}"/>
          </ac:picMkLst>
        </pc:picChg>
        <pc:picChg chg="add mod">
          <ac:chgData name="MEDAN Aurelia" userId="S::aurelia.medan@reseau-canope.fr::d34ccd7e-3e97-4886-adc7-f2ba7841ca53" providerId="AD" clId="Web-{974C14B7-2CD5-4A7D-B2DF-397851F7CE10}" dt="2021-05-31T20:33:36.664" v="1470" actId="14100"/>
          <ac:picMkLst>
            <pc:docMk/>
            <pc:sldMk cId="829172822" sldId="283"/>
            <ac:picMk id="32" creationId="{FCC0643A-70D0-4ABE-A22D-A7AA72AC0055}"/>
          </ac:picMkLst>
        </pc:picChg>
      </pc:sldChg>
      <pc:sldMasterChg chg="add addSldLayout">
        <pc:chgData name="MEDAN Aurelia" userId="S::aurelia.medan@reseau-canope.fr::d34ccd7e-3e97-4886-adc7-f2ba7841ca53" providerId="AD" clId="Web-{974C14B7-2CD5-4A7D-B2DF-397851F7CE10}" dt="2021-05-31T14:34:40.864" v="1"/>
        <pc:sldMasterMkLst>
          <pc:docMk/>
          <pc:sldMasterMk cId="0" sldId="2147483648"/>
        </pc:sldMasterMkLst>
        <pc:sldLayoutChg chg="add">
          <pc:chgData name="MEDAN Aurelia" userId="S::aurelia.medan@reseau-canope.fr::d34ccd7e-3e97-4886-adc7-f2ba7841ca53" providerId="AD" clId="Web-{974C14B7-2CD5-4A7D-B2DF-397851F7CE10}" dt="2021-05-31T14:34:40.864" v="1"/>
          <pc:sldLayoutMkLst>
            <pc:docMk/>
            <pc:sldMasterMk cId="0" sldId="2147483648"/>
            <pc:sldLayoutMk cId="0" sldId="2147483649"/>
          </pc:sldLayoutMkLst>
        </pc:sldLayoutChg>
        <pc:sldLayoutChg chg="add">
          <pc:chgData name="MEDAN Aurelia" userId="S::aurelia.medan@reseau-canope.fr::d34ccd7e-3e97-4886-adc7-f2ba7841ca53" providerId="AD" clId="Web-{974C14B7-2CD5-4A7D-B2DF-397851F7CE10}" dt="2021-05-31T14:34:40.864" v="1"/>
          <pc:sldLayoutMkLst>
            <pc:docMk/>
            <pc:sldMasterMk cId="0" sldId="2147483648"/>
            <pc:sldLayoutMk cId="0" sldId="2147483650"/>
          </pc:sldLayoutMkLst>
        </pc:sldLayoutChg>
        <pc:sldLayoutChg chg="add">
          <pc:chgData name="MEDAN Aurelia" userId="S::aurelia.medan@reseau-canope.fr::d34ccd7e-3e97-4886-adc7-f2ba7841ca53" providerId="AD" clId="Web-{974C14B7-2CD5-4A7D-B2DF-397851F7CE10}" dt="2021-05-31T14:34:40.864" v="1"/>
          <pc:sldLayoutMkLst>
            <pc:docMk/>
            <pc:sldMasterMk cId="0" sldId="2147483648"/>
            <pc:sldLayoutMk cId="0" sldId="2147483651"/>
          </pc:sldLayoutMkLst>
        </pc:sldLayoutChg>
        <pc:sldLayoutChg chg="add">
          <pc:chgData name="MEDAN Aurelia" userId="S::aurelia.medan@reseau-canope.fr::d34ccd7e-3e97-4886-adc7-f2ba7841ca53" providerId="AD" clId="Web-{974C14B7-2CD5-4A7D-B2DF-397851F7CE10}" dt="2021-05-31T14:34:40.864" v="1"/>
          <pc:sldLayoutMkLst>
            <pc:docMk/>
            <pc:sldMasterMk cId="0" sldId="2147483648"/>
            <pc:sldLayoutMk cId="2163104948" sldId="2147483656"/>
          </pc:sldLayoutMkLst>
        </pc:sldLayoutChg>
        <pc:sldLayoutChg chg="add">
          <pc:chgData name="MEDAN Aurelia" userId="S::aurelia.medan@reseau-canope.fr::d34ccd7e-3e97-4886-adc7-f2ba7841ca53" providerId="AD" clId="Web-{974C14B7-2CD5-4A7D-B2DF-397851F7CE10}" dt="2021-05-31T14:34:40.864" v="1"/>
          <pc:sldLayoutMkLst>
            <pc:docMk/>
            <pc:sldMasterMk cId="0" sldId="2147483648"/>
            <pc:sldLayoutMk cId="1989494164" sldId="2147483657"/>
          </pc:sldLayoutMkLst>
        </pc:sldLayoutChg>
        <pc:sldLayoutChg chg="add">
          <pc:chgData name="MEDAN Aurelia" userId="S::aurelia.medan@reseau-canope.fr::d34ccd7e-3e97-4886-adc7-f2ba7841ca53" providerId="AD" clId="Web-{974C14B7-2CD5-4A7D-B2DF-397851F7CE10}" dt="2021-05-31T14:34:40.864" v="1"/>
          <pc:sldLayoutMkLst>
            <pc:docMk/>
            <pc:sldMasterMk cId="0" sldId="2147483648"/>
            <pc:sldLayoutMk cId="301952238" sldId="2147483658"/>
          </pc:sldLayoutMkLst>
        </pc:sldLayoutChg>
        <pc:sldLayoutChg chg="add">
          <pc:chgData name="MEDAN Aurelia" userId="S::aurelia.medan@reseau-canope.fr::d34ccd7e-3e97-4886-adc7-f2ba7841ca53" providerId="AD" clId="Web-{974C14B7-2CD5-4A7D-B2DF-397851F7CE10}" dt="2021-05-31T14:34:40.864" v="1"/>
          <pc:sldLayoutMkLst>
            <pc:docMk/>
            <pc:sldMasterMk cId="0" sldId="2147483648"/>
            <pc:sldLayoutMk cId="2698054582" sldId="2147483659"/>
          </pc:sldLayoutMkLst>
        </pc:sldLayoutChg>
        <pc:sldLayoutChg chg="add">
          <pc:chgData name="MEDAN Aurelia" userId="S::aurelia.medan@reseau-canope.fr::d34ccd7e-3e97-4886-adc7-f2ba7841ca53" providerId="AD" clId="Web-{974C14B7-2CD5-4A7D-B2DF-397851F7CE10}" dt="2021-05-31T14:34:40.864" v="1"/>
          <pc:sldLayoutMkLst>
            <pc:docMk/>
            <pc:sldMasterMk cId="0" sldId="2147483648"/>
            <pc:sldLayoutMk cId="0" sldId="2147483660"/>
          </pc:sldLayoutMkLst>
        </pc:sldLayoutChg>
        <pc:sldLayoutChg chg="add">
          <pc:chgData name="MEDAN Aurelia" userId="S::aurelia.medan@reseau-canope.fr::d34ccd7e-3e97-4886-adc7-f2ba7841ca53" providerId="AD" clId="Web-{974C14B7-2CD5-4A7D-B2DF-397851F7CE10}" dt="2021-05-31T14:34:40.864" v="1"/>
          <pc:sldLayoutMkLst>
            <pc:docMk/>
            <pc:sldMasterMk cId="0" sldId="2147483648"/>
            <pc:sldLayoutMk cId="2523152049" sldId="2147483661"/>
          </pc:sldLayoutMkLst>
        </pc:sldLayoutChg>
      </pc:sldMasterChg>
      <pc:sldMasterChg chg="replId modSldLayout">
        <pc:chgData name="MEDAN Aurelia" userId="S::aurelia.medan@reseau-canope.fr::d34ccd7e-3e97-4886-adc7-f2ba7841ca53" providerId="AD" clId="Web-{974C14B7-2CD5-4A7D-B2DF-397851F7CE10}" dt="2021-05-31T14:34:40.864" v="1"/>
        <pc:sldMasterMkLst>
          <pc:docMk/>
          <pc:sldMasterMk cId="2986319112" sldId="2147483662"/>
        </pc:sldMasterMkLst>
        <pc:sldLayoutChg chg="replId">
          <pc:chgData name="MEDAN Aurelia" userId="S::aurelia.medan@reseau-canope.fr::d34ccd7e-3e97-4886-adc7-f2ba7841ca53" providerId="AD" clId="Web-{974C14B7-2CD5-4A7D-B2DF-397851F7CE10}" dt="2021-05-31T14:34:40.864" v="1"/>
          <pc:sldLayoutMkLst>
            <pc:docMk/>
            <pc:sldMasterMk cId="2986319112" sldId="2147483662"/>
            <pc:sldLayoutMk cId="857838523" sldId="2147483663"/>
          </pc:sldLayoutMkLst>
        </pc:sldLayoutChg>
        <pc:sldLayoutChg chg="replId">
          <pc:chgData name="MEDAN Aurelia" userId="S::aurelia.medan@reseau-canope.fr::d34ccd7e-3e97-4886-adc7-f2ba7841ca53" providerId="AD" clId="Web-{974C14B7-2CD5-4A7D-B2DF-397851F7CE10}" dt="2021-05-31T14:34:40.864" v="1"/>
          <pc:sldLayoutMkLst>
            <pc:docMk/>
            <pc:sldMasterMk cId="2986319112" sldId="2147483662"/>
            <pc:sldLayoutMk cId="2347398974" sldId="2147483664"/>
          </pc:sldLayoutMkLst>
        </pc:sldLayoutChg>
        <pc:sldLayoutChg chg="replId">
          <pc:chgData name="MEDAN Aurelia" userId="S::aurelia.medan@reseau-canope.fr::d34ccd7e-3e97-4886-adc7-f2ba7841ca53" providerId="AD" clId="Web-{974C14B7-2CD5-4A7D-B2DF-397851F7CE10}" dt="2021-05-31T14:34:40.864" v="1"/>
          <pc:sldLayoutMkLst>
            <pc:docMk/>
            <pc:sldMasterMk cId="2986319112" sldId="2147483662"/>
            <pc:sldLayoutMk cId="1717035052" sldId="2147483665"/>
          </pc:sldLayoutMkLst>
        </pc:sldLayoutChg>
        <pc:sldLayoutChg chg="replId">
          <pc:chgData name="MEDAN Aurelia" userId="S::aurelia.medan@reseau-canope.fr::d34ccd7e-3e97-4886-adc7-f2ba7841ca53" providerId="AD" clId="Web-{974C14B7-2CD5-4A7D-B2DF-397851F7CE10}" dt="2021-05-31T14:34:40.864" v="1"/>
          <pc:sldLayoutMkLst>
            <pc:docMk/>
            <pc:sldMasterMk cId="2986319112" sldId="2147483662"/>
            <pc:sldLayoutMk cId="2012430954" sldId="2147483666"/>
          </pc:sldLayoutMkLst>
        </pc:sldLayoutChg>
        <pc:sldLayoutChg chg="replId">
          <pc:chgData name="MEDAN Aurelia" userId="S::aurelia.medan@reseau-canope.fr::d34ccd7e-3e97-4886-adc7-f2ba7841ca53" providerId="AD" clId="Web-{974C14B7-2CD5-4A7D-B2DF-397851F7CE10}" dt="2021-05-31T14:34:40.864" v="1"/>
          <pc:sldLayoutMkLst>
            <pc:docMk/>
            <pc:sldMasterMk cId="2986319112" sldId="2147483662"/>
            <pc:sldLayoutMk cId="577784961" sldId="2147483667"/>
          </pc:sldLayoutMkLst>
        </pc:sldLayoutChg>
        <pc:sldLayoutChg chg="replId">
          <pc:chgData name="MEDAN Aurelia" userId="S::aurelia.medan@reseau-canope.fr::d34ccd7e-3e97-4886-adc7-f2ba7841ca53" providerId="AD" clId="Web-{974C14B7-2CD5-4A7D-B2DF-397851F7CE10}" dt="2021-05-31T14:34:40.864" v="1"/>
          <pc:sldLayoutMkLst>
            <pc:docMk/>
            <pc:sldMasterMk cId="2986319112" sldId="2147483662"/>
            <pc:sldLayoutMk cId="650496047" sldId="2147483668"/>
          </pc:sldLayoutMkLst>
        </pc:sldLayoutChg>
        <pc:sldLayoutChg chg="replId">
          <pc:chgData name="MEDAN Aurelia" userId="S::aurelia.medan@reseau-canope.fr::d34ccd7e-3e97-4886-adc7-f2ba7841ca53" providerId="AD" clId="Web-{974C14B7-2CD5-4A7D-B2DF-397851F7CE10}" dt="2021-05-31T14:34:40.864" v="1"/>
          <pc:sldLayoutMkLst>
            <pc:docMk/>
            <pc:sldMasterMk cId="2986319112" sldId="2147483662"/>
            <pc:sldLayoutMk cId="3770234202" sldId="2147483669"/>
          </pc:sldLayoutMkLst>
        </pc:sldLayoutChg>
      </pc:sldMasterChg>
    </pc:docChg>
  </pc:docChgLst>
  <pc:docChgLst>
    <pc:chgData name="LEMEUNIER Benoit" userId="S::benoit.lemeunier@reseau-canope.fr::d2d7f2af-9784-4d96-aeb6-00d19a033711" providerId="AD" clId="Web-{12F8641A-1840-434B-A786-B564EC630403}"/>
    <pc:docChg chg="modSld">
      <pc:chgData name="LEMEUNIER Benoit" userId="S::benoit.lemeunier@reseau-canope.fr::d2d7f2af-9784-4d96-aeb6-00d19a033711" providerId="AD" clId="Web-{12F8641A-1840-434B-A786-B564EC630403}" dt="2021-05-31T20:57:50.434" v="123" actId="1076"/>
      <pc:docMkLst>
        <pc:docMk/>
      </pc:docMkLst>
      <pc:sldChg chg="addSp delSp modSp">
        <pc:chgData name="LEMEUNIER Benoit" userId="S::benoit.lemeunier@reseau-canope.fr::d2d7f2af-9784-4d96-aeb6-00d19a033711" providerId="AD" clId="Web-{12F8641A-1840-434B-A786-B564EC630403}" dt="2021-05-31T20:55:15.490" v="105" actId="1076"/>
        <pc:sldMkLst>
          <pc:docMk/>
          <pc:sldMk cId="3272571628" sldId="272"/>
        </pc:sldMkLst>
        <pc:spChg chg="mod">
          <ac:chgData name="LEMEUNIER Benoit" userId="S::benoit.lemeunier@reseau-canope.fr::d2d7f2af-9784-4d96-aeb6-00d19a033711" providerId="AD" clId="Web-{12F8641A-1840-434B-A786-B564EC630403}" dt="2021-05-31T20:54:13.598" v="103" actId="14100"/>
          <ac:spMkLst>
            <pc:docMk/>
            <pc:sldMk cId="3272571628" sldId="272"/>
            <ac:spMk id="3" creationId="{575B765F-9FC1-4519-869F-5C59CCF604DB}"/>
          </ac:spMkLst>
        </pc:spChg>
        <pc:spChg chg="add del mod">
          <ac:chgData name="LEMEUNIER Benoit" userId="S::benoit.lemeunier@reseau-canope.fr::d2d7f2af-9784-4d96-aeb6-00d19a033711" providerId="AD" clId="Web-{12F8641A-1840-434B-A786-B564EC630403}" dt="2021-05-31T20:53:10.518" v="71"/>
          <ac:spMkLst>
            <pc:docMk/>
            <pc:sldMk cId="3272571628" sldId="272"/>
            <ac:spMk id="12" creationId="{47FA8330-725D-4746-BC3D-83044315840A}"/>
          </ac:spMkLst>
        </pc:spChg>
        <pc:spChg chg="add mod">
          <ac:chgData name="LEMEUNIER Benoit" userId="S::benoit.lemeunier@reseau-canope.fr::d2d7f2af-9784-4d96-aeb6-00d19a033711" providerId="AD" clId="Web-{12F8641A-1840-434B-A786-B564EC630403}" dt="2021-05-31T20:53:44.066" v="83" actId="1076"/>
          <ac:spMkLst>
            <pc:docMk/>
            <pc:sldMk cId="3272571628" sldId="272"/>
            <ac:spMk id="14" creationId="{F0AE9809-5380-4E54-B189-0F290FE98F92}"/>
          </ac:spMkLst>
        </pc:spChg>
        <pc:picChg chg="add mod">
          <ac:chgData name="LEMEUNIER Benoit" userId="S::benoit.lemeunier@reseau-canope.fr::d2d7f2af-9784-4d96-aeb6-00d19a033711" providerId="AD" clId="Web-{12F8641A-1840-434B-A786-B564EC630403}" dt="2021-05-31T20:47:08.412" v="30" actId="688"/>
          <ac:picMkLst>
            <pc:docMk/>
            <pc:sldMk cId="3272571628" sldId="272"/>
            <ac:picMk id="2" creationId="{7DABAA36-A8F5-4DFB-B591-4603464DFD2D}"/>
          </ac:picMkLst>
        </pc:picChg>
        <pc:picChg chg="add mod">
          <ac:chgData name="LEMEUNIER Benoit" userId="S::benoit.lemeunier@reseau-canope.fr::d2d7f2af-9784-4d96-aeb6-00d19a033711" providerId="AD" clId="Web-{12F8641A-1840-434B-A786-B564EC630403}" dt="2021-05-31T20:55:15.490" v="105" actId="1076"/>
          <ac:picMkLst>
            <pc:docMk/>
            <pc:sldMk cId="3272571628" sldId="272"/>
            <ac:picMk id="4" creationId="{05B6F985-A992-44C1-8723-FC627ACABAA0}"/>
          </ac:picMkLst>
        </pc:picChg>
        <pc:picChg chg="add mod">
          <ac:chgData name="LEMEUNIER Benoit" userId="S::benoit.lemeunier@reseau-canope.fr::d2d7f2af-9784-4d96-aeb6-00d19a033711" providerId="AD" clId="Web-{12F8641A-1840-434B-A786-B564EC630403}" dt="2021-05-31T20:53:47.504" v="84" actId="1076"/>
          <ac:picMkLst>
            <pc:docMk/>
            <pc:sldMk cId="3272571628" sldId="272"/>
            <ac:picMk id="6" creationId="{7494B4BE-4A33-4DCD-8B82-8422B53FD732}"/>
          </ac:picMkLst>
        </pc:picChg>
        <pc:picChg chg="add mod">
          <ac:chgData name="LEMEUNIER Benoit" userId="S::benoit.lemeunier@reseau-canope.fr::d2d7f2af-9784-4d96-aeb6-00d19a033711" providerId="AD" clId="Web-{12F8641A-1840-434B-A786-B564EC630403}" dt="2021-05-31T20:53:49.519" v="85" actId="1076"/>
          <ac:picMkLst>
            <pc:docMk/>
            <pc:sldMk cId="3272571628" sldId="272"/>
            <ac:picMk id="8" creationId="{94CD9EAD-FF51-450C-B53A-677003288957}"/>
          </ac:picMkLst>
        </pc:picChg>
        <pc:picChg chg="add mod">
          <ac:chgData name="LEMEUNIER Benoit" userId="S::benoit.lemeunier@reseau-canope.fr::d2d7f2af-9784-4d96-aeb6-00d19a033711" providerId="AD" clId="Web-{12F8641A-1840-434B-A786-B564EC630403}" dt="2021-05-31T20:53:51.316" v="86" actId="1076"/>
          <ac:picMkLst>
            <pc:docMk/>
            <pc:sldMk cId="3272571628" sldId="272"/>
            <ac:picMk id="10" creationId="{8C968E56-1805-4B6E-845B-4AF09FF0235C}"/>
          </ac:picMkLst>
        </pc:picChg>
        <pc:picChg chg="add mod">
          <ac:chgData name="LEMEUNIER Benoit" userId="S::benoit.lemeunier@reseau-canope.fr::d2d7f2af-9784-4d96-aeb6-00d19a033711" providerId="AD" clId="Web-{12F8641A-1840-434B-A786-B564EC630403}" dt="2021-05-31T20:52:58.721" v="68" actId="1076"/>
          <ac:picMkLst>
            <pc:docMk/>
            <pc:sldMk cId="3272571628" sldId="272"/>
            <ac:picMk id="11" creationId="{500C6F93-6CA0-4DA7-8408-F68C7094255D}"/>
          </ac:picMkLst>
        </pc:picChg>
      </pc:sldChg>
      <pc:sldChg chg="modSp">
        <pc:chgData name="LEMEUNIER Benoit" userId="S::benoit.lemeunier@reseau-canope.fr::d2d7f2af-9784-4d96-aeb6-00d19a033711" providerId="AD" clId="Web-{12F8641A-1840-434B-A786-B564EC630403}" dt="2021-05-31T20:57:50.434" v="123" actId="1076"/>
        <pc:sldMkLst>
          <pc:docMk/>
          <pc:sldMk cId="689609789" sldId="273"/>
        </pc:sldMkLst>
        <pc:spChg chg="mod">
          <ac:chgData name="LEMEUNIER Benoit" userId="S::benoit.lemeunier@reseau-canope.fr::d2d7f2af-9784-4d96-aeb6-00d19a033711" providerId="AD" clId="Web-{12F8641A-1840-434B-A786-B564EC630403}" dt="2021-05-31T20:56:25.507" v="108" actId="20577"/>
          <ac:spMkLst>
            <pc:docMk/>
            <pc:sldMk cId="689609789" sldId="273"/>
            <ac:spMk id="3" creationId="{575B765F-9FC1-4519-869F-5C59CCF604DB}"/>
          </ac:spMkLst>
        </pc:spChg>
        <pc:spChg chg="mod">
          <ac:chgData name="LEMEUNIER Benoit" userId="S::benoit.lemeunier@reseau-canope.fr::d2d7f2af-9784-4d96-aeb6-00d19a033711" providerId="AD" clId="Web-{12F8641A-1840-434B-A786-B564EC630403}" dt="2021-05-31T20:57:50.434" v="123" actId="1076"/>
          <ac:spMkLst>
            <pc:docMk/>
            <pc:sldMk cId="689609789" sldId="273"/>
            <ac:spMk id="9" creationId="{607DFEEF-1FD2-48F8-9F22-25717B04F35E}"/>
          </ac:spMkLst>
        </pc:spChg>
      </pc:sldChg>
      <pc:sldChg chg="modSp">
        <pc:chgData name="LEMEUNIER Benoit" userId="S::benoit.lemeunier@reseau-canope.fr::d2d7f2af-9784-4d96-aeb6-00d19a033711" providerId="AD" clId="Web-{12F8641A-1840-434B-A786-B564EC630403}" dt="2021-05-31T20:55:42.756" v="106" actId="20577"/>
        <pc:sldMkLst>
          <pc:docMk/>
          <pc:sldMk cId="2908846971" sldId="274"/>
        </pc:sldMkLst>
        <pc:spChg chg="mod">
          <ac:chgData name="LEMEUNIER Benoit" userId="S::benoit.lemeunier@reseau-canope.fr::d2d7f2af-9784-4d96-aeb6-00d19a033711" providerId="AD" clId="Web-{12F8641A-1840-434B-A786-B564EC630403}" dt="2021-05-31T20:55:42.756" v="106" actId="20577"/>
          <ac:spMkLst>
            <pc:docMk/>
            <pc:sldMk cId="2908846971" sldId="274"/>
            <ac:spMk id="3" creationId="{31C067FC-DF1F-48FE-BBFD-AFECB814AD7B}"/>
          </ac:spMkLst>
        </pc:spChg>
      </pc:sldChg>
      <pc:sldChg chg="addSp delSp modSp">
        <pc:chgData name="LEMEUNIER Benoit" userId="S::benoit.lemeunier@reseau-canope.fr::d2d7f2af-9784-4d96-aeb6-00d19a033711" providerId="AD" clId="Web-{12F8641A-1840-434B-A786-B564EC630403}" dt="2021-05-31T20:43:49.353" v="25" actId="20577"/>
        <pc:sldMkLst>
          <pc:docMk/>
          <pc:sldMk cId="4109922906" sldId="275"/>
        </pc:sldMkLst>
        <pc:spChg chg="mod">
          <ac:chgData name="LEMEUNIER Benoit" userId="S::benoit.lemeunier@reseau-canope.fr::d2d7f2af-9784-4d96-aeb6-00d19a033711" providerId="AD" clId="Web-{12F8641A-1840-434B-A786-B564EC630403}" dt="2021-05-31T20:43:49.353" v="25" actId="20577"/>
          <ac:spMkLst>
            <pc:docMk/>
            <pc:sldMk cId="4109922906" sldId="275"/>
            <ac:spMk id="16" creationId="{F6DE7E54-4E3C-411B-8B34-D95A96AA20D6}"/>
          </ac:spMkLst>
        </pc:spChg>
        <pc:spChg chg="mod">
          <ac:chgData name="LEMEUNIER Benoit" userId="S::benoit.lemeunier@reseau-canope.fr::d2d7f2af-9784-4d96-aeb6-00d19a033711" providerId="AD" clId="Web-{12F8641A-1840-434B-A786-B564EC630403}" dt="2021-05-31T20:43:32.931" v="13" actId="1076"/>
          <ac:spMkLst>
            <pc:docMk/>
            <pc:sldMk cId="4109922906" sldId="275"/>
            <ac:spMk id="19" creationId="{4B0618D4-1E58-40E8-91A6-522C8FEE1662}"/>
          </ac:spMkLst>
        </pc:spChg>
        <pc:picChg chg="add del mod">
          <ac:chgData name="LEMEUNIER Benoit" userId="S::benoit.lemeunier@reseau-canope.fr::d2d7f2af-9784-4d96-aeb6-00d19a033711" providerId="AD" clId="Web-{12F8641A-1840-434B-A786-B564EC630403}" dt="2021-05-31T20:41:11.349" v="3"/>
          <ac:picMkLst>
            <pc:docMk/>
            <pc:sldMk cId="4109922906" sldId="275"/>
            <ac:picMk id="11" creationId="{1BE1C06E-60AB-4C7B-9BB9-B88BF75C496C}"/>
          </ac:picMkLst>
        </pc:picChg>
        <pc:picChg chg="add mod">
          <ac:chgData name="LEMEUNIER Benoit" userId="S::benoit.lemeunier@reseau-canope.fr::d2d7f2af-9784-4d96-aeb6-00d19a033711" providerId="AD" clId="Web-{12F8641A-1840-434B-A786-B564EC630403}" dt="2021-05-31T20:42:50.961" v="8" actId="1076"/>
          <ac:picMkLst>
            <pc:docMk/>
            <pc:sldMk cId="4109922906" sldId="275"/>
            <ac:picMk id="15" creationId="{F97E0092-5420-421A-9FD5-98B3B2E065CB}"/>
          </ac:picMkLst>
        </pc:picChg>
        <pc:picChg chg="add mod">
          <ac:chgData name="LEMEUNIER Benoit" userId="S::benoit.lemeunier@reseau-canope.fr::d2d7f2af-9784-4d96-aeb6-00d19a033711" providerId="AD" clId="Web-{12F8641A-1840-434B-A786-B564EC630403}" dt="2021-05-31T20:43:26.727" v="12" actId="1076"/>
          <ac:picMkLst>
            <pc:docMk/>
            <pc:sldMk cId="4109922906" sldId="275"/>
            <ac:picMk id="17" creationId="{AD6942C1-6753-4398-B6DF-2A090CDD6515}"/>
          </ac:picMkLst>
        </pc:picChg>
      </pc:sldChg>
      <pc:sldChg chg="modSp">
        <pc:chgData name="LEMEUNIER Benoit" userId="S::benoit.lemeunier@reseau-canope.fr::d2d7f2af-9784-4d96-aeb6-00d19a033711" providerId="AD" clId="Web-{12F8641A-1840-434B-A786-B564EC630403}" dt="2021-05-31T20:56:02.382" v="107" actId="20577"/>
        <pc:sldMkLst>
          <pc:docMk/>
          <pc:sldMk cId="209744293" sldId="280"/>
        </pc:sldMkLst>
        <pc:spChg chg="mod">
          <ac:chgData name="LEMEUNIER Benoit" userId="S::benoit.lemeunier@reseau-canope.fr::d2d7f2af-9784-4d96-aeb6-00d19a033711" providerId="AD" clId="Web-{12F8641A-1840-434B-A786-B564EC630403}" dt="2021-05-31T20:56:02.382" v="107" actId="20577"/>
          <ac:spMkLst>
            <pc:docMk/>
            <pc:sldMk cId="209744293" sldId="280"/>
            <ac:spMk id="3" creationId="{31C067FC-DF1F-48FE-BBFD-AFECB814AD7B}"/>
          </ac:spMkLst>
        </pc:spChg>
      </pc:sldChg>
    </pc:docChg>
  </pc:docChgLst>
  <pc:docChgLst>
    <pc:chgData name="JUNCA-ALFONSO Crystel" userId="S::crystel.junca-alfonso@reseau-canope.fr::38b51af3-62df-441e-be7e-05b6dc6443da" providerId="AD" clId="Web-{98D1C3FA-A3BC-1036-8240-64AC471360F2}"/>
    <pc:docChg chg="modSld">
      <pc:chgData name="JUNCA-ALFONSO Crystel" userId="S::crystel.junca-alfonso@reseau-canope.fr::38b51af3-62df-441e-be7e-05b6dc6443da" providerId="AD" clId="Web-{98D1C3FA-A3BC-1036-8240-64AC471360F2}" dt="2021-05-31T16:52:22.563" v="101" actId="1076"/>
      <pc:docMkLst>
        <pc:docMk/>
      </pc:docMkLst>
      <pc:sldChg chg="addSp modSp">
        <pc:chgData name="JUNCA-ALFONSO Crystel" userId="S::crystel.junca-alfonso@reseau-canope.fr::38b51af3-62df-441e-be7e-05b6dc6443da" providerId="AD" clId="Web-{98D1C3FA-A3BC-1036-8240-64AC471360F2}" dt="2021-05-31T16:52:22.563" v="101" actId="1076"/>
        <pc:sldMkLst>
          <pc:docMk/>
          <pc:sldMk cId="689609789" sldId="273"/>
        </pc:sldMkLst>
        <pc:spChg chg="mod">
          <ac:chgData name="JUNCA-ALFONSO Crystel" userId="S::crystel.junca-alfonso@reseau-canope.fr::38b51af3-62df-441e-be7e-05b6dc6443da" providerId="AD" clId="Web-{98D1C3FA-A3BC-1036-8240-64AC471360F2}" dt="2021-05-31T16:48:08.042" v="12" actId="1076"/>
          <ac:spMkLst>
            <pc:docMk/>
            <pc:sldMk cId="689609789" sldId="273"/>
            <ac:spMk id="6" creationId="{9AC81D03-A937-4B9C-85B6-E43581E26977}"/>
          </ac:spMkLst>
        </pc:spChg>
        <pc:spChg chg="mod">
          <ac:chgData name="JUNCA-ALFONSO Crystel" userId="S::crystel.junca-alfonso@reseau-canope.fr::38b51af3-62df-441e-be7e-05b6dc6443da" providerId="AD" clId="Web-{98D1C3FA-A3BC-1036-8240-64AC471360F2}" dt="2021-05-31T16:48:14.448" v="13" actId="1076"/>
          <ac:spMkLst>
            <pc:docMk/>
            <pc:sldMk cId="689609789" sldId="273"/>
            <ac:spMk id="8" creationId="{0D244B4B-6546-454E-9242-8E36DBAB62CA}"/>
          </ac:spMkLst>
        </pc:spChg>
        <pc:spChg chg="add mod">
          <ac:chgData name="JUNCA-ALFONSO Crystel" userId="S::crystel.junca-alfonso@reseau-canope.fr::38b51af3-62df-441e-be7e-05b6dc6443da" providerId="AD" clId="Web-{98D1C3FA-A3BC-1036-8240-64AC471360F2}" dt="2021-05-31T16:52:22.563" v="101" actId="1076"/>
          <ac:spMkLst>
            <pc:docMk/>
            <pc:sldMk cId="689609789" sldId="273"/>
            <ac:spMk id="9" creationId="{607DFEEF-1FD2-48F8-9F22-25717B04F35E}"/>
          </ac:spMkLst>
        </pc:spChg>
        <pc:picChg chg="mod">
          <ac:chgData name="JUNCA-ALFONSO Crystel" userId="S::crystel.junca-alfonso@reseau-canope.fr::38b51af3-62df-441e-be7e-05b6dc6443da" providerId="AD" clId="Web-{98D1C3FA-A3BC-1036-8240-64AC471360F2}" dt="2021-05-31T16:48:05.323" v="11" actId="1076"/>
          <ac:picMkLst>
            <pc:docMk/>
            <pc:sldMk cId="689609789" sldId="273"/>
            <ac:picMk id="2" creationId="{9AF7EEA4-0A8C-4D5A-8A15-923AD658F94A}"/>
          </ac:picMkLst>
        </pc:picChg>
        <pc:picChg chg="add mod">
          <ac:chgData name="JUNCA-ALFONSO Crystel" userId="S::crystel.junca-alfonso@reseau-canope.fr::38b51af3-62df-441e-be7e-05b6dc6443da" providerId="AD" clId="Web-{98D1C3FA-A3BC-1036-8240-64AC471360F2}" dt="2021-05-31T16:49:08.293" v="16" actId="14100"/>
          <ac:picMkLst>
            <pc:docMk/>
            <pc:sldMk cId="689609789" sldId="273"/>
            <ac:picMk id="4" creationId="{2F9C116B-9483-4311-8BAF-025B5E270A76}"/>
          </ac:picMkLst>
        </pc:picChg>
        <pc:picChg chg="add mod">
          <ac:chgData name="JUNCA-ALFONSO Crystel" userId="S::crystel.junca-alfonso@reseau-canope.fr::38b51af3-62df-441e-be7e-05b6dc6443da" providerId="AD" clId="Web-{98D1C3FA-A3BC-1036-8240-64AC471360F2}" dt="2021-05-31T16:49:13.543" v="17" actId="1076"/>
          <ac:picMkLst>
            <pc:docMk/>
            <pc:sldMk cId="689609789" sldId="273"/>
            <ac:picMk id="5" creationId="{DC86D886-9FA2-4D0E-9082-CA9625D68472}"/>
          </ac:picMkLst>
        </pc:picChg>
      </pc:sldChg>
    </pc:docChg>
  </pc:docChgLst>
  <pc:docChgLst>
    <pc:chgData name="MEDAN Aurelia" userId="S::aurelia.medan@reseau-canope.fr::d34ccd7e-3e97-4886-adc7-f2ba7841ca53" providerId="AD" clId="Web-{C3A32F4E-4C92-4551-B0C7-F75977471E45}"/>
    <pc:docChg chg="addSld delSld modSld">
      <pc:chgData name="MEDAN Aurelia" userId="S::aurelia.medan@reseau-canope.fr::d34ccd7e-3e97-4886-adc7-f2ba7841ca53" providerId="AD" clId="Web-{C3A32F4E-4C92-4551-B0C7-F75977471E45}" dt="2021-05-20T09:59:46.879" v="1832" actId="1076"/>
      <pc:docMkLst>
        <pc:docMk/>
      </pc:docMkLst>
      <pc:sldChg chg="addSp delSp modSp">
        <pc:chgData name="MEDAN Aurelia" userId="S::aurelia.medan@reseau-canope.fr::d34ccd7e-3e97-4886-adc7-f2ba7841ca53" providerId="AD" clId="Web-{C3A32F4E-4C92-4551-B0C7-F75977471E45}" dt="2021-05-20T07:53:33.450" v="276" actId="1076"/>
        <pc:sldMkLst>
          <pc:docMk/>
          <pc:sldMk cId="3582819376" sldId="256"/>
        </pc:sldMkLst>
        <pc:spChg chg="add mod">
          <ac:chgData name="MEDAN Aurelia" userId="S::aurelia.medan@reseau-canope.fr::d34ccd7e-3e97-4886-adc7-f2ba7841ca53" providerId="AD" clId="Web-{C3A32F4E-4C92-4551-B0C7-F75977471E45}" dt="2021-05-20T07:35:00.110" v="37" actId="20577"/>
          <ac:spMkLst>
            <pc:docMk/>
            <pc:sldMk cId="3582819376" sldId="256"/>
            <ac:spMk id="2" creationId="{1AC3578B-6179-4587-8613-5E5610B079D9}"/>
          </ac:spMkLst>
        </pc:spChg>
        <pc:spChg chg="add del mod">
          <ac:chgData name="MEDAN Aurelia" userId="S::aurelia.medan@reseau-canope.fr::d34ccd7e-3e97-4886-adc7-f2ba7841ca53" providerId="AD" clId="Web-{C3A32F4E-4C92-4551-B0C7-F75977471E45}" dt="2021-05-20T07:41:18.869" v="113"/>
          <ac:spMkLst>
            <pc:docMk/>
            <pc:sldMk cId="3582819376" sldId="256"/>
            <ac:spMk id="4" creationId="{9C9D8B80-DB6A-4434-8B82-9D593D02EC03}"/>
          </ac:spMkLst>
        </pc:spChg>
        <pc:spChg chg="add mod">
          <ac:chgData name="MEDAN Aurelia" userId="S::aurelia.medan@reseau-canope.fr::d34ccd7e-3e97-4886-adc7-f2ba7841ca53" providerId="AD" clId="Web-{C3A32F4E-4C92-4551-B0C7-F75977471E45}" dt="2021-05-20T07:36:07.721" v="68" actId="1076"/>
          <ac:spMkLst>
            <pc:docMk/>
            <pc:sldMk cId="3582819376" sldId="256"/>
            <ac:spMk id="14" creationId="{B9945122-2C8A-44EB-92BD-41CA3B21D170}"/>
          </ac:spMkLst>
        </pc:spChg>
        <pc:spChg chg="mod">
          <ac:chgData name="MEDAN Aurelia" userId="S::aurelia.medan@reseau-canope.fr::d34ccd7e-3e97-4886-adc7-f2ba7841ca53" providerId="AD" clId="Web-{C3A32F4E-4C92-4551-B0C7-F75977471E45}" dt="2021-05-20T07:43:00.450" v="142" actId="20577"/>
          <ac:spMkLst>
            <pc:docMk/>
            <pc:sldMk cId="3582819376" sldId="256"/>
            <ac:spMk id="15" creationId="{293BC628-C52D-43AD-8A2D-B33BE6F3542A}"/>
          </ac:spMkLst>
        </pc:spChg>
        <pc:spChg chg="add mod">
          <ac:chgData name="MEDAN Aurelia" userId="S::aurelia.medan@reseau-canope.fr::d34ccd7e-3e97-4886-adc7-f2ba7841ca53" providerId="AD" clId="Web-{C3A32F4E-4C92-4551-B0C7-F75977471E45}" dt="2021-05-20T07:36:41.722" v="93" actId="1076"/>
          <ac:spMkLst>
            <pc:docMk/>
            <pc:sldMk cId="3582819376" sldId="256"/>
            <ac:spMk id="18" creationId="{4F3780E5-F2A6-40AA-B999-B5BA46A5139D}"/>
          </ac:spMkLst>
        </pc:spChg>
        <pc:spChg chg="add mod">
          <ac:chgData name="MEDAN Aurelia" userId="S::aurelia.medan@reseau-canope.fr::d34ccd7e-3e97-4886-adc7-f2ba7841ca53" providerId="AD" clId="Web-{C3A32F4E-4C92-4551-B0C7-F75977471E45}" dt="2021-05-20T07:36:40.003" v="92" actId="1076"/>
          <ac:spMkLst>
            <pc:docMk/>
            <pc:sldMk cId="3582819376" sldId="256"/>
            <ac:spMk id="19" creationId="{A29099C4-1538-4BC2-83D3-02B275D393D2}"/>
          </ac:spMkLst>
        </pc:spChg>
        <pc:spChg chg="mod">
          <ac:chgData name="MEDAN Aurelia" userId="S::aurelia.medan@reseau-canope.fr::d34ccd7e-3e97-4886-adc7-f2ba7841ca53" providerId="AD" clId="Web-{C3A32F4E-4C92-4551-B0C7-F75977471E45}" dt="2021-05-20T07:37:25.629" v="96" actId="20577"/>
          <ac:spMkLst>
            <pc:docMk/>
            <pc:sldMk cId="3582819376" sldId="256"/>
            <ac:spMk id="20" creationId="{14140EAA-E16F-4625-8CF2-E7567C0A78AA}"/>
          </ac:spMkLst>
        </pc:spChg>
        <pc:spChg chg="add mod">
          <ac:chgData name="MEDAN Aurelia" userId="S::aurelia.medan@reseau-canope.fr::d34ccd7e-3e97-4886-adc7-f2ba7841ca53" providerId="AD" clId="Web-{C3A32F4E-4C92-4551-B0C7-F75977471E45}" dt="2021-05-20T07:43:31.013" v="175" actId="20577"/>
          <ac:spMkLst>
            <pc:docMk/>
            <pc:sldMk cId="3582819376" sldId="256"/>
            <ac:spMk id="26" creationId="{70DDE213-8207-446A-9DEB-E8AB40F1F9BC}"/>
          </ac:spMkLst>
        </pc:spChg>
        <pc:spChg chg="add mod">
          <ac:chgData name="MEDAN Aurelia" userId="S::aurelia.medan@reseau-canope.fr::d34ccd7e-3e97-4886-adc7-f2ba7841ca53" providerId="AD" clId="Web-{C3A32F4E-4C92-4551-B0C7-F75977471E45}" dt="2021-05-20T07:47:41.035" v="243" actId="1076"/>
          <ac:spMkLst>
            <pc:docMk/>
            <pc:sldMk cId="3582819376" sldId="256"/>
            <ac:spMk id="27" creationId="{96974782-F69D-4576-A5F9-EBDC8177F05E}"/>
          </ac:spMkLst>
        </pc:spChg>
        <pc:spChg chg="add mod">
          <ac:chgData name="MEDAN Aurelia" userId="S::aurelia.medan@reseau-canope.fr::d34ccd7e-3e97-4886-adc7-f2ba7841ca53" providerId="AD" clId="Web-{C3A32F4E-4C92-4551-B0C7-F75977471E45}" dt="2021-05-20T07:52:11.479" v="274" actId="20577"/>
          <ac:spMkLst>
            <pc:docMk/>
            <pc:sldMk cId="3582819376" sldId="256"/>
            <ac:spMk id="28" creationId="{9754284B-BA3E-40CD-8583-AAC3DD393CB6}"/>
          </ac:spMkLst>
        </pc:spChg>
        <pc:spChg chg="add mod">
          <ac:chgData name="MEDAN Aurelia" userId="S::aurelia.medan@reseau-canope.fr::d34ccd7e-3e97-4886-adc7-f2ba7841ca53" providerId="AD" clId="Web-{C3A32F4E-4C92-4551-B0C7-F75977471E45}" dt="2021-05-20T07:53:33.450" v="276" actId="1076"/>
          <ac:spMkLst>
            <pc:docMk/>
            <pc:sldMk cId="3582819376" sldId="256"/>
            <ac:spMk id="30" creationId="{0C306BCF-C6AC-475D-879B-A2CB35142095}"/>
          </ac:spMkLst>
        </pc:spChg>
        <pc:spChg chg="mod">
          <ac:chgData name="MEDAN Aurelia" userId="S::aurelia.medan@reseau-canope.fr::d34ccd7e-3e97-4886-adc7-f2ba7841ca53" providerId="AD" clId="Web-{C3A32F4E-4C92-4551-B0C7-F75977471E45}" dt="2021-05-20T07:51:58.401" v="271" actId="1076"/>
          <ac:spMkLst>
            <pc:docMk/>
            <pc:sldMk cId="3582819376" sldId="256"/>
            <ac:spMk id="31" creationId="{EB4F343E-5929-4C08-9ACF-F672B3A94D09}"/>
          </ac:spMkLst>
        </pc:spChg>
        <pc:picChg chg="add del mod">
          <ac:chgData name="MEDAN Aurelia" userId="S::aurelia.medan@reseau-canope.fr::d34ccd7e-3e97-4886-adc7-f2ba7841ca53" providerId="AD" clId="Web-{C3A32F4E-4C92-4551-B0C7-F75977471E45}" dt="2021-05-20T07:40:32.806" v="103"/>
          <ac:picMkLst>
            <pc:docMk/>
            <pc:sldMk cId="3582819376" sldId="256"/>
            <ac:picMk id="3" creationId="{14F06C0B-8F92-4F1C-A7C5-EA8856126E9D}"/>
          </ac:picMkLst>
        </pc:picChg>
        <pc:picChg chg="add mod">
          <ac:chgData name="MEDAN Aurelia" userId="S::aurelia.medan@reseau-canope.fr::d34ccd7e-3e97-4886-adc7-f2ba7841ca53" providerId="AD" clId="Web-{C3A32F4E-4C92-4551-B0C7-F75977471E45}" dt="2021-05-20T07:43:42.498" v="178" actId="1076"/>
          <ac:picMkLst>
            <pc:docMk/>
            <pc:sldMk cId="3582819376" sldId="256"/>
            <ac:picMk id="6" creationId="{E0E26BA6-7A52-451C-97FD-CAD2C795EE45}"/>
          </ac:picMkLst>
        </pc:picChg>
        <pc:picChg chg="mod">
          <ac:chgData name="MEDAN Aurelia" userId="S::aurelia.medan@reseau-canope.fr::d34ccd7e-3e97-4886-adc7-f2ba7841ca53" providerId="AD" clId="Web-{C3A32F4E-4C92-4551-B0C7-F75977471E45}" dt="2021-05-20T07:47:11.144" v="240" actId="1076"/>
          <ac:picMkLst>
            <pc:docMk/>
            <pc:sldMk cId="3582819376" sldId="256"/>
            <ac:picMk id="9" creationId="{3302C32D-BCC9-48D6-9104-20D664B46AFD}"/>
          </ac:picMkLst>
        </pc:picChg>
        <pc:picChg chg="add del mod">
          <ac:chgData name="MEDAN Aurelia" userId="S::aurelia.medan@reseau-canope.fr::d34ccd7e-3e97-4886-adc7-f2ba7841ca53" providerId="AD" clId="Web-{C3A32F4E-4C92-4551-B0C7-F75977471E45}" dt="2021-05-20T07:38:14.161" v="101"/>
          <ac:picMkLst>
            <pc:docMk/>
            <pc:sldMk cId="3582819376" sldId="256"/>
            <ac:picMk id="25" creationId="{19D6CD6F-9EB4-42F2-A5C3-6716878590F0}"/>
          </ac:picMkLst>
        </pc:picChg>
      </pc:sldChg>
      <pc:sldChg chg="addSp delSp modSp">
        <pc:chgData name="MEDAN Aurelia" userId="S::aurelia.medan@reseau-canope.fr::d34ccd7e-3e97-4886-adc7-f2ba7841ca53" providerId="AD" clId="Web-{C3A32F4E-4C92-4551-B0C7-F75977471E45}" dt="2021-05-20T09:07:15.622" v="942"/>
        <pc:sldMkLst>
          <pc:docMk/>
          <pc:sldMk cId="3314557559" sldId="257"/>
        </pc:sldMkLst>
        <pc:spChg chg="add mod">
          <ac:chgData name="MEDAN Aurelia" userId="S::aurelia.medan@reseau-canope.fr::d34ccd7e-3e97-4886-adc7-f2ba7841ca53" providerId="AD" clId="Web-{C3A32F4E-4C92-4551-B0C7-F75977471E45}" dt="2021-05-20T07:57:40.503" v="353" actId="20577"/>
          <ac:spMkLst>
            <pc:docMk/>
            <pc:sldMk cId="3314557559" sldId="257"/>
            <ac:spMk id="2" creationId="{D8C7EACD-1BA7-4EB6-A94B-DCF227236DFE}"/>
          </ac:spMkLst>
        </pc:spChg>
        <pc:spChg chg="add mod">
          <ac:chgData name="MEDAN Aurelia" userId="S::aurelia.medan@reseau-canope.fr::d34ccd7e-3e97-4886-adc7-f2ba7841ca53" providerId="AD" clId="Web-{C3A32F4E-4C92-4551-B0C7-F75977471E45}" dt="2021-05-20T09:03:13.070" v="834" actId="20577"/>
          <ac:spMkLst>
            <pc:docMk/>
            <pc:sldMk cId="3314557559" sldId="257"/>
            <ac:spMk id="6" creationId="{50E30193-0AD7-424C-99CD-32DFC031CCA7}"/>
          </ac:spMkLst>
        </pc:spChg>
        <pc:spChg chg="add mod">
          <ac:chgData name="MEDAN Aurelia" userId="S::aurelia.medan@reseau-canope.fr::d34ccd7e-3e97-4886-adc7-f2ba7841ca53" providerId="AD" clId="Web-{C3A32F4E-4C92-4551-B0C7-F75977471E45}" dt="2021-05-20T07:58:07.051" v="356" actId="20577"/>
          <ac:spMkLst>
            <pc:docMk/>
            <pc:sldMk cId="3314557559" sldId="257"/>
            <ac:spMk id="16" creationId="{BD66803C-3652-402F-8532-153868E6FA31}"/>
          </ac:spMkLst>
        </pc:spChg>
        <pc:spChg chg="add mod">
          <ac:chgData name="MEDAN Aurelia" userId="S::aurelia.medan@reseau-canope.fr::d34ccd7e-3e97-4886-adc7-f2ba7841ca53" providerId="AD" clId="Web-{C3A32F4E-4C92-4551-B0C7-F75977471E45}" dt="2021-05-20T08:49:08.208" v="725" actId="1076"/>
          <ac:spMkLst>
            <pc:docMk/>
            <pc:sldMk cId="3314557559" sldId="257"/>
            <ac:spMk id="17" creationId="{2B5AC97A-BA9C-4D38-AA58-BCFC38D0A922}"/>
          </ac:spMkLst>
        </pc:spChg>
        <pc:spChg chg="add del mod">
          <ac:chgData name="MEDAN Aurelia" userId="S::aurelia.medan@reseau-canope.fr::d34ccd7e-3e97-4886-adc7-f2ba7841ca53" providerId="AD" clId="Web-{C3A32F4E-4C92-4551-B0C7-F75977471E45}" dt="2021-05-20T08:53:57.199" v="757"/>
          <ac:spMkLst>
            <pc:docMk/>
            <pc:sldMk cId="3314557559" sldId="257"/>
            <ac:spMk id="19" creationId="{64C35491-AD0C-4722-82F0-FF88E1C64081}"/>
          </ac:spMkLst>
        </pc:spChg>
        <pc:spChg chg="add mod">
          <ac:chgData name="MEDAN Aurelia" userId="S::aurelia.medan@reseau-canope.fr::d34ccd7e-3e97-4886-adc7-f2ba7841ca53" providerId="AD" clId="Web-{C3A32F4E-4C92-4551-B0C7-F75977471E45}" dt="2021-05-20T09:06:56.856" v="937" actId="1076"/>
          <ac:spMkLst>
            <pc:docMk/>
            <pc:sldMk cId="3314557559" sldId="257"/>
            <ac:spMk id="20" creationId="{FAB65E90-4E02-4D75-8E95-D764C4450E02}"/>
          </ac:spMkLst>
        </pc:spChg>
        <pc:spChg chg="add mod">
          <ac:chgData name="MEDAN Aurelia" userId="S::aurelia.medan@reseau-canope.fr::d34ccd7e-3e97-4886-adc7-f2ba7841ca53" providerId="AD" clId="Web-{C3A32F4E-4C92-4551-B0C7-F75977471E45}" dt="2021-05-20T09:06:56.872" v="938" actId="1076"/>
          <ac:spMkLst>
            <pc:docMk/>
            <pc:sldMk cId="3314557559" sldId="257"/>
            <ac:spMk id="21" creationId="{529F41C1-3EA3-4A92-96FE-47656718991A}"/>
          </ac:spMkLst>
        </pc:spChg>
        <pc:spChg chg="add del">
          <ac:chgData name="MEDAN Aurelia" userId="S::aurelia.medan@reseau-canope.fr::d34ccd7e-3e97-4886-adc7-f2ba7841ca53" providerId="AD" clId="Web-{C3A32F4E-4C92-4551-B0C7-F75977471E45}" dt="2021-05-20T08:54:55.262" v="803"/>
          <ac:spMkLst>
            <pc:docMk/>
            <pc:sldMk cId="3314557559" sldId="257"/>
            <ac:spMk id="22" creationId="{1402B251-0787-48F3-9AFE-E8F9CE05D7BD}"/>
          </ac:spMkLst>
        </pc:spChg>
        <pc:spChg chg="mod">
          <ac:chgData name="MEDAN Aurelia" userId="S::aurelia.medan@reseau-canope.fr::d34ccd7e-3e97-4886-adc7-f2ba7841ca53" providerId="AD" clId="Web-{C3A32F4E-4C92-4551-B0C7-F75977471E45}" dt="2021-05-20T08:48:58.083" v="723" actId="14100"/>
          <ac:spMkLst>
            <pc:docMk/>
            <pc:sldMk cId="3314557559" sldId="257"/>
            <ac:spMk id="23" creationId="{E10DC62B-FD99-4647-A620-3678C4058CF2}"/>
          </ac:spMkLst>
        </pc:spChg>
        <pc:spChg chg="mod">
          <ac:chgData name="MEDAN Aurelia" userId="S::aurelia.medan@reseau-canope.fr::d34ccd7e-3e97-4886-adc7-f2ba7841ca53" providerId="AD" clId="Web-{C3A32F4E-4C92-4551-B0C7-F75977471E45}" dt="2021-05-20T09:04:07.087" v="857" actId="1076"/>
          <ac:spMkLst>
            <pc:docMk/>
            <pc:sldMk cId="3314557559" sldId="257"/>
            <ac:spMk id="24" creationId="{199927C5-8A52-4119-A8D4-54CD97E99E53}"/>
          </ac:spMkLst>
        </pc:spChg>
        <pc:spChg chg="mod">
          <ac:chgData name="MEDAN Aurelia" userId="S::aurelia.medan@reseau-canope.fr::d34ccd7e-3e97-4886-adc7-f2ba7841ca53" providerId="AD" clId="Web-{C3A32F4E-4C92-4551-B0C7-F75977471E45}" dt="2021-05-20T08:48:53.833" v="722" actId="14100"/>
          <ac:spMkLst>
            <pc:docMk/>
            <pc:sldMk cId="3314557559" sldId="257"/>
            <ac:spMk id="25" creationId="{6A1F1C24-31ED-4A33-981E-5EE8AB4E836A}"/>
          </ac:spMkLst>
        </pc:spChg>
        <pc:spChg chg="add mod">
          <ac:chgData name="MEDAN Aurelia" userId="S::aurelia.medan@reseau-canope.fr::d34ccd7e-3e97-4886-adc7-f2ba7841ca53" providerId="AD" clId="Web-{C3A32F4E-4C92-4551-B0C7-F75977471E45}" dt="2021-05-20T09:03:19.023" v="839" actId="20577"/>
          <ac:spMkLst>
            <pc:docMk/>
            <pc:sldMk cId="3314557559" sldId="257"/>
            <ac:spMk id="28" creationId="{6943FF09-83EF-469B-ACF4-016F37FD815B}"/>
          </ac:spMkLst>
        </pc:spChg>
        <pc:spChg chg="add mod">
          <ac:chgData name="MEDAN Aurelia" userId="S::aurelia.medan@reseau-canope.fr::d34ccd7e-3e97-4886-adc7-f2ba7841ca53" providerId="AD" clId="Web-{C3A32F4E-4C92-4551-B0C7-F75977471E45}" dt="2021-05-20T09:03:32.180" v="848" actId="20577"/>
          <ac:spMkLst>
            <pc:docMk/>
            <pc:sldMk cId="3314557559" sldId="257"/>
            <ac:spMk id="29" creationId="{F43B2EFD-D484-414D-BBC2-C7EFF5A90699}"/>
          </ac:spMkLst>
        </pc:spChg>
        <pc:spChg chg="mod">
          <ac:chgData name="MEDAN Aurelia" userId="S::aurelia.medan@reseau-canope.fr::d34ccd7e-3e97-4886-adc7-f2ba7841ca53" providerId="AD" clId="Web-{C3A32F4E-4C92-4551-B0C7-F75977471E45}" dt="2021-05-20T09:04:12.353" v="858" actId="1076"/>
          <ac:spMkLst>
            <pc:docMk/>
            <pc:sldMk cId="3314557559" sldId="257"/>
            <ac:spMk id="30" creationId="{1F32201A-33FE-41FA-A217-F7A5A0DB4F18}"/>
          </ac:spMkLst>
        </pc:spChg>
        <pc:spChg chg="add mod">
          <ac:chgData name="MEDAN Aurelia" userId="S::aurelia.medan@reseau-canope.fr::d34ccd7e-3e97-4886-adc7-f2ba7841ca53" providerId="AD" clId="Web-{C3A32F4E-4C92-4551-B0C7-F75977471E45}" dt="2021-05-20T09:03:58.493" v="854" actId="20577"/>
          <ac:spMkLst>
            <pc:docMk/>
            <pc:sldMk cId="3314557559" sldId="257"/>
            <ac:spMk id="31" creationId="{D4710E89-8A3E-4817-9C2D-F79DDBEA315D}"/>
          </ac:spMkLst>
        </pc:spChg>
        <pc:spChg chg="add mod">
          <ac:chgData name="MEDAN Aurelia" userId="S::aurelia.medan@reseau-canope.fr::d34ccd7e-3e97-4886-adc7-f2ba7841ca53" providerId="AD" clId="Web-{C3A32F4E-4C92-4551-B0C7-F75977471E45}" dt="2021-05-20T09:04:26.322" v="863" actId="1076"/>
          <ac:spMkLst>
            <pc:docMk/>
            <pc:sldMk cId="3314557559" sldId="257"/>
            <ac:spMk id="32" creationId="{AB9514F4-2672-4E6E-B5FD-9AECCA00F28E}"/>
          </ac:spMkLst>
        </pc:spChg>
        <pc:spChg chg="add mod">
          <ac:chgData name="MEDAN Aurelia" userId="S::aurelia.medan@reseau-canope.fr::d34ccd7e-3e97-4886-adc7-f2ba7841ca53" providerId="AD" clId="Web-{C3A32F4E-4C92-4551-B0C7-F75977471E45}" dt="2021-05-20T09:05:47.573" v="884" actId="20577"/>
          <ac:spMkLst>
            <pc:docMk/>
            <pc:sldMk cId="3314557559" sldId="257"/>
            <ac:spMk id="33" creationId="{2A18B627-4CD4-4960-A27C-CC6BC562EAE4}"/>
          </ac:spMkLst>
        </pc:spChg>
        <pc:spChg chg="add mod">
          <ac:chgData name="MEDAN Aurelia" userId="S::aurelia.medan@reseau-canope.fr::d34ccd7e-3e97-4886-adc7-f2ba7841ca53" providerId="AD" clId="Web-{C3A32F4E-4C92-4551-B0C7-F75977471E45}" dt="2021-05-20T09:06:22.512" v="906" actId="20577"/>
          <ac:spMkLst>
            <pc:docMk/>
            <pc:sldMk cId="3314557559" sldId="257"/>
            <ac:spMk id="34" creationId="{5D2C1167-4E6F-4AC8-BC48-7ECF8C35EF8A}"/>
          </ac:spMkLst>
        </pc:spChg>
        <pc:spChg chg="add mod">
          <ac:chgData name="MEDAN Aurelia" userId="S::aurelia.medan@reseau-canope.fr::d34ccd7e-3e97-4886-adc7-f2ba7841ca53" providerId="AD" clId="Web-{C3A32F4E-4C92-4551-B0C7-F75977471E45}" dt="2021-05-20T09:06:56.887" v="939" actId="1076"/>
          <ac:spMkLst>
            <pc:docMk/>
            <pc:sldMk cId="3314557559" sldId="257"/>
            <ac:spMk id="35" creationId="{B3AEAE08-705D-43CA-9D26-157A6B293B5C}"/>
          </ac:spMkLst>
        </pc:spChg>
        <pc:spChg chg="add del mod">
          <ac:chgData name="MEDAN Aurelia" userId="S::aurelia.medan@reseau-canope.fr::d34ccd7e-3e97-4886-adc7-f2ba7841ca53" providerId="AD" clId="Web-{C3A32F4E-4C92-4551-B0C7-F75977471E45}" dt="2021-05-20T09:07:15.622" v="942"/>
          <ac:spMkLst>
            <pc:docMk/>
            <pc:sldMk cId="3314557559" sldId="257"/>
            <ac:spMk id="36" creationId="{EC91BBA6-72FB-4DFA-90CA-D0E95520FD9B}"/>
          </ac:spMkLst>
        </pc:spChg>
        <pc:picChg chg="mod">
          <ac:chgData name="MEDAN Aurelia" userId="S::aurelia.medan@reseau-canope.fr::d34ccd7e-3e97-4886-adc7-f2ba7841ca53" providerId="AD" clId="Web-{C3A32F4E-4C92-4551-B0C7-F75977471E45}" dt="2021-05-20T08:49:22.427" v="728" actId="1076"/>
          <ac:picMkLst>
            <pc:docMk/>
            <pc:sldMk cId="3314557559" sldId="257"/>
            <ac:picMk id="3" creationId="{0536E585-02FA-4B8C-BA9A-0B90F467F8D0}"/>
          </ac:picMkLst>
        </pc:picChg>
        <pc:picChg chg="add mod">
          <ac:chgData name="MEDAN Aurelia" userId="S::aurelia.medan@reseau-canope.fr::d34ccd7e-3e97-4886-adc7-f2ba7841ca53" providerId="AD" clId="Web-{C3A32F4E-4C92-4551-B0C7-F75977471E45}" dt="2021-05-20T08:55:24.122" v="808" actId="1076"/>
          <ac:picMkLst>
            <pc:docMk/>
            <pc:sldMk cId="3314557559" sldId="257"/>
            <ac:picMk id="4" creationId="{94DA3172-CA8E-4A81-9201-B3DD2B75DA89}"/>
          </ac:picMkLst>
        </pc:picChg>
        <pc:picChg chg="del">
          <ac:chgData name="MEDAN Aurelia" userId="S::aurelia.medan@reseau-canope.fr::d34ccd7e-3e97-4886-adc7-f2ba7841ca53" providerId="AD" clId="Web-{C3A32F4E-4C92-4551-B0C7-F75977471E45}" dt="2021-05-20T08:55:41.185" v="809"/>
          <ac:picMkLst>
            <pc:docMk/>
            <pc:sldMk cId="3314557559" sldId="257"/>
            <ac:picMk id="7" creationId="{B6D6857A-114A-4CDD-9802-5EF36BEAE99B}"/>
          </ac:picMkLst>
        </pc:picChg>
        <pc:picChg chg="mod">
          <ac:chgData name="MEDAN Aurelia" userId="S::aurelia.medan@reseau-canope.fr::d34ccd7e-3e97-4886-adc7-f2ba7841ca53" providerId="AD" clId="Web-{C3A32F4E-4C92-4551-B0C7-F75977471E45}" dt="2021-05-20T08:55:55.685" v="812" actId="1076"/>
          <ac:picMkLst>
            <pc:docMk/>
            <pc:sldMk cId="3314557559" sldId="257"/>
            <ac:picMk id="9" creationId="{90E2BEC6-E259-4EF3-B5DE-81146E991EF8}"/>
          </ac:picMkLst>
        </pc:picChg>
        <pc:cxnChg chg="add mod">
          <ac:chgData name="MEDAN Aurelia" userId="S::aurelia.medan@reseau-canope.fr::d34ccd7e-3e97-4886-adc7-f2ba7841ca53" providerId="AD" clId="Web-{C3A32F4E-4C92-4551-B0C7-F75977471E45}" dt="2021-05-20T09:06:10.293" v="895" actId="1076"/>
          <ac:cxnSpMkLst>
            <pc:docMk/>
            <pc:sldMk cId="3314557559" sldId="257"/>
            <ac:cxnSpMk id="10" creationId="{E96E2162-1F01-4FD1-8C1B-3C849FD8ADB4}"/>
          </ac:cxnSpMkLst>
        </pc:cxnChg>
      </pc:sldChg>
      <pc:sldChg chg="addSp delSp modSp">
        <pc:chgData name="MEDAN Aurelia" userId="S::aurelia.medan@reseau-canope.fr::d34ccd7e-3e97-4886-adc7-f2ba7841ca53" providerId="AD" clId="Web-{C3A32F4E-4C92-4551-B0C7-F75977471E45}" dt="2021-05-20T09:28:49.729" v="1440" actId="20577"/>
        <pc:sldMkLst>
          <pc:docMk/>
          <pc:sldMk cId="3394757524" sldId="258"/>
        </pc:sldMkLst>
        <pc:spChg chg="add mod">
          <ac:chgData name="MEDAN Aurelia" userId="S::aurelia.medan@reseau-canope.fr::d34ccd7e-3e97-4886-adc7-f2ba7841ca53" providerId="AD" clId="Web-{C3A32F4E-4C92-4551-B0C7-F75977471E45}" dt="2021-05-20T09:07:33.951" v="956" actId="20577"/>
          <ac:spMkLst>
            <pc:docMk/>
            <pc:sldMk cId="3394757524" sldId="258"/>
            <ac:spMk id="14" creationId="{32DA22A2-D783-420B-8F84-B3BE81CA5F8B}"/>
          </ac:spMkLst>
        </pc:spChg>
        <pc:spChg chg="mod">
          <ac:chgData name="MEDAN Aurelia" userId="S::aurelia.medan@reseau-canope.fr::d34ccd7e-3e97-4886-adc7-f2ba7841ca53" providerId="AD" clId="Web-{C3A32F4E-4C92-4551-B0C7-F75977471E45}" dt="2021-05-20T09:20:13.045" v="1257" actId="1076"/>
          <ac:spMkLst>
            <pc:docMk/>
            <pc:sldMk cId="3394757524" sldId="258"/>
            <ac:spMk id="17" creationId="{D0A383FA-38DF-425D-86A8-14CA55EA8761}"/>
          </ac:spMkLst>
        </pc:spChg>
        <pc:spChg chg="add mod">
          <ac:chgData name="MEDAN Aurelia" userId="S::aurelia.medan@reseau-canope.fr::d34ccd7e-3e97-4886-adc7-f2ba7841ca53" providerId="AD" clId="Web-{C3A32F4E-4C92-4551-B0C7-F75977471E45}" dt="2021-05-20T09:20:16.827" v="1259" actId="1076"/>
          <ac:spMkLst>
            <pc:docMk/>
            <pc:sldMk cId="3394757524" sldId="258"/>
            <ac:spMk id="18" creationId="{BA2AA9EB-DA68-4E8E-9F44-408F64CC5C1C}"/>
          </ac:spMkLst>
        </pc:spChg>
        <pc:spChg chg="mod">
          <ac:chgData name="MEDAN Aurelia" userId="S::aurelia.medan@reseau-canope.fr::d34ccd7e-3e97-4886-adc7-f2ba7841ca53" providerId="AD" clId="Web-{C3A32F4E-4C92-4551-B0C7-F75977471E45}" dt="2021-05-20T09:21:03.765" v="1271" actId="14100"/>
          <ac:spMkLst>
            <pc:docMk/>
            <pc:sldMk cId="3394757524" sldId="258"/>
            <ac:spMk id="19" creationId="{EA857367-1E28-400B-A1A6-5C7DCB683F1D}"/>
          </ac:spMkLst>
        </pc:spChg>
        <pc:spChg chg="add mod">
          <ac:chgData name="MEDAN Aurelia" userId="S::aurelia.medan@reseau-canope.fr::d34ccd7e-3e97-4886-adc7-f2ba7841ca53" providerId="AD" clId="Web-{C3A32F4E-4C92-4551-B0C7-F75977471E45}" dt="2021-05-20T09:08:53.702" v="1056" actId="20577"/>
          <ac:spMkLst>
            <pc:docMk/>
            <pc:sldMk cId="3394757524" sldId="258"/>
            <ac:spMk id="20" creationId="{64AEA3DA-FDBD-4000-A55F-402FE8E32887}"/>
          </ac:spMkLst>
        </pc:spChg>
        <pc:spChg chg="mod">
          <ac:chgData name="MEDAN Aurelia" userId="S::aurelia.medan@reseau-canope.fr::d34ccd7e-3e97-4886-adc7-f2ba7841ca53" providerId="AD" clId="Web-{C3A32F4E-4C92-4551-B0C7-F75977471E45}" dt="2021-05-20T09:21:06.515" v="1272" actId="14100"/>
          <ac:spMkLst>
            <pc:docMk/>
            <pc:sldMk cId="3394757524" sldId="258"/>
            <ac:spMk id="21" creationId="{7456D2EB-491F-48C1-96AD-D60E1690A16F}"/>
          </ac:spMkLst>
        </pc:spChg>
        <pc:spChg chg="add mod">
          <ac:chgData name="MEDAN Aurelia" userId="S::aurelia.medan@reseau-canope.fr::d34ccd7e-3e97-4886-adc7-f2ba7841ca53" providerId="AD" clId="Web-{C3A32F4E-4C92-4551-B0C7-F75977471E45}" dt="2021-05-20T09:09:10.953" v="1074" actId="20577"/>
          <ac:spMkLst>
            <pc:docMk/>
            <pc:sldMk cId="3394757524" sldId="258"/>
            <ac:spMk id="22" creationId="{741B6466-0E87-4AA5-A2B3-43DBDA7F9947}"/>
          </ac:spMkLst>
        </pc:spChg>
        <pc:spChg chg="mod">
          <ac:chgData name="MEDAN Aurelia" userId="S::aurelia.medan@reseau-canope.fr::d34ccd7e-3e97-4886-adc7-f2ba7841ca53" providerId="AD" clId="Web-{C3A32F4E-4C92-4551-B0C7-F75977471E45}" dt="2021-05-20T09:20:45.155" v="1266" actId="14100"/>
          <ac:spMkLst>
            <pc:docMk/>
            <pc:sldMk cId="3394757524" sldId="258"/>
            <ac:spMk id="23" creationId="{2051CBE5-C862-4B79-8250-0487F0ABAFFB}"/>
          </ac:spMkLst>
        </pc:spChg>
        <pc:spChg chg="add mod">
          <ac:chgData name="MEDAN Aurelia" userId="S::aurelia.medan@reseau-canope.fr::d34ccd7e-3e97-4886-adc7-f2ba7841ca53" providerId="AD" clId="Web-{C3A32F4E-4C92-4551-B0C7-F75977471E45}" dt="2021-05-20T09:09:56.766" v="1132" actId="14100"/>
          <ac:spMkLst>
            <pc:docMk/>
            <pc:sldMk cId="3394757524" sldId="258"/>
            <ac:spMk id="24" creationId="{71996A05-21F4-4B91-8A55-822D21DCD7CB}"/>
          </ac:spMkLst>
        </pc:spChg>
        <pc:spChg chg="add mod">
          <ac:chgData name="MEDAN Aurelia" userId="S::aurelia.medan@reseau-canope.fr::d34ccd7e-3e97-4886-adc7-f2ba7841ca53" providerId="AD" clId="Web-{C3A32F4E-4C92-4551-B0C7-F75977471E45}" dt="2021-05-20T09:25:11.958" v="1434" actId="20577"/>
          <ac:spMkLst>
            <pc:docMk/>
            <pc:sldMk cId="3394757524" sldId="258"/>
            <ac:spMk id="26" creationId="{647768D1-3AC8-4648-B4BE-288BBB27F636}"/>
          </ac:spMkLst>
        </pc:spChg>
        <pc:spChg chg="add mod">
          <ac:chgData name="MEDAN Aurelia" userId="S::aurelia.medan@reseau-canope.fr::d34ccd7e-3e97-4886-adc7-f2ba7841ca53" providerId="AD" clId="Web-{C3A32F4E-4C92-4551-B0C7-F75977471E45}" dt="2021-05-20T09:28:49.729" v="1440" actId="20577"/>
          <ac:spMkLst>
            <pc:docMk/>
            <pc:sldMk cId="3394757524" sldId="258"/>
            <ac:spMk id="27" creationId="{CEB6A463-92D3-43AA-B52B-BDB2FE4EB14F}"/>
          </ac:spMkLst>
        </pc:spChg>
        <pc:spChg chg="add del">
          <ac:chgData name="MEDAN Aurelia" userId="S::aurelia.medan@reseau-canope.fr::d34ccd7e-3e97-4886-adc7-f2ba7841ca53" providerId="AD" clId="Web-{C3A32F4E-4C92-4551-B0C7-F75977471E45}" dt="2021-05-20T09:10:58.158" v="1178"/>
          <ac:spMkLst>
            <pc:docMk/>
            <pc:sldMk cId="3394757524" sldId="258"/>
            <ac:spMk id="28" creationId="{76D5709A-719B-4A15-AB4B-17925064B677}"/>
          </ac:spMkLst>
        </pc:spChg>
        <pc:spChg chg="add mod">
          <ac:chgData name="MEDAN Aurelia" userId="S::aurelia.medan@reseau-canope.fr::d34ccd7e-3e97-4886-adc7-f2ba7841ca53" providerId="AD" clId="Web-{C3A32F4E-4C92-4551-B0C7-F75977471E45}" dt="2021-05-20T09:21:50.173" v="1285" actId="1076"/>
          <ac:spMkLst>
            <pc:docMk/>
            <pc:sldMk cId="3394757524" sldId="258"/>
            <ac:spMk id="29" creationId="{AE442652-0D36-4FCD-8F70-82B47B58CE9E}"/>
          </ac:spMkLst>
        </pc:spChg>
        <pc:spChg chg="add mod">
          <ac:chgData name="MEDAN Aurelia" userId="S::aurelia.medan@reseau-canope.fr::d34ccd7e-3e97-4886-adc7-f2ba7841ca53" providerId="AD" clId="Web-{C3A32F4E-4C92-4551-B0C7-F75977471E45}" dt="2021-05-20T09:21:48.407" v="1284" actId="1076"/>
          <ac:spMkLst>
            <pc:docMk/>
            <pc:sldMk cId="3394757524" sldId="258"/>
            <ac:spMk id="30" creationId="{1947F9B5-DAD8-45E1-BD13-3EE1E926146E}"/>
          </ac:spMkLst>
        </pc:spChg>
        <pc:spChg chg="add mod">
          <ac:chgData name="MEDAN Aurelia" userId="S::aurelia.medan@reseau-canope.fr::d34ccd7e-3e97-4886-adc7-f2ba7841ca53" providerId="AD" clId="Web-{C3A32F4E-4C92-4551-B0C7-F75977471E45}" dt="2021-05-20T09:21:46.860" v="1283" actId="1076"/>
          <ac:spMkLst>
            <pc:docMk/>
            <pc:sldMk cId="3394757524" sldId="258"/>
            <ac:spMk id="31" creationId="{19E2B037-9262-44E9-9CE1-C7059B8934BB}"/>
          </ac:spMkLst>
        </pc:spChg>
        <pc:spChg chg="add mod">
          <ac:chgData name="MEDAN Aurelia" userId="S::aurelia.medan@reseau-canope.fr::d34ccd7e-3e97-4886-adc7-f2ba7841ca53" providerId="AD" clId="Web-{C3A32F4E-4C92-4551-B0C7-F75977471E45}" dt="2021-05-20T09:21:52.235" v="1286" actId="1076"/>
          <ac:spMkLst>
            <pc:docMk/>
            <pc:sldMk cId="3394757524" sldId="258"/>
            <ac:spMk id="32" creationId="{3E4A3562-8147-44CD-B874-6E0902026701}"/>
          </ac:spMkLst>
        </pc:spChg>
        <pc:spChg chg="add mod">
          <ac:chgData name="MEDAN Aurelia" userId="S::aurelia.medan@reseau-canope.fr::d34ccd7e-3e97-4886-adc7-f2ba7841ca53" providerId="AD" clId="Web-{C3A32F4E-4C92-4551-B0C7-F75977471E45}" dt="2021-05-20T09:21:44.672" v="1282" actId="1076"/>
          <ac:spMkLst>
            <pc:docMk/>
            <pc:sldMk cId="3394757524" sldId="258"/>
            <ac:spMk id="33" creationId="{CD2E3B57-25E7-43D1-B495-B0B40C5EF187}"/>
          </ac:spMkLst>
        </pc:spChg>
        <pc:picChg chg="add mod">
          <ac:chgData name="MEDAN Aurelia" userId="S::aurelia.medan@reseau-canope.fr::d34ccd7e-3e97-4886-adc7-f2ba7841ca53" providerId="AD" clId="Web-{C3A32F4E-4C92-4551-B0C7-F75977471E45}" dt="2021-05-20T09:21:00.625" v="1270" actId="1076"/>
          <ac:picMkLst>
            <pc:docMk/>
            <pc:sldMk cId="3394757524" sldId="258"/>
            <ac:picMk id="2" creationId="{0F939954-2F32-49BF-A223-3F64EF4F3299}"/>
          </ac:picMkLst>
        </pc:picChg>
        <pc:picChg chg="mod">
          <ac:chgData name="MEDAN Aurelia" userId="S::aurelia.medan@reseau-canope.fr::d34ccd7e-3e97-4886-adc7-f2ba7841ca53" providerId="AD" clId="Web-{C3A32F4E-4C92-4551-B0C7-F75977471E45}" dt="2021-05-20T09:21:27.047" v="1276" actId="1076"/>
          <ac:picMkLst>
            <pc:docMk/>
            <pc:sldMk cId="3394757524" sldId="258"/>
            <ac:picMk id="5" creationId="{3EF93625-77CD-4E2F-B930-F2D177E578A0}"/>
          </ac:picMkLst>
        </pc:picChg>
        <pc:picChg chg="mod">
          <ac:chgData name="MEDAN Aurelia" userId="S::aurelia.medan@reseau-canope.fr::d34ccd7e-3e97-4886-adc7-f2ba7841ca53" providerId="AD" clId="Web-{C3A32F4E-4C92-4551-B0C7-F75977471E45}" dt="2021-05-20T09:21:21.063" v="1275" actId="1076"/>
          <ac:picMkLst>
            <pc:docMk/>
            <pc:sldMk cId="3394757524" sldId="258"/>
            <ac:picMk id="7" creationId="{F8364707-F1DD-4E47-A1F7-D5162CA3FFA8}"/>
          </ac:picMkLst>
        </pc:picChg>
        <pc:picChg chg="mod">
          <ac:chgData name="MEDAN Aurelia" userId="S::aurelia.medan@reseau-canope.fr::d34ccd7e-3e97-4886-adc7-f2ba7841ca53" providerId="AD" clId="Web-{C3A32F4E-4C92-4551-B0C7-F75977471E45}" dt="2021-05-20T09:21:17.031" v="1274" actId="1076"/>
          <ac:picMkLst>
            <pc:docMk/>
            <pc:sldMk cId="3394757524" sldId="258"/>
            <ac:picMk id="11" creationId="{73891259-00E9-41AF-8F63-F411CE833AAF}"/>
          </ac:picMkLst>
        </pc:picChg>
        <pc:picChg chg="mod">
          <ac:chgData name="MEDAN Aurelia" userId="S::aurelia.medan@reseau-canope.fr::d34ccd7e-3e97-4886-adc7-f2ba7841ca53" providerId="AD" clId="Web-{C3A32F4E-4C92-4551-B0C7-F75977471E45}" dt="2021-05-20T09:20:51.281" v="1267" actId="1076"/>
          <ac:picMkLst>
            <pc:docMk/>
            <pc:sldMk cId="3394757524" sldId="258"/>
            <ac:picMk id="13" creationId="{9A1C763F-882B-4BC8-8EE1-9E2232478964}"/>
          </ac:picMkLst>
        </pc:picChg>
        <pc:picChg chg="mod">
          <ac:chgData name="MEDAN Aurelia" userId="S::aurelia.medan@reseau-canope.fr::d34ccd7e-3e97-4886-adc7-f2ba7841ca53" providerId="AD" clId="Web-{C3A32F4E-4C92-4551-B0C7-F75977471E45}" dt="2021-05-20T09:21:13.562" v="1273" actId="1076"/>
          <ac:picMkLst>
            <pc:docMk/>
            <pc:sldMk cId="3394757524" sldId="258"/>
            <ac:picMk id="15" creationId="{5FB7E497-77C7-4E40-98B1-2D9C80E4CDBA}"/>
          </ac:picMkLst>
        </pc:picChg>
      </pc:sldChg>
      <pc:sldChg chg="add replId">
        <pc:chgData name="MEDAN Aurelia" userId="S::aurelia.medan@reseau-canope.fr::d34ccd7e-3e97-4886-adc7-f2ba7841ca53" providerId="AD" clId="Web-{C3A32F4E-4C92-4551-B0C7-F75977471E45}" dt="2021-05-20T09:21:56.563" v="1287"/>
        <pc:sldMkLst>
          <pc:docMk/>
          <pc:sldMk cId="3776047354" sldId="260"/>
        </pc:sldMkLst>
      </pc:sldChg>
      <pc:sldChg chg="delSp modSp add replId">
        <pc:chgData name="MEDAN Aurelia" userId="S::aurelia.medan@reseau-canope.fr::d34ccd7e-3e97-4886-adc7-f2ba7841ca53" providerId="AD" clId="Web-{C3A32F4E-4C92-4551-B0C7-F75977471E45}" dt="2021-05-20T09:29:50.964" v="1506" actId="20577"/>
        <pc:sldMkLst>
          <pc:docMk/>
          <pc:sldMk cId="1432082294" sldId="261"/>
        </pc:sldMkLst>
        <pc:spChg chg="mod">
          <ac:chgData name="MEDAN Aurelia" userId="S::aurelia.medan@reseau-canope.fr::d34ccd7e-3e97-4886-adc7-f2ba7841ca53" providerId="AD" clId="Web-{C3A32F4E-4C92-4551-B0C7-F75977471E45}" dt="2021-05-20T09:22:49.830" v="1298" actId="20577"/>
          <ac:spMkLst>
            <pc:docMk/>
            <pc:sldMk cId="1432082294" sldId="261"/>
            <ac:spMk id="14" creationId="{32DA22A2-D783-420B-8F84-B3BE81CA5F8B}"/>
          </ac:spMkLst>
        </pc:spChg>
        <pc:spChg chg="mod">
          <ac:chgData name="MEDAN Aurelia" userId="S::aurelia.medan@reseau-canope.fr::d34ccd7e-3e97-4886-adc7-f2ba7841ca53" providerId="AD" clId="Web-{C3A32F4E-4C92-4551-B0C7-F75977471E45}" dt="2021-05-20T09:23:30.753" v="1360" actId="14100"/>
          <ac:spMkLst>
            <pc:docMk/>
            <pc:sldMk cId="1432082294" sldId="261"/>
            <ac:spMk id="18" creationId="{BA2AA9EB-DA68-4E8E-9F44-408F64CC5C1C}"/>
          </ac:spMkLst>
        </pc:spChg>
        <pc:spChg chg="mod">
          <ac:chgData name="MEDAN Aurelia" userId="S::aurelia.medan@reseau-canope.fr::d34ccd7e-3e97-4886-adc7-f2ba7841ca53" providerId="AD" clId="Web-{C3A32F4E-4C92-4551-B0C7-F75977471E45}" dt="2021-05-20T09:24:05.535" v="1399" actId="20577"/>
          <ac:spMkLst>
            <pc:docMk/>
            <pc:sldMk cId="1432082294" sldId="261"/>
            <ac:spMk id="20" creationId="{64AEA3DA-FDBD-4000-A55F-402FE8E32887}"/>
          </ac:spMkLst>
        </pc:spChg>
        <pc:spChg chg="mod">
          <ac:chgData name="MEDAN Aurelia" userId="S::aurelia.medan@reseau-canope.fr::d34ccd7e-3e97-4886-adc7-f2ba7841ca53" providerId="AD" clId="Web-{C3A32F4E-4C92-4551-B0C7-F75977471E45}" dt="2021-05-20T09:24:20.379" v="1425" actId="20577"/>
          <ac:spMkLst>
            <pc:docMk/>
            <pc:sldMk cId="1432082294" sldId="261"/>
            <ac:spMk id="22" creationId="{741B6466-0E87-4AA5-A2B3-43DBDA7F9947}"/>
          </ac:spMkLst>
        </pc:spChg>
        <pc:spChg chg="del mod">
          <ac:chgData name="MEDAN Aurelia" userId="S::aurelia.medan@reseau-canope.fr::d34ccd7e-3e97-4886-adc7-f2ba7841ca53" providerId="AD" clId="Web-{C3A32F4E-4C92-4551-B0C7-F75977471E45}" dt="2021-05-20T09:24:24.660" v="1427"/>
          <ac:spMkLst>
            <pc:docMk/>
            <pc:sldMk cId="1432082294" sldId="261"/>
            <ac:spMk id="24" creationId="{71996A05-21F4-4B91-8A55-822D21DCD7CB}"/>
          </ac:spMkLst>
        </pc:spChg>
        <pc:spChg chg="mod">
          <ac:chgData name="MEDAN Aurelia" userId="S::aurelia.medan@reseau-canope.fr::d34ccd7e-3e97-4886-adc7-f2ba7841ca53" providerId="AD" clId="Web-{C3A32F4E-4C92-4551-B0C7-F75977471E45}" dt="2021-05-20T09:25:17.693" v="1438" actId="20577"/>
          <ac:spMkLst>
            <pc:docMk/>
            <pc:sldMk cId="1432082294" sldId="261"/>
            <ac:spMk id="26" creationId="{647768D1-3AC8-4648-B4BE-288BBB27F636}"/>
          </ac:spMkLst>
        </pc:spChg>
        <pc:spChg chg="mod">
          <ac:chgData name="MEDAN Aurelia" userId="S::aurelia.medan@reseau-canope.fr::d34ccd7e-3e97-4886-adc7-f2ba7841ca53" providerId="AD" clId="Web-{C3A32F4E-4C92-4551-B0C7-F75977471E45}" dt="2021-05-20T09:29:10.776" v="1449" actId="20577"/>
          <ac:spMkLst>
            <pc:docMk/>
            <pc:sldMk cId="1432082294" sldId="261"/>
            <ac:spMk id="27" creationId="{CEB6A463-92D3-43AA-B52B-BDB2FE4EB14F}"/>
          </ac:spMkLst>
        </pc:spChg>
        <pc:spChg chg="mod">
          <ac:chgData name="MEDAN Aurelia" userId="S::aurelia.medan@reseau-canope.fr::d34ccd7e-3e97-4886-adc7-f2ba7841ca53" providerId="AD" clId="Web-{C3A32F4E-4C92-4551-B0C7-F75977471E45}" dt="2021-05-20T09:29:36.136" v="1492" actId="20577"/>
          <ac:spMkLst>
            <pc:docMk/>
            <pc:sldMk cId="1432082294" sldId="261"/>
            <ac:spMk id="29" creationId="{AE442652-0D36-4FCD-8F70-82B47B58CE9E}"/>
          </ac:spMkLst>
        </pc:spChg>
        <pc:spChg chg="mod">
          <ac:chgData name="MEDAN Aurelia" userId="S::aurelia.medan@reseau-canope.fr::d34ccd7e-3e97-4886-adc7-f2ba7841ca53" providerId="AD" clId="Web-{C3A32F4E-4C92-4551-B0C7-F75977471E45}" dt="2021-05-20T09:29:44.308" v="1498" actId="20577"/>
          <ac:spMkLst>
            <pc:docMk/>
            <pc:sldMk cId="1432082294" sldId="261"/>
            <ac:spMk id="30" creationId="{1947F9B5-DAD8-45E1-BD13-3EE1E926146E}"/>
          </ac:spMkLst>
        </pc:spChg>
        <pc:spChg chg="mod">
          <ac:chgData name="MEDAN Aurelia" userId="S::aurelia.medan@reseau-canope.fr::d34ccd7e-3e97-4886-adc7-f2ba7841ca53" providerId="AD" clId="Web-{C3A32F4E-4C92-4551-B0C7-F75977471E45}" dt="2021-05-20T09:29:34.198" v="1490" actId="14100"/>
          <ac:spMkLst>
            <pc:docMk/>
            <pc:sldMk cId="1432082294" sldId="261"/>
            <ac:spMk id="32" creationId="{3E4A3562-8147-44CD-B874-6E0902026701}"/>
          </ac:spMkLst>
        </pc:spChg>
        <pc:spChg chg="mod">
          <ac:chgData name="MEDAN Aurelia" userId="S::aurelia.medan@reseau-canope.fr::d34ccd7e-3e97-4886-adc7-f2ba7841ca53" providerId="AD" clId="Web-{C3A32F4E-4C92-4551-B0C7-F75977471E45}" dt="2021-05-20T09:29:50.964" v="1506" actId="20577"/>
          <ac:spMkLst>
            <pc:docMk/>
            <pc:sldMk cId="1432082294" sldId="261"/>
            <ac:spMk id="33" creationId="{CD2E3B57-25E7-43D1-B495-B0B40C5EF187}"/>
          </ac:spMkLst>
        </pc:spChg>
        <pc:picChg chg="del">
          <ac:chgData name="MEDAN Aurelia" userId="S::aurelia.medan@reseau-canope.fr::d34ccd7e-3e97-4886-adc7-f2ba7841ca53" providerId="AD" clId="Web-{C3A32F4E-4C92-4551-B0C7-F75977471E45}" dt="2021-05-20T09:24:38.723" v="1433"/>
          <ac:picMkLst>
            <pc:docMk/>
            <pc:sldMk cId="1432082294" sldId="261"/>
            <ac:picMk id="2" creationId="{0F939954-2F32-49BF-A223-3F64EF4F3299}"/>
          </ac:picMkLst>
        </pc:picChg>
      </pc:sldChg>
      <pc:sldChg chg="addSp delSp modSp add replId">
        <pc:chgData name="MEDAN Aurelia" userId="S::aurelia.medan@reseau-canope.fr::d34ccd7e-3e97-4886-adc7-f2ba7841ca53" providerId="AD" clId="Web-{C3A32F4E-4C92-4551-B0C7-F75977471E45}" dt="2021-05-20T09:58:54.925" v="1827"/>
        <pc:sldMkLst>
          <pc:docMk/>
          <pc:sldMk cId="1084135858" sldId="262"/>
        </pc:sldMkLst>
        <pc:spChg chg="mod">
          <ac:chgData name="MEDAN Aurelia" userId="S::aurelia.medan@reseau-canope.fr::d34ccd7e-3e97-4886-adc7-f2ba7841ca53" providerId="AD" clId="Web-{C3A32F4E-4C92-4551-B0C7-F75977471E45}" dt="2021-05-20T09:30:08.027" v="1508" actId="20577"/>
          <ac:spMkLst>
            <pc:docMk/>
            <pc:sldMk cId="1084135858" sldId="262"/>
            <ac:spMk id="14" creationId="{32DA22A2-D783-420B-8F84-B3BE81CA5F8B}"/>
          </ac:spMkLst>
        </pc:spChg>
        <pc:spChg chg="mod">
          <ac:chgData name="MEDAN Aurelia" userId="S::aurelia.medan@reseau-canope.fr::d34ccd7e-3e97-4886-adc7-f2ba7841ca53" providerId="AD" clId="Web-{C3A32F4E-4C92-4551-B0C7-F75977471E45}" dt="2021-05-20T09:30:43.997" v="1595" actId="20577"/>
          <ac:spMkLst>
            <pc:docMk/>
            <pc:sldMk cId="1084135858" sldId="262"/>
            <ac:spMk id="18" creationId="{BA2AA9EB-DA68-4E8E-9F44-408F64CC5C1C}"/>
          </ac:spMkLst>
        </pc:spChg>
        <pc:spChg chg="mod">
          <ac:chgData name="MEDAN Aurelia" userId="S::aurelia.medan@reseau-canope.fr::d34ccd7e-3e97-4886-adc7-f2ba7841ca53" providerId="AD" clId="Web-{C3A32F4E-4C92-4551-B0C7-F75977471E45}" dt="2021-05-20T09:31:02.544" v="1608" actId="20577"/>
          <ac:spMkLst>
            <pc:docMk/>
            <pc:sldMk cId="1084135858" sldId="262"/>
            <ac:spMk id="20" creationId="{64AEA3DA-FDBD-4000-A55F-402FE8E32887}"/>
          </ac:spMkLst>
        </pc:spChg>
        <pc:spChg chg="mod">
          <ac:chgData name="MEDAN Aurelia" userId="S::aurelia.medan@reseau-canope.fr::d34ccd7e-3e97-4886-adc7-f2ba7841ca53" providerId="AD" clId="Web-{C3A32F4E-4C92-4551-B0C7-F75977471E45}" dt="2021-05-20T09:31:12.810" v="1632" actId="20577"/>
          <ac:spMkLst>
            <pc:docMk/>
            <pc:sldMk cId="1084135858" sldId="262"/>
            <ac:spMk id="22" creationId="{741B6466-0E87-4AA5-A2B3-43DBDA7F9947}"/>
          </ac:spMkLst>
        </pc:spChg>
        <pc:spChg chg="mod">
          <ac:chgData name="MEDAN Aurelia" userId="S::aurelia.medan@reseau-canope.fr::d34ccd7e-3e97-4886-adc7-f2ba7841ca53" providerId="AD" clId="Web-{C3A32F4E-4C92-4551-B0C7-F75977471E45}" dt="2021-05-20T09:31:34.826" v="1658" actId="20577"/>
          <ac:spMkLst>
            <pc:docMk/>
            <pc:sldMk cId="1084135858" sldId="262"/>
            <ac:spMk id="26" creationId="{647768D1-3AC8-4648-B4BE-288BBB27F636}"/>
          </ac:spMkLst>
        </pc:spChg>
        <pc:spChg chg="mod">
          <ac:chgData name="MEDAN Aurelia" userId="S::aurelia.medan@reseau-canope.fr::d34ccd7e-3e97-4886-adc7-f2ba7841ca53" providerId="AD" clId="Web-{C3A32F4E-4C92-4551-B0C7-F75977471E45}" dt="2021-05-20T09:31:48.061" v="1662" actId="20577"/>
          <ac:spMkLst>
            <pc:docMk/>
            <pc:sldMk cId="1084135858" sldId="262"/>
            <ac:spMk id="27" creationId="{CEB6A463-92D3-43AA-B52B-BDB2FE4EB14F}"/>
          </ac:spMkLst>
        </pc:spChg>
        <pc:spChg chg="add mod">
          <ac:chgData name="MEDAN Aurelia" userId="S::aurelia.medan@reseau-canope.fr::d34ccd7e-3e97-4886-adc7-f2ba7841ca53" providerId="AD" clId="Web-{C3A32F4E-4C92-4551-B0C7-F75977471E45}" dt="2021-05-20T09:31:27.716" v="1650" actId="20577"/>
          <ac:spMkLst>
            <pc:docMk/>
            <pc:sldMk cId="1084135858" sldId="262"/>
            <ac:spMk id="28" creationId="{A341C956-996D-4F8D-B080-AEB7FAFCB2B8}"/>
          </ac:spMkLst>
        </pc:spChg>
        <pc:spChg chg="mod">
          <ac:chgData name="MEDAN Aurelia" userId="S::aurelia.medan@reseau-canope.fr::d34ccd7e-3e97-4886-adc7-f2ba7841ca53" providerId="AD" clId="Web-{C3A32F4E-4C92-4551-B0C7-F75977471E45}" dt="2021-05-20T09:32:03.592" v="1675" actId="20577"/>
          <ac:spMkLst>
            <pc:docMk/>
            <pc:sldMk cId="1084135858" sldId="262"/>
            <ac:spMk id="29" creationId="{AE442652-0D36-4FCD-8F70-82B47B58CE9E}"/>
          </ac:spMkLst>
        </pc:spChg>
        <pc:spChg chg="del mod">
          <ac:chgData name="MEDAN Aurelia" userId="S::aurelia.medan@reseau-canope.fr::d34ccd7e-3e97-4886-adc7-f2ba7841ca53" providerId="AD" clId="Web-{C3A32F4E-4C92-4551-B0C7-F75977471E45}" dt="2021-05-20T09:32:09.483" v="1677"/>
          <ac:spMkLst>
            <pc:docMk/>
            <pc:sldMk cId="1084135858" sldId="262"/>
            <ac:spMk id="30" creationId="{1947F9B5-DAD8-45E1-BD13-3EE1E926146E}"/>
          </ac:spMkLst>
        </pc:spChg>
        <pc:spChg chg="del">
          <ac:chgData name="MEDAN Aurelia" userId="S::aurelia.medan@reseau-canope.fr::d34ccd7e-3e97-4886-adc7-f2ba7841ca53" providerId="AD" clId="Web-{C3A32F4E-4C92-4551-B0C7-F75977471E45}" dt="2021-05-20T09:32:11.358" v="1678"/>
          <ac:spMkLst>
            <pc:docMk/>
            <pc:sldMk cId="1084135858" sldId="262"/>
            <ac:spMk id="31" creationId="{19E2B037-9262-44E9-9CE1-C7059B8934BB}"/>
          </ac:spMkLst>
        </pc:spChg>
        <pc:spChg chg="mod">
          <ac:chgData name="MEDAN Aurelia" userId="S::aurelia.medan@reseau-canope.fr::d34ccd7e-3e97-4886-adc7-f2ba7841ca53" providerId="AD" clId="Web-{C3A32F4E-4C92-4551-B0C7-F75977471E45}" dt="2021-05-20T09:32:00.264" v="1673" actId="20577"/>
          <ac:spMkLst>
            <pc:docMk/>
            <pc:sldMk cId="1084135858" sldId="262"/>
            <ac:spMk id="32" creationId="{3E4A3562-8147-44CD-B874-6E0902026701}"/>
          </ac:spMkLst>
        </pc:spChg>
        <pc:spChg chg="mod">
          <ac:chgData name="MEDAN Aurelia" userId="S::aurelia.medan@reseau-canope.fr::d34ccd7e-3e97-4886-adc7-f2ba7841ca53" providerId="AD" clId="Web-{C3A32F4E-4C92-4551-B0C7-F75977471E45}" dt="2021-05-20T09:32:15.874" v="1679" actId="1076"/>
          <ac:spMkLst>
            <pc:docMk/>
            <pc:sldMk cId="1084135858" sldId="262"/>
            <ac:spMk id="33" creationId="{CD2E3B57-25E7-43D1-B495-B0B40C5EF187}"/>
          </ac:spMkLst>
        </pc:spChg>
        <pc:picChg chg="add mod">
          <ac:chgData name="MEDAN Aurelia" userId="S::aurelia.medan@reseau-canope.fr::d34ccd7e-3e97-4886-adc7-f2ba7841ca53" providerId="AD" clId="Web-{C3A32F4E-4C92-4551-B0C7-F75977471E45}" dt="2021-05-20T09:58:39.487" v="1825" actId="1076"/>
          <ac:picMkLst>
            <pc:docMk/>
            <pc:sldMk cId="1084135858" sldId="262"/>
            <ac:picMk id="2" creationId="{02A12139-3C17-4D26-8D9F-2DAC414F7EFA}"/>
          </ac:picMkLst>
        </pc:picChg>
        <pc:picChg chg="add mod ord">
          <ac:chgData name="MEDAN Aurelia" userId="S::aurelia.medan@reseau-canope.fr::d34ccd7e-3e97-4886-adc7-f2ba7841ca53" providerId="AD" clId="Web-{C3A32F4E-4C92-4551-B0C7-F75977471E45}" dt="2021-05-20T09:58:49.409" v="1826"/>
          <ac:picMkLst>
            <pc:docMk/>
            <pc:sldMk cId="1084135858" sldId="262"/>
            <ac:picMk id="3" creationId="{F8EBD09C-25A6-423C-8F1C-7D366D0E24CD}"/>
          </ac:picMkLst>
        </pc:picChg>
        <pc:picChg chg="add mod ord">
          <ac:chgData name="MEDAN Aurelia" userId="S::aurelia.medan@reseau-canope.fr::d34ccd7e-3e97-4886-adc7-f2ba7841ca53" providerId="AD" clId="Web-{C3A32F4E-4C92-4551-B0C7-F75977471E45}" dt="2021-05-20T09:58:54.925" v="1827"/>
          <ac:picMkLst>
            <pc:docMk/>
            <pc:sldMk cId="1084135858" sldId="262"/>
            <ac:picMk id="4" creationId="{A87CB8E5-F7DF-455E-9722-6A5BE09E8F88}"/>
          </ac:picMkLst>
        </pc:picChg>
        <pc:picChg chg="mod">
          <ac:chgData name="MEDAN Aurelia" userId="S::aurelia.medan@reseau-canope.fr::d34ccd7e-3e97-4886-adc7-f2ba7841ca53" providerId="AD" clId="Web-{C3A32F4E-4C92-4551-B0C7-F75977471E45}" dt="2021-05-20T09:50:53.414" v="1811" actId="1076"/>
          <ac:picMkLst>
            <pc:docMk/>
            <pc:sldMk cId="1084135858" sldId="262"/>
            <ac:picMk id="13" creationId="{9A1C763F-882B-4BC8-8EE1-9E2232478964}"/>
          </ac:picMkLst>
        </pc:picChg>
      </pc:sldChg>
      <pc:sldChg chg="addSp delSp modSp add replId">
        <pc:chgData name="MEDAN Aurelia" userId="S::aurelia.medan@reseau-canope.fr::d34ccd7e-3e97-4886-adc7-f2ba7841ca53" providerId="AD" clId="Web-{C3A32F4E-4C92-4551-B0C7-F75977471E45}" dt="2021-05-20T09:59:46.879" v="1832" actId="1076"/>
        <pc:sldMkLst>
          <pc:docMk/>
          <pc:sldMk cId="593231542" sldId="263"/>
        </pc:sldMkLst>
        <pc:spChg chg="mod">
          <ac:chgData name="MEDAN Aurelia" userId="S::aurelia.medan@reseau-canope.fr::d34ccd7e-3e97-4886-adc7-f2ba7841ca53" providerId="AD" clId="Web-{C3A32F4E-4C92-4551-B0C7-F75977471E45}" dt="2021-05-20T09:34:24.048" v="1697" actId="20577"/>
          <ac:spMkLst>
            <pc:docMk/>
            <pc:sldMk cId="593231542" sldId="263"/>
            <ac:spMk id="14" creationId="{32DA22A2-D783-420B-8F84-B3BE81CA5F8B}"/>
          </ac:spMkLst>
        </pc:spChg>
        <pc:spChg chg="mod">
          <ac:chgData name="MEDAN Aurelia" userId="S::aurelia.medan@reseau-canope.fr::d34ccd7e-3e97-4886-adc7-f2ba7841ca53" providerId="AD" clId="Web-{C3A32F4E-4C92-4551-B0C7-F75977471E45}" dt="2021-05-20T09:34:49.596" v="1765" actId="20577"/>
          <ac:spMkLst>
            <pc:docMk/>
            <pc:sldMk cId="593231542" sldId="263"/>
            <ac:spMk id="18" creationId="{BA2AA9EB-DA68-4E8E-9F44-408F64CC5C1C}"/>
          </ac:spMkLst>
        </pc:spChg>
        <pc:spChg chg="mod">
          <ac:chgData name="MEDAN Aurelia" userId="S::aurelia.medan@reseau-canope.fr::d34ccd7e-3e97-4886-adc7-f2ba7841ca53" providerId="AD" clId="Web-{C3A32F4E-4C92-4551-B0C7-F75977471E45}" dt="2021-05-20T09:35:07.784" v="1789" actId="20577"/>
          <ac:spMkLst>
            <pc:docMk/>
            <pc:sldMk cId="593231542" sldId="263"/>
            <ac:spMk id="20" creationId="{64AEA3DA-FDBD-4000-A55F-402FE8E32887}"/>
          </ac:spMkLst>
        </pc:spChg>
        <pc:spChg chg="del">
          <ac:chgData name="MEDAN Aurelia" userId="S::aurelia.medan@reseau-canope.fr::d34ccd7e-3e97-4886-adc7-f2ba7841ca53" providerId="AD" clId="Web-{C3A32F4E-4C92-4551-B0C7-F75977471E45}" dt="2021-05-20T09:35:09.784" v="1790"/>
          <ac:spMkLst>
            <pc:docMk/>
            <pc:sldMk cId="593231542" sldId="263"/>
            <ac:spMk id="22" creationId="{741B6466-0E87-4AA5-A2B3-43DBDA7F9947}"/>
          </ac:spMkLst>
        </pc:spChg>
        <pc:spChg chg="mod">
          <ac:chgData name="MEDAN Aurelia" userId="S::aurelia.medan@reseau-canope.fr::d34ccd7e-3e97-4886-adc7-f2ba7841ca53" providerId="AD" clId="Web-{C3A32F4E-4C92-4551-B0C7-F75977471E45}" dt="2021-05-20T09:35:39.784" v="1806" actId="20577"/>
          <ac:spMkLst>
            <pc:docMk/>
            <pc:sldMk cId="593231542" sldId="263"/>
            <ac:spMk id="26" creationId="{647768D1-3AC8-4648-B4BE-288BBB27F636}"/>
          </ac:spMkLst>
        </pc:spChg>
        <pc:spChg chg="del">
          <ac:chgData name="MEDAN Aurelia" userId="S::aurelia.medan@reseau-canope.fr::d34ccd7e-3e97-4886-adc7-f2ba7841ca53" providerId="AD" clId="Web-{C3A32F4E-4C92-4551-B0C7-F75977471E45}" dt="2021-05-20T09:35:10.674" v="1791"/>
          <ac:spMkLst>
            <pc:docMk/>
            <pc:sldMk cId="593231542" sldId="263"/>
            <ac:spMk id="28" creationId="{A341C956-996D-4F8D-B080-AEB7FAFCB2B8}"/>
          </ac:spMkLst>
        </pc:spChg>
        <pc:spChg chg="mod">
          <ac:chgData name="MEDAN Aurelia" userId="S::aurelia.medan@reseau-canope.fr::d34ccd7e-3e97-4886-adc7-f2ba7841ca53" providerId="AD" clId="Web-{C3A32F4E-4C92-4551-B0C7-F75977471E45}" dt="2021-05-20T09:35:20.268" v="1800" actId="20577"/>
          <ac:spMkLst>
            <pc:docMk/>
            <pc:sldMk cId="593231542" sldId="263"/>
            <ac:spMk id="32" creationId="{3E4A3562-8147-44CD-B874-6E0902026701}"/>
          </ac:spMkLst>
        </pc:spChg>
        <pc:picChg chg="del">
          <ac:chgData name="MEDAN Aurelia" userId="S::aurelia.medan@reseau-canope.fr::d34ccd7e-3e97-4886-adc7-f2ba7841ca53" providerId="AD" clId="Web-{C3A32F4E-4C92-4551-B0C7-F75977471E45}" dt="2021-05-20T09:34:10.486" v="1686"/>
          <ac:picMkLst>
            <pc:docMk/>
            <pc:sldMk cId="593231542" sldId="263"/>
            <ac:picMk id="2" creationId="{02A12139-3C17-4D26-8D9F-2DAC414F7EFA}"/>
          </ac:picMkLst>
        </pc:picChg>
        <pc:picChg chg="add mod">
          <ac:chgData name="MEDAN Aurelia" userId="S::aurelia.medan@reseau-canope.fr::d34ccd7e-3e97-4886-adc7-f2ba7841ca53" providerId="AD" clId="Web-{C3A32F4E-4C92-4551-B0C7-F75977471E45}" dt="2021-05-20T09:59:46.879" v="1832" actId="1076"/>
          <ac:picMkLst>
            <pc:docMk/>
            <pc:sldMk cId="593231542" sldId="263"/>
            <ac:picMk id="3" creationId="{58B4EA65-0493-4786-B4D9-92C0C1F77DE5}"/>
          </ac:picMkLst>
        </pc:picChg>
      </pc:sldChg>
      <pc:sldChg chg="new del">
        <pc:chgData name="MEDAN Aurelia" userId="S::aurelia.medan@reseau-canope.fr::d34ccd7e-3e97-4886-adc7-f2ba7841ca53" providerId="AD" clId="Web-{C3A32F4E-4C92-4551-B0C7-F75977471E45}" dt="2021-05-20T09:33:18.938" v="1684"/>
        <pc:sldMkLst>
          <pc:docMk/>
          <pc:sldMk cId="4109885891" sldId="263"/>
        </pc:sldMkLst>
      </pc:sldChg>
    </pc:docChg>
  </pc:docChgLst>
  <pc:docChgLst>
    <pc:chgData name="MEDAN Aurelia" userId="S::aurelia.medan@reseau-canope.fr::d34ccd7e-3e97-4886-adc7-f2ba7841ca53" providerId="AD" clId="Web-{27D85A4B-8796-4C90-9BDA-DBD0505F2D4B}"/>
    <pc:docChg chg="modSld">
      <pc:chgData name="MEDAN Aurelia" userId="S::aurelia.medan@reseau-canope.fr::d34ccd7e-3e97-4886-adc7-f2ba7841ca53" providerId="AD" clId="Web-{27D85A4B-8796-4C90-9BDA-DBD0505F2D4B}" dt="2021-06-01T08:39:34.347" v="192" actId="14100"/>
      <pc:docMkLst>
        <pc:docMk/>
      </pc:docMkLst>
      <pc:sldChg chg="addSp modSp">
        <pc:chgData name="MEDAN Aurelia" userId="S::aurelia.medan@reseau-canope.fr::d34ccd7e-3e97-4886-adc7-f2ba7841ca53" providerId="AD" clId="Web-{27D85A4B-8796-4C90-9BDA-DBD0505F2D4B}" dt="2021-06-01T08:10:23.270" v="93" actId="20577"/>
        <pc:sldMkLst>
          <pc:docMk/>
          <pc:sldMk cId="3582819376" sldId="256"/>
        </pc:sldMkLst>
        <pc:spChg chg="add mod">
          <ac:chgData name="MEDAN Aurelia" userId="S::aurelia.medan@reseau-canope.fr::d34ccd7e-3e97-4886-adc7-f2ba7841ca53" providerId="AD" clId="Web-{27D85A4B-8796-4C90-9BDA-DBD0505F2D4B}" dt="2021-06-01T08:07:21.499" v="31" actId="1076"/>
          <ac:spMkLst>
            <pc:docMk/>
            <pc:sldMk cId="3582819376" sldId="256"/>
            <ac:spMk id="31" creationId="{5258A834-9F73-42CD-B867-8BDF5DC367B6}"/>
          </ac:spMkLst>
        </pc:spChg>
        <pc:spChg chg="add mod">
          <ac:chgData name="MEDAN Aurelia" userId="S::aurelia.medan@reseau-canope.fr::d34ccd7e-3e97-4886-adc7-f2ba7841ca53" providerId="AD" clId="Web-{27D85A4B-8796-4C90-9BDA-DBD0505F2D4B}" dt="2021-06-01T08:10:23.270" v="93" actId="20577"/>
          <ac:spMkLst>
            <pc:docMk/>
            <pc:sldMk cId="3582819376" sldId="256"/>
            <ac:spMk id="33" creationId="{66BBD2F3-D7A4-4E28-9B36-48C16DB099AA}"/>
          </ac:spMkLst>
        </pc:spChg>
        <pc:spChg chg="mod">
          <ac:chgData name="MEDAN Aurelia" userId="S::aurelia.medan@reseau-canope.fr::d34ccd7e-3e97-4886-adc7-f2ba7841ca53" providerId="AD" clId="Web-{27D85A4B-8796-4C90-9BDA-DBD0505F2D4B}" dt="2021-06-01T08:05:57.310" v="3" actId="1076"/>
          <ac:spMkLst>
            <pc:docMk/>
            <pc:sldMk cId="3582819376" sldId="256"/>
            <ac:spMk id="36" creationId="{330D66CE-E416-412A-88C8-E9EED5B77D74}"/>
          </ac:spMkLst>
        </pc:spChg>
        <pc:spChg chg="mod">
          <ac:chgData name="MEDAN Aurelia" userId="S::aurelia.medan@reseau-canope.fr::d34ccd7e-3e97-4886-adc7-f2ba7841ca53" providerId="AD" clId="Web-{27D85A4B-8796-4C90-9BDA-DBD0505F2D4B}" dt="2021-06-01T08:06:13.091" v="4" actId="1076"/>
          <ac:spMkLst>
            <pc:docMk/>
            <pc:sldMk cId="3582819376" sldId="256"/>
            <ac:spMk id="37" creationId="{FF0526C0-6D8C-48FD-9138-ACF4ADCF90C5}"/>
          </ac:spMkLst>
        </pc:spChg>
        <pc:spChg chg="mod">
          <ac:chgData name="MEDAN Aurelia" userId="S::aurelia.medan@reseau-canope.fr::d34ccd7e-3e97-4886-adc7-f2ba7841ca53" providerId="AD" clId="Web-{27D85A4B-8796-4C90-9BDA-DBD0505F2D4B}" dt="2021-06-01T08:08:09.188" v="33" actId="1076"/>
          <ac:spMkLst>
            <pc:docMk/>
            <pc:sldMk cId="3582819376" sldId="256"/>
            <ac:spMk id="38" creationId="{0D8A8902-98D5-49B5-8BE9-4020DF1D3337}"/>
          </ac:spMkLst>
        </pc:spChg>
        <pc:spChg chg="mod">
          <ac:chgData name="MEDAN Aurelia" userId="S::aurelia.medan@reseau-canope.fr::d34ccd7e-3e97-4886-adc7-f2ba7841ca53" providerId="AD" clId="Web-{27D85A4B-8796-4C90-9BDA-DBD0505F2D4B}" dt="2021-06-01T08:07:19.062" v="30" actId="14100"/>
          <ac:spMkLst>
            <pc:docMk/>
            <pc:sldMk cId="3582819376" sldId="256"/>
            <ac:spMk id="39" creationId="{0413A3B5-8849-4EEB-9B7C-6EE6C2859599}"/>
          </ac:spMkLst>
        </pc:spChg>
        <pc:spChg chg="mod">
          <ac:chgData name="MEDAN Aurelia" userId="S::aurelia.medan@reseau-canope.fr::d34ccd7e-3e97-4886-adc7-f2ba7841ca53" providerId="AD" clId="Web-{27D85A4B-8796-4C90-9BDA-DBD0505F2D4B}" dt="2021-06-01T08:06:53.796" v="9" actId="1076"/>
          <ac:spMkLst>
            <pc:docMk/>
            <pc:sldMk cId="3582819376" sldId="256"/>
            <ac:spMk id="40" creationId="{EDC8D6F0-FBF1-41FB-B992-510C2729506A}"/>
          </ac:spMkLst>
        </pc:spChg>
        <pc:spChg chg="mod">
          <ac:chgData name="MEDAN Aurelia" userId="S::aurelia.medan@reseau-canope.fr::d34ccd7e-3e97-4886-adc7-f2ba7841ca53" providerId="AD" clId="Web-{27D85A4B-8796-4C90-9BDA-DBD0505F2D4B}" dt="2021-06-01T08:07:56.032" v="32" actId="1076"/>
          <ac:spMkLst>
            <pc:docMk/>
            <pc:sldMk cId="3582819376" sldId="256"/>
            <ac:spMk id="41" creationId="{451A84BE-7A36-4485-8672-D6C7B3D0BB98}"/>
          </ac:spMkLst>
        </pc:spChg>
        <pc:spChg chg="mod">
          <ac:chgData name="MEDAN Aurelia" userId="S::aurelia.medan@reseau-canope.fr::d34ccd7e-3e97-4886-adc7-f2ba7841ca53" providerId="AD" clId="Web-{27D85A4B-8796-4C90-9BDA-DBD0505F2D4B}" dt="2021-06-01T08:09:17.346" v="40" actId="20577"/>
          <ac:spMkLst>
            <pc:docMk/>
            <pc:sldMk cId="3582819376" sldId="256"/>
            <ac:spMk id="42" creationId="{3BE56A2C-94E3-4AAA-85EB-7BCD413DCADD}"/>
          </ac:spMkLst>
        </pc:spChg>
        <pc:spChg chg="mod">
          <ac:chgData name="MEDAN Aurelia" userId="S::aurelia.medan@reseau-canope.fr::d34ccd7e-3e97-4886-adc7-f2ba7841ca53" providerId="AD" clId="Web-{27D85A4B-8796-4C90-9BDA-DBD0505F2D4B}" dt="2021-06-01T08:08:18.860" v="34" actId="1076"/>
          <ac:spMkLst>
            <pc:docMk/>
            <pc:sldMk cId="3582819376" sldId="256"/>
            <ac:spMk id="43" creationId="{93BB7633-E926-4D11-A130-C63CE2E1BE3B}"/>
          </ac:spMkLst>
        </pc:spChg>
        <pc:spChg chg="mod">
          <ac:chgData name="MEDAN Aurelia" userId="S::aurelia.medan@reseau-canope.fr::d34ccd7e-3e97-4886-adc7-f2ba7841ca53" providerId="AD" clId="Web-{27D85A4B-8796-4C90-9BDA-DBD0505F2D4B}" dt="2021-06-01T08:09:58.472" v="69" actId="1076"/>
          <ac:spMkLst>
            <pc:docMk/>
            <pc:sldMk cId="3582819376" sldId="256"/>
            <ac:spMk id="44" creationId="{62CEB6F8-6222-4FC9-A08D-2AB54A72721F}"/>
          </ac:spMkLst>
        </pc:spChg>
        <pc:spChg chg="mod">
          <ac:chgData name="MEDAN Aurelia" userId="S::aurelia.medan@reseau-canope.fr::d34ccd7e-3e97-4886-adc7-f2ba7841ca53" providerId="AD" clId="Web-{27D85A4B-8796-4C90-9BDA-DBD0505F2D4B}" dt="2021-06-01T08:09:25.893" v="41" actId="1076"/>
          <ac:spMkLst>
            <pc:docMk/>
            <pc:sldMk cId="3582819376" sldId="256"/>
            <ac:spMk id="45" creationId="{54209AA6-4C3A-458E-849B-D4A55D317CB0}"/>
          </ac:spMkLst>
        </pc:spChg>
        <pc:spChg chg="mod">
          <ac:chgData name="MEDAN Aurelia" userId="S::aurelia.medan@reseau-canope.fr::d34ccd7e-3e97-4886-adc7-f2ba7841ca53" providerId="AD" clId="Web-{27D85A4B-8796-4C90-9BDA-DBD0505F2D4B}" dt="2021-06-01T08:09:51.269" v="68" actId="14100"/>
          <ac:spMkLst>
            <pc:docMk/>
            <pc:sldMk cId="3582819376" sldId="256"/>
            <ac:spMk id="46" creationId="{9CACC666-3E1A-4901-903F-FBFF1C85408B}"/>
          </ac:spMkLst>
        </pc:spChg>
        <pc:spChg chg="mod">
          <ac:chgData name="MEDAN Aurelia" userId="S::aurelia.medan@reseau-canope.fr::d34ccd7e-3e97-4886-adc7-f2ba7841ca53" providerId="AD" clId="Web-{27D85A4B-8796-4C90-9BDA-DBD0505F2D4B}" dt="2021-06-01T08:08:50.892" v="35" actId="1076"/>
          <ac:spMkLst>
            <pc:docMk/>
            <pc:sldMk cId="3582819376" sldId="256"/>
            <ac:spMk id="47" creationId="{9B487444-2CEF-4F9A-9B79-B18793E8CA9E}"/>
          </ac:spMkLst>
        </pc:spChg>
        <pc:spChg chg="mod">
          <ac:chgData name="MEDAN Aurelia" userId="S::aurelia.medan@reseau-canope.fr::d34ccd7e-3e97-4886-adc7-f2ba7841ca53" providerId="AD" clId="Web-{27D85A4B-8796-4C90-9BDA-DBD0505F2D4B}" dt="2021-06-01T08:09:34.394" v="43" actId="1076"/>
          <ac:spMkLst>
            <pc:docMk/>
            <pc:sldMk cId="3582819376" sldId="256"/>
            <ac:spMk id="61" creationId="{D3F4BF34-DB8F-41C3-813E-98B346176220}"/>
          </ac:spMkLst>
        </pc:spChg>
        <pc:picChg chg="mod">
          <ac:chgData name="MEDAN Aurelia" userId="S::aurelia.medan@reseau-canope.fr::d34ccd7e-3e97-4886-adc7-f2ba7841ca53" providerId="AD" clId="Web-{27D85A4B-8796-4C90-9BDA-DBD0505F2D4B}" dt="2021-06-01T08:09:30.831" v="42" actId="1076"/>
          <ac:picMkLst>
            <pc:docMk/>
            <pc:sldMk cId="3582819376" sldId="256"/>
            <ac:picMk id="4" creationId="{94CC35DA-87D8-4BBC-8ACA-225ABFBFA60C}"/>
          </ac:picMkLst>
        </pc:picChg>
      </pc:sldChg>
      <pc:sldChg chg="addSp modSp">
        <pc:chgData name="MEDAN Aurelia" userId="S::aurelia.medan@reseau-canope.fr::d34ccd7e-3e97-4886-adc7-f2ba7841ca53" providerId="AD" clId="Web-{27D85A4B-8796-4C90-9BDA-DBD0505F2D4B}" dt="2021-06-01T08:20:54.755" v="138" actId="1076"/>
        <pc:sldMkLst>
          <pc:docMk/>
          <pc:sldMk cId="3314557559" sldId="257"/>
        </pc:sldMkLst>
        <pc:spChg chg="mod">
          <ac:chgData name="MEDAN Aurelia" userId="S::aurelia.medan@reseau-canope.fr::d34ccd7e-3e97-4886-adc7-f2ba7841ca53" providerId="AD" clId="Web-{27D85A4B-8796-4C90-9BDA-DBD0505F2D4B}" dt="2021-06-01T08:14:20.870" v="116" actId="14100"/>
          <ac:spMkLst>
            <pc:docMk/>
            <pc:sldMk cId="3314557559" sldId="257"/>
            <ac:spMk id="36" creationId="{A9840486-C1F9-4C31-870A-13E8D205629D}"/>
          </ac:spMkLst>
        </pc:spChg>
        <pc:spChg chg="mod">
          <ac:chgData name="MEDAN Aurelia" userId="S::aurelia.medan@reseau-canope.fr::d34ccd7e-3e97-4886-adc7-f2ba7841ca53" providerId="AD" clId="Web-{27D85A4B-8796-4C90-9BDA-DBD0505F2D4B}" dt="2021-06-01T08:19:50.488" v="136" actId="1076"/>
          <ac:spMkLst>
            <pc:docMk/>
            <pc:sldMk cId="3314557559" sldId="257"/>
            <ac:spMk id="38" creationId="{75D7C90C-BF87-40AD-AD3E-9F779F76348A}"/>
          </ac:spMkLst>
        </pc:spChg>
        <pc:spChg chg="mod">
          <ac:chgData name="MEDAN Aurelia" userId="S::aurelia.medan@reseau-canope.fr::d34ccd7e-3e97-4886-adc7-f2ba7841ca53" providerId="AD" clId="Web-{27D85A4B-8796-4C90-9BDA-DBD0505F2D4B}" dt="2021-06-01T08:15:13.246" v="118" actId="1076"/>
          <ac:spMkLst>
            <pc:docMk/>
            <pc:sldMk cId="3314557559" sldId="257"/>
            <ac:spMk id="40" creationId="{37DC5C35-55DD-420B-B265-F98534956AAC}"/>
          </ac:spMkLst>
        </pc:spChg>
        <pc:spChg chg="mod">
          <ac:chgData name="MEDAN Aurelia" userId="S::aurelia.medan@reseau-canope.fr::d34ccd7e-3e97-4886-adc7-f2ba7841ca53" providerId="AD" clId="Web-{27D85A4B-8796-4C90-9BDA-DBD0505F2D4B}" dt="2021-06-01T08:17:44.797" v="121" actId="1076"/>
          <ac:spMkLst>
            <pc:docMk/>
            <pc:sldMk cId="3314557559" sldId="257"/>
            <ac:spMk id="42" creationId="{85955EBD-CE33-4358-BDC8-02B559920630}"/>
          </ac:spMkLst>
        </pc:spChg>
        <pc:spChg chg="mod">
          <ac:chgData name="MEDAN Aurelia" userId="S::aurelia.medan@reseau-canope.fr::d34ccd7e-3e97-4886-adc7-f2ba7841ca53" providerId="AD" clId="Web-{27D85A4B-8796-4C90-9BDA-DBD0505F2D4B}" dt="2021-06-01T08:18:14.829" v="125" actId="1076"/>
          <ac:spMkLst>
            <pc:docMk/>
            <pc:sldMk cId="3314557559" sldId="257"/>
            <ac:spMk id="44" creationId="{6D28A5A0-F7C8-43A2-92BE-1D6767AE2174}"/>
          </ac:spMkLst>
        </pc:spChg>
        <pc:spChg chg="mod">
          <ac:chgData name="MEDAN Aurelia" userId="S::aurelia.medan@reseau-canope.fr::d34ccd7e-3e97-4886-adc7-f2ba7841ca53" providerId="AD" clId="Web-{27D85A4B-8796-4C90-9BDA-DBD0505F2D4B}" dt="2021-06-01T08:17:51.532" v="122" actId="1076"/>
          <ac:spMkLst>
            <pc:docMk/>
            <pc:sldMk cId="3314557559" sldId="257"/>
            <ac:spMk id="45" creationId="{25CCDC8F-DFD0-4365-AA09-063F3B7712E2}"/>
          </ac:spMkLst>
        </pc:spChg>
        <pc:spChg chg="mod">
          <ac:chgData name="MEDAN Aurelia" userId="S::aurelia.medan@reseau-canope.fr::d34ccd7e-3e97-4886-adc7-f2ba7841ca53" providerId="AD" clId="Web-{27D85A4B-8796-4C90-9BDA-DBD0505F2D4B}" dt="2021-06-01T08:18:17.501" v="126" actId="1076"/>
          <ac:spMkLst>
            <pc:docMk/>
            <pc:sldMk cId="3314557559" sldId="257"/>
            <ac:spMk id="46" creationId="{0E72C1D2-6AB1-4DB3-A907-75E13E124D4D}"/>
          </ac:spMkLst>
        </pc:spChg>
        <pc:spChg chg="mod">
          <ac:chgData name="MEDAN Aurelia" userId="S::aurelia.medan@reseau-canope.fr::d34ccd7e-3e97-4886-adc7-f2ba7841ca53" providerId="AD" clId="Web-{27D85A4B-8796-4C90-9BDA-DBD0505F2D4B}" dt="2021-06-01T08:18:22.111" v="127" actId="1076"/>
          <ac:spMkLst>
            <pc:docMk/>
            <pc:sldMk cId="3314557559" sldId="257"/>
            <ac:spMk id="47" creationId="{2BF70ED8-698C-4362-89DB-22F08BA8E863}"/>
          </ac:spMkLst>
        </pc:spChg>
        <pc:spChg chg="mod">
          <ac:chgData name="MEDAN Aurelia" userId="S::aurelia.medan@reseau-canope.fr::d34ccd7e-3e97-4886-adc7-f2ba7841ca53" providerId="AD" clId="Web-{27D85A4B-8796-4C90-9BDA-DBD0505F2D4B}" dt="2021-06-01T08:18:52.018" v="130" actId="1076"/>
          <ac:spMkLst>
            <pc:docMk/>
            <pc:sldMk cId="3314557559" sldId="257"/>
            <ac:spMk id="50" creationId="{757F7AA6-AA23-4284-9816-CC61520FA1BB}"/>
          </ac:spMkLst>
        </pc:spChg>
        <pc:spChg chg="mod">
          <ac:chgData name="MEDAN Aurelia" userId="S::aurelia.medan@reseau-canope.fr::d34ccd7e-3e97-4886-adc7-f2ba7841ca53" providerId="AD" clId="Web-{27D85A4B-8796-4C90-9BDA-DBD0505F2D4B}" dt="2021-06-01T08:19:07.690" v="132" actId="1076"/>
          <ac:spMkLst>
            <pc:docMk/>
            <pc:sldMk cId="3314557559" sldId="257"/>
            <ac:spMk id="51" creationId="{A8339822-BBB5-4B28-8774-F37723608D2E}"/>
          </ac:spMkLst>
        </pc:spChg>
        <pc:spChg chg="mod">
          <ac:chgData name="MEDAN Aurelia" userId="S::aurelia.medan@reseau-canope.fr::d34ccd7e-3e97-4886-adc7-f2ba7841ca53" providerId="AD" clId="Web-{27D85A4B-8796-4C90-9BDA-DBD0505F2D4B}" dt="2021-06-01T08:15:16.496" v="119" actId="1076"/>
          <ac:spMkLst>
            <pc:docMk/>
            <pc:sldMk cId="3314557559" sldId="257"/>
            <ac:spMk id="52" creationId="{DCAE77D3-D94E-4936-9DE7-CB43812EAE2C}"/>
          </ac:spMkLst>
        </pc:spChg>
        <pc:picChg chg="add mod">
          <ac:chgData name="MEDAN Aurelia" userId="S::aurelia.medan@reseau-canope.fr::d34ccd7e-3e97-4886-adc7-f2ba7841ca53" providerId="AD" clId="Web-{27D85A4B-8796-4C90-9BDA-DBD0505F2D4B}" dt="2021-06-01T08:13:46.244" v="102" actId="14100"/>
          <ac:picMkLst>
            <pc:docMk/>
            <pc:sldMk cId="3314557559" sldId="257"/>
            <ac:picMk id="2" creationId="{6D5BE338-2DF0-4C28-96B0-17B8BBE63E93}"/>
          </ac:picMkLst>
        </pc:picChg>
        <pc:picChg chg="mod">
          <ac:chgData name="MEDAN Aurelia" userId="S::aurelia.medan@reseau-canope.fr::d34ccd7e-3e97-4886-adc7-f2ba7841ca53" providerId="AD" clId="Web-{27D85A4B-8796-4C90-9BDA-DBD0505F2D4B}" dt="2021-06-01T08:12:33.336" v="98" actId="1076"/>
          <ac:picMkLst>
            <pc:docMk/>
            <pc:sldMk cId="3314557559" sldId="257"/>
            <ac:picMk id="3" creationId="{0536E585-02FA-4B8C-BA9A-0B90F467F8D0}"/>
          </ac:picMkLst>
        </pc:picChg>
        <pc:picChg chg="mod">
          <ac:chgData name="MEDAN Aurelia" userId="S::aurelia.medan@reseau-canope.fr::d34ccd7e-3e97-4886-adc7-f2ba7841ca53" providerId="AD" clId="Web-{27D85A4B-8796-4C90-9BDA-DBD0505F2D4B}" dt="2021-06-01T08:13:35.415" v="99" actId="1076"/>
          <ac:picMkLst>
            <pc:docMk/>
            <pc:sldMk cId="3314557559" sldId="257"/>
            <ac:picMk id="4" creationId="{94DA3172-CA8E-4A81-9201-B3DD2B75DA89}"/>
          </ac:picMkLst>
        </pc:picChg>
        <pc:picChg chg="mod">
          <ac:chgData name="MEDAN Aurelia" userId="S::aurelia.medan@reseau-canope.fr::d34ccd7e-3e97-4886-adc7-f2ba7841ca53" providerId="AD" clId="Web-{27D85A4B-8796-4C90-9BDA-DBD0505F2D4B}" dt="2021-06-01T08:20:54.755" v="138" actId="1076"/>
          <ac:picMkLst>
            <pc:docMk/>
            <pc:sldMk cId="3314557559" sldId="257"/>
            <ac:picMk id="7" creationId="{43E604AE-611A-4D42-8B83-B60DDEAB93E5}"/>
          </ac:picMkLst>
        </pc:picChg>
        <pc:picChg chg="mod">
          <ac:chgData name="MEDAN Aurelia" userId="S::aurelia.medan@reseau-canope.fr::d34ccd7e-3e97-4886-adc7-f2ba7841ca53" providerId="AD" clId="Web-{27D85A4B-8796-4C90-9BDA-DBD0505F2D4B}" dt="2021-06-01T08:18:35.111" v="129" actId="1076"/>
          <ac:picMkLst>
            <pc:docMk/>
            <pc:sldMk cId="3314557559" sldId="257"/>
            <ac:picMk id="8" creationId="{8B9CD6FC-1992-4D64-BD38-5BF0D1CC4148}"/>
          </ac:picMkLst>
        </pc:picChg>
        <pc:picChg chg="mod">
          <ac:chgData name="MEDAN Aurelia" userId="S::aurelia.medan@reseau-canope.fr::d34ccd7e-3e97-4886-adc7-f2ba7841ca53" providerId="AD" clId="Web-{27D85A4B-8796-4C90-9BDA-DBD0505F2D4B}" dt="2021-06-01T08:16:21.545" v="120" actId="1076"/>
          <ac:picMkLst>
            <pc:docMk/>
            <pc:sldMk cId="3314557559" sldId="257"/>
            <ac:picMk id="31" creationId="{DFEE42A4-3795-4F75-8803-B3D2F1249FF4}"/>
          </ac:picMkLst>
        </pc:picChg>
        <pc:cxnChg chg="add mod">
          <ac:chgData name="MEDAN Aurelia" userId="S::aurelia.medan@reseau-canope.fr::d34ccd7e-3e97-4886-adc7-f2ba7841ca53" providerId="AD" clId="Web-{27D85A4B-8796-4C90-9BDA-DBD0505F2D4B}" dt="2021-06-01T08:19:41.456" v="135" actId="14100"/>
          <ac:cxnSpMkLst>
            <pc:docMk/>
            <pc:sldMk cId="3314557559" sldId="257"/>
            <ac:cxnSpMk id="6" creationId="{9893F174-5607-408B-ADA5-E802426D5AD9}"/>
          </ac:cxnSpMkLst>
        </pc:cxnChg>
      </pc:sldChg>
      <pc:sldChg chg="modSp">
        <pc:chgData name="MEDAN Aurelia" userId="S::aurelia.medan@reseau-canope.fr::d34ccd7e-3e97-4886-adc7-f2ba7841ca53" providerId="AD" clId="Web-{27D85A4B-8796-4C90-9BDA-DBD0505F2D4B}" dt="2021-06-01T08:37:10.718" v="180" actId="1076"/>
        <pc:sldMkLst>
          <pc:docMk/>
          <pc:sldMk cId="3394757524" sldId="258"/>
        </pc:sldMkLst>
        <pc:spChg chg="mod">
          <ac:chgData name="MEDAN Aurelia" userId="S::aurelia.medan@reseau-canope.fr::d34ccd7e-3e97-4886-adc7-f2ba7841ca53" providerId="AD" clId="Web-{27D85A4B-8796-4C90-9BDA-DBD0505F2D4B}" dt="2021-06-01T08:31:47.335" v="160" actId="1076"/>
          <ac:spMkLst>
            <pc:docMk/>
            <pc:sldMk cId="3394757524" sldId="258"/>
            <ac:spMk id="34" creationId="{C230B463-E80D-4A23-89A5-CED1226FB9D4}"/>
          </ac:spMkLst>
        </pc:spChg>
        <pc:spChg chg="mod">
          <ac:chgData name="MEDAN Aurelia" userId="S::aurelia.medan@reseau-canope.fr::d34ccd7e-3e97-4886-adc7-f2ba7841ca53" providerId="AD" clId="Web-{27D85A4B-8796-4C90-9BDA-DBD0505F2D4B}" dt="2021-06-01T08:34:26.980" v="171" actId="1076"/>
          <ac:spMkLst>
            <pc:docMk/>
            <pc:sldMk cId="3394757524" sldId="258"/>
            <ac:spMk id="35" creationId="{30405C61-9EB5-4B2A-A8D3-4FCD09D89C4D}"/>
          </ac:spMkLst>
        </pc:spChg>
        <pc:spChg chg="mod">
          <ac:chgData name="MEDAN Aurelia" userId="S::aurelia.medan@reseau-canope.fr::d34ccd7e-3e97-4886-adc7-f2ba7841ca53" providerId="AD" clId="Web-{27D85A4B-8796-4C90-9BDA-DBD0505F2D4B}" dt="2021-06-01T08:35:15.934" v="175" actId="1076"/>
          <ac:spMkLst>
            <pc:docMk/>
            <pc:sldMk cId="3394757524" sldId="258"/>
            <ac:spMk id="36" creationId="{6FDBA18E-8E43-4C18-A4B0-43248AF2D017}"/>
          </ac:spMkLst>
        </pc:spChg>
        <pc:spChg chg="mod">
          <ac:chgData name="MEDAN Aurelia" userId="S::aurelia.medan@reseau-canope.fr::d34ccd7e-3e97-4886-adc7-f2ba7841ca53" providerId="AD" clId="Web-{27D85A4B-8796-4C90-9BDA-DBD0505F2D4B}" dt="2021-06-01T08:35:20.090" v="176" actId="1076"/>
          <ac:spMkLst>
            <pc:docMk/>
            <pc:sldMk cId="3394757524" sldId="258"/>
            <ac:spMk id="37" creationId="{478A8915-5677-4838-BC98-66DB512404EA}"/>
          </ac:spMkLst>
        </pc:spChg>
        <pc:spChg chg="mod">
          <ac:chgData name="MEDAN Aurelia" userId="S::aurelia.medan@reseau-canope.fr::d34ccd7e-3e97-4886-adc7-f2ba7841ca53" providerId="AD" clId="Web-{27D85A4B-8796-4C90-9BDA-DBD0505F2D4B}" dt="2021-06-01T08:37:01.968" v="178" actId="1076"/>
          <ac:spMkLst>
            <pc:docMk/>
            <pc:sldMk cId="3394757524" sldId="258"/>
            <ac:spMk id="39" creationId="{413DE772-BA74-4537-9077-C6D04DC262FE}"/>
          </ac:spMkLst>
        </pc:spChg>
        <pc:spChg chg="mod">
          <ac:chgData name="MEDAN Aurelia" userId="S::aurelia.medan@reseau-canope.fr::d34ccd7e-3e97-4886-adc7-f2ba7841ca53" providerId="AD" clId="Web-{27D85A4B-8796-4C90-9BDA-DBD0505F2D4B}" dt="2021-06-01T08:37:05.765" v="179" actId="1076"/>
          <ac:spMkLst>
            <pc:docMk/>
            <pc:sldMk cId="3394757524" sldId="258"/>
            <ac:spMk id="40" creationId="{66ACC2FB-7C12-497E-A297-856299148F0A}"/>
          </ac:spMkLst>
        </pc:spChg>
        <pc:spChg chg="mod">
          <ac:chgData name="MEDAN Aurelia" userId="S::aurelia.medan@reseau-canope.fr::d34ccd7e-3e97-4886-adc7-f2ba7841ca53" providerId="AD" clId="Web-{27D85A4B-8796-4C90-9BDA-DBD0505F2D4B}" dt="2021-06-01T08:37:10.718" v="180" actId="1076"/>
          <ac:spMkLst>
            <pc:docMk/>
            <pc:sldMk cId="3394757524" sldId="258"/>
            <ac:spMk id="41" creationId="{84E3F07B-D280-4823-A785-BB7662E05D6D}"/>
          </ac:spMkLst>
        </pc:spChg>
        <pc:spChg chg="mod">
          <ac:chgData name="MEDAN Aurelia" userId="S::aurelia.medan@reseau-canope.fr::d34ccd7e-3e97-4886-adc7-f2ba7841ca53" providerId="AD" clId="Web-{27D85A4B-8796-4C90-9BDA-DBD0505F2D4B}" dt="2021-06-01T08:35:25.090" v="177" actId="1076"/>
          <ac:spMkLst>
            <pc:docMk/>
            <pc:sldMk cId="3394757524" sldId="258"/>
            <ac:spMk id="43" creationId="{F64D77D3-C5C8-4BE1-AF04-B269D340C0FE}"/>
          </ac:spMkLst>
        </pc:spChg>
        <pc:picChg chg="mod">
          <ac:chgData name="MEDAN Aurelia" userId="S::aurelia.medan@reseau-canope.fr::d34ccd7e-3e97-4886-adc7-f2ba7841ca53" providerId="AD" clId="Web-{27D85A4B-8796-4C90-9BDA-DBD0505F2D4B}" dt="2021-06-01T08:34:57.012" v="172" actId="1076"/>
          <ac:picMkLst>
            <pc:docMk/>
            <pc:sldMk cId="3394757524" sldId="258"/>
            <ac:picMk id="44" creationId="{AE05F57A-34D7-46C6-BCCE-1FB35707F891}"/>
          </ac:picMkLst>
        </pc:picChg>
        <pc:picChg chg="mod">
          <ac:chgData name="MEDAN Aurelia" userId="S::aurelia.medan@reseau-canope.fr::d34ccd7e-3e97-4886-adc7-f2ba7841ca53" providerId="AD" clId="Web-{27D85A4B-8796-4C90-9BDA-DBD0505F2D4B}" dt="2021-06-01T08:34:58.980" v="173" actId="1076"/>
          <ac:picMkLst>
            <pc:docMk/>
            <pc:sldMk cId="3394757524" sldId="258"/>
            <ac:picMk id="45" creationId="{48220DE4-B4BB-4431-B12C-F8452A7BFD44}"/>
          </ac:picMkLst>
        </pc:picChg>
        <pc:picChg chg="mod">
          <ac:chgData name="MEDAN Aurelia" userId="S::aurelia.medan@reseau-canope.fr::d34ccd7e-3e97-4886-adc7-f2ba7841ca53" providerId="AD" clId="Web-{27D85A4B-8796-4C90-9BDA-DBD0505F2D4B}" dt="2021-06-01T08:35:03.637" v="174" actId="1076"/>
          <ac:picMkLst>
            <pc:docMk/>
            <pc:sldMk cId="3394757524" sldId="258"/>
            <ac:picMk id="46" creationId="{C5EA5CA0-12C9-4460-AAC5-325045972606}"/>
          </ac:picMkLst>
        </pc:picChg>
      </pc:sldChg>
      <pc:sldChg chg="modSp">
        <pc:chgData name="MEDAN Aurelia" userId="S::aurelia.medan@reseau-canope.fr::d34ccd7e-3e97-4886-adc7-f2ba7841ca53" providerId="AD" clId="Web-{27D85A4B-8796-4C90-9BDA-DBD0505F2D4B}" dt="2021-06-01T08:32:56.305" v="170" actId="20577"/>
        <pc:sldMkLst>
          <pc:docMk/>
          <pc:sldMk cId="3242754999" sldId="259"/>
        </pc:sldMkLst>
        <pc:spChg chg="mod">
          <ac:chgData name="MEDAN Aurelia" userId="S::aurelia.medan@reseau-canope.fr::d34ccd7e-3e97-4886-adc7-f2ba7841ca53" providerId="AD" clId="Web-{27D85A4B-8796-4C90-9BDA-DBD0505F2D4B}" dt="2021-06-01T08:32:56.305" v="170" actId="20577"/>
          <ac:spMkLst>
            <pc:docMk/>
            <pc:sldMk cId="3242754999" sldId="259"/>
            <ac:spMk id="32" creationId="{3E4A3562-8147-44CD-B874-6E0902026701}"/>
          </ac:spMkLst>
        </pc:spChg>
        <pc:spChg chg="mod">
          <ac:chgData name="MEDAN Aurelia" userId="S::aurelia.medan@reseau-canope.fr::d34ccd7e-3e97-4886-adc7-f2ba7841ca53" providerId="AD" clId="Web-{27D85A4B-8796-4C90-9BDA-DBD0505F2D4B}" dt="2021-06-01T08:32:48.524" v="168" actId="1076"/>
          <ac:spMkLst>
            <pc:docMk/>
            <pc:sldMk cId="3242754999" sldId="259"/>
            <ac:spMk id="33" creationId="{CD2E3B57-25E7-43D1-B495-B0B40C5EF187}"/>
          </ac:spMkLst>
        </pc:spChg>
        <pc:spChg chg="mod">
          <ac:chgData name="MEDAN Aurelia" userId="S::aurelia.medan@reseau-canope.fr::d34ccd7e-3e97-4886-adc7-f2ba7841ca53" providerId="AD" clId="Web-{27D85A4B-8796-4C90-9BDA-DBD0505F2D4B}" dt="2021-06-01T08:28:27.517" v="139" actId="1076"/>
          <ac:spMkLst>
            <pc:docMk/>
            <pc:sldMk cId="3242754999" sldId="259"/>
            <ac:spMk id="34" creationId="{18447330-0BFF-4B08-B975-F2FA9B5CBBC0}"/>
          </ac:spMkLst>
        </pc:spChg>
        <pc:spChg chg="mod">
          <ac:chgData name="MEDAN Aurelia" userId="S::aurelia.medan@reseau-canope.fr::d34ccd7e-3e97-4886-adc7-f2ba7841ca53" providerId="AD" clId="Web-{27D85A4B-8796-4C90-9BDA-DBD0505F2D4B}" dt="2021-06-01T08:28:35.845" v="140" actId="1076"/>
          <ac:spMkLst>
            <pc:docMk/>
            <pc:sldMk cId="3242754999" sldId="259"/>
            <ac:spMk id="35" creationId="{0CA671BC-7118-421B-903B-B77FDB6AD17D}"/>
          </ac:spMkLst>
        </pc:spChg>
        <pc:spChg chg="mod">
          <ac:chgData name="MEDAN Aurelia" userId="S::aurelia.medan@reseau-canope.fr::d34ccd7e-3e97-4886-adc7-f2ba7841ca53" providerId="AD" clId="Web-{27D85A4B-8796-4C90-9BDA-DBD0505F2D4B}" dt="2021-06-01T08:32:07.085" v="164" actId="1076"/>
          <ac:spMkLst>
            <pc:docMk/>
            <pc:sldMk cId="3242754999" sldId="259"/>
            <ac:spMk id="36" creationId="{90FFFE55-8FAF-47A8-9DF5-544C3C1D51F2}"/>
          </ac:spMkLst>
        </pc:spChg>
        <pc:spChg chg="mod">
          <ac:chgData name="MEDAN Aurelia" userId="S::aurelia.medan@reseau-canope.fr::d34ccd7e-3e97-4886-adc7-f2ba7841ca53" providerId="AD" clId="Web-{27D85A4B-8796-4C90-9BDA-DBD0505F2D4B}" dt="2021-06-01T08:32:29.961" v="166" actId="1076"/>
          <ac:spMkLst>
            <pc:docMk/>
            <pc:sldMk cId="3242754999" sldId="259"/>
            <ac:spMk id="37" creationId="{1D8FEE24-70EB-452A-81ED-012BDCC0C561}"/>
          </ac:spMkLst>
        </pc:spChg>
        <pc:spChg chg="mod">
          <ac:chgData name="MEDAN Aurelia" userId="S::aurelia.medan@reseau-canope.fr::d34ccd7e-3e97-4886-adc7-f2ba7841ca53" providerId="AD" clId="Web-{27D85A4B-8796-4C90-9BDA-DBD0505F2D4B}" dt="2021-06-01T08:32:01.069" v="162" actId="1076"/>
          <ac:spMkLst>
            <pc:docMk/>
            <pc:sldMk cId="3242754999" sldId="259"/>
            <ac:spMk id="38" creationId="{A83173A5-02C8-4C70-B718-F12A9C3581E8}"/>
          </ac:spMkLst>
        </pc:spChg>
        <pc:spChg chg="mod">
          <ac:chgData name="MEDAN Aurelia" userId="S::aurelia.medan@reseau-canope.fr::d34ccd7e-3e97-4886-adc7-f2ba7841ca53" providerId="AD" clId="Web-{27D85A4B-8796-4C90-9BDA-DBD0505F2D4B}" dt="2021-06-01T08:32:03.616" v="163" actId="1076"/>
          <ac:spMkLst>
            <pc:docMk/>
            <pc:sldMk cId="3242754999" sldId="259"/>
            <ac:spMk id="39" creationId="{F39ACCDF-89D5-4D9A-AF4A-F620146CDE24}"/>
          </ac:spMkLst>
        </pc:spChg>
        <pc:spChg chg="mod">
          <ac:chgData name="MEDAN Aurelia" userId="S::aurelia.medan@reseau-canope.fr::d34ccd7e-3e97-4886-adc7-f2ba7841ca53" providerId="AD" clId="Web-{27D85A4B-8796-4C90-9BDA-DBD0505F2D4B}" dt="2021-06-01T08:29:44.566" v="143" actId="1076"/>
          <ac:spMkLst>
            <pc:docMk/>
            <pc:sldMk cId="3242754999" sldId="259"/>
            <ac:spMk id="40" creationId="{1512365E-527C-4119-A868-FAD6A1FA426D}"/>
          </ac:spMkLst>
        </pc:spChg>
        <pc:spChg chg="mod">
          <ac:chgData name="MEDAN Aurelia" userId="S::aurelia.medan@reseau-canope.fr::d34ccd7e-3e97-4886-adc7-f2ba7841ca53" providerId="AD" clId="Web-{27D85A4B-8796-4C90-9BDA-DBD0505F2D4B}" dt="2021-06-01T08:29:36.847" v="142" actId="1076"/>
          <ac:spMkLst>
            <pc:docMk/>
            <pc:sldMk cId="3242754999" sldId="259"/>
            <ac:spMk id="44" creationId="{33424070-3CE7-4A61-B939-56995110D122}"/>
          </ac:spMkLst>
        </pc:spChg>
        <pc:spChg chg="mod">
          <ac:chgData name="MEDAN Aurelia" userId="S::aurelia.medan@reseau-canope.fr::d34ccd7e-3e97-4886-adc7-f2ba7841ca53" providerId="AD" clId="Web-{27D85A4B-8796-4C90-9BDA-DBD0505F2D4B}" dt="2021-06-01T08:29:32.691" v="141" actId="1076"/>
          <ac:spMkLst>
            <pc:docMk/>
            <pc:sldMk cId="3242754999" sldId="259"/>
            <ac:spMk id="45" creationId="{D135E3E0-9489-43F6-B3C1-D9F9DE60612C}"/>
          </ac:spMkLst>
        </pc:spChg>
        <pc:picChg chg="mod">
          <ac:chgData name="MEDAN Aurelia" userId="S::aurelia.medan@reseau-canope.fr::d34ccd7e-3e97-4886-adc7-f2ba7841ca53" providerId="AD" clId="Web-{27D85A4B-8796-4C90-9BDA-DBD0505F2D4B}" dt="2021-06-01T08:32:45.664" v="167" actId="1076"/>
          <ac:picMkLst>
            <pc:docMk/>
            <pc:sldMk cId="3242754999" sldId="259"/>
            <ac:picMk id="46" creationId="{BE2C69C0-BA9A-4001-B0E0-F0731BC2061F}"/>
          </ac:picMkLst>
        </pc:picChg>
      </pc:sldChg>
      <pc:sldChg chg="addSp modSp">
        <pc:chgData name="MEDAN Aurelia" userId="S::aurelia.medan@reseau-canope.fr::d34ccd7e-3e97-4886-adc7-f2ba7841ca53" providerId="AD" clId="Web-{27D85A4B-8796-4C90-9BDA-DBD0505F2D4B}" dt="2021-06-01T08:39:34.347" v="192" actId="14100"/>
        <pc:sldMkLst>
          <pc:docMk/>
          <pc:sldMk cId="124430931" sldId="260"/>
        </pc:sldMkLst>
        <pc:spChg chg="mod">
          <ac:chgData name="MEDAN Aurelia" userId="S::aurelia.medan@reseau-canope.fr::d34ccd7e-3e97-4886-adc7-f2ba7841ca53" providerId="AD" clId="Web-{27D85A4B-8796-4C90-9BDA-DBD0505F2D4B}" dt="2021-06-01T08:38:38.408" v="185" actId="14100"/>
          <ac:spMkLst>
            <pc:docMk/>
            <pc:sldMk cId="124430931" sldId="260"/>
            <ac:spMk id="22" creationId="{741B6466-0E87-4AA5-A2B3-43DBDA7F9947}"/>
          </ac:spMkLst>
        </pc:spChg>
        <pc:spChg chg="mod">
          <ac:chgData name="MEDAN Aurelia" userId="S::aurelia.medan@reseau-canope.fr::d34ccd7e-3e97-4886-adc7-f2ba7841ca53" providerId="AD" clId="Web-{27D85A4B-8796-4C90-9BDA-DBD0505F2D4B}" dt="2021-06-01T08:38:01.735" v="181" actId="1076"/>
          <ac:spMkLst>
            <pc:docMk/>
            <pc:sldMk cId="124430931" sldId="260"/>
            <ac:spMk id="24" creationId="{71996A05-21F4-4B91-8A55-822D21DCD7CB}"/>
          </ac:spMkLst>
        </pc:spChg>
        <pc:picChg chg="add mod">
          <ac:chgData name="MEDAN Aurelia" userId="S::aurelia.medan@reseau-canope.fr::d34ccd7e-3e97-4886-adc7-f2ba7841ca53" providerId="AD" clId="Web-{27D85A4B-8796-4C90-9BDA-DBD0505F2D4B}" dt="2021-06-01T08:39:34.347" v="192" actId="14100"/>
          <ac:picMkLst>
            <pc:docMk/>
            <pc:sldMk cId="124430931" sldId="260"/>
            <ac:picMk id="28" creationId="{BFB67AA1-CB2D-44D6-93CC-630363E4A669}"/>
          </ac:picMkLst>
        </pc:picChg>
      </pc:sldChg>
    </pc:docChg>
  </pc:docChgLst>
  <pc:docChgLst>
    <pc:chgData name="MEDAN Aurelia" userId="S::aurelia.medan@reseau-canope.fr::d34ccd7e-3e97-4886-adc7-f2ba7841ca53" providerId="AD" clId="Web-{769A9D56-3D13-25F3-9CC1-7EFD70FA3E14}"/>
    <pc:docChg chg="modSld">
      <pc:chgData name="MEDAN Aurelia" userId="S::aurelia.medan@reseau-canope.fr::d34ccd7e-3e97-4886-adc7-f2ba7841ca53" providerId="AD" clId="Web-{769A9D56-3D13-25F3-9CC1-7EFD70FA3E14}" dt="2021-05-31T21:02:31.852" v="25" actId="20577"/>
      <pc:docMkLst>
        <pc:docMk/>
      </pc:docMkLst>
      <pc:sldChg chg="modSp">
        <pc:chgData name="MEDAN Aurelia" userId="S::aurelia.medan@reseau-canope.fr::d34ccd7e-3e97-4886-adc7-f2ba7841ca53" providerId="AD" clId="Web-{769A9D56-3D13-25F3-9CC1-7EFD70FA3E14}" dt="2021-05-31T21:02:31.852" v="25" actId="20577"/>
        <pc:sldMkLst>
          <pc:docMk/>
          <pc:sldMk cId="829172822" sldId="283"/>
        </pc:sldMkLst>
        <pc:spChg chg="mod">
          <ac:chgData name="MEDAN Aurelia" userId="S::aurelia.medan@reseau-canope.fr::d34ccd7e-3e97-4886-adc7-f2ba7841ca53" providerId="AD" clId="Web-{769A9D56-3D13-25F3-9CC1-7EFD70FA3E14}" dt="2021-05-31T21:02:13.914" v="1" actId="20577"/>
          <ac:spMkLst>
            <pc:docMk/>
            <pc:sldMk cId="829172822" sldId="283"/>
            <ac:spMk id="21" creationId="{EAA4E3D0-3F69-4D38-A78E-3EDD5D2DCFED}"/>
          </ac:spMkLst>
        </pc:spChg>
        <pc:spChg chg="mod">
          <ac:chgData name="MEDAN Aurelia" userId="S::aurelia.medan@reseau-canope.fr::d34ccd7e-3e97-4886-adc7-f2ba7841ca53" providerId="AD" clId="Web-{769A9D56-3D13-25F3-9CC1-7EFD70FA3E14}" dt="2021-05-31T21:02:31.852" v="25" actId="20577"/>
          <ac:spMkLst>
            <pc:docMk/>
            <pc:sldMk cId="829172822" sldId="283"/>
            <ac:spMk id="31" creationId="{2367BCAB-1CBC-4E19-8F31-8DE46D13C48B}"/>
          </ac:spMkLst>
        </pc:spChg>
      </pc:sldChg>
    </pc:docChg>
  </pc:docChgLst>
  <pc:docChgLst>
    <pc:chgData name="LEMEUNIER Benoit" userId="S::benoit.lemeunier@reseau-canope.fr::d2d7f2af-9784-4d96-aeb6-00d19a033711" providerId="AD" clId="Web-{38D97C93-DAAB-111A-3E4D-556E1D280AFA}"/>
    <pc:docChg chg="addSld modSld sldOrd">
      <pc:chgData name="LEMEUNIER Benoit" userId="S::benoit.lemeunier@reseau-canope.fr::d2d7f2af-9784-4d96-aeb6-00d19a033711" providerId="AD" clId="Web-{38D97C93-DAAB-111A-3E4D-556E1D280AFA}" dt="2021-05-31T16:14:27.245" v="257" actId="1076"/>
      <pc:docMkLst>
        <pc:docMk/>
      </pc:docMkLst>
      <pc:sldChg chg="addSp delSp modSp">
        <pc:chgData name="LEMEUNIER Benoit" userId="S::benoit.lemeunier@reseau-canope.fr::d2d7f2af-9784-4d96-aeb6-00d19a033711" providerId="AD" clId="Web-{38D97C93-DAAB-111A-3E4D-556E1D280AFA}" dt="2021-05-31T15:03:38.131" v="81" actId="20577"/>
        <pc:sldMkLst>
          <pc:docMk/>
          <pc:sldMk cId="3582819376" sldId="256"/>
        </pc:sldMkLst>
        <pc:spChg chg="add del">
          <ac:chgData name="LEMEUNIER Benoit" userId="S::benoit.lemeunier@reseau-canope.fr::d2d7f2af-9784-4d96-aeb6-00d19a033711" providerId="AD" clId="Web-{38D97C93-DAAB-111A-3E4D-556E1D280AFA}" dt="2021-05-31T15:01:07.350" v="56"/>
          <ac:spMkLst>
            <pc:docMk/>
            <pc:sldMk cId="3582819376" sldId="256"/>
            <ac:spMk id="35" creationId="{966B7BF8-D9C6-43B3-B171-5DCC94D8BD0F}"/>
          </ac:spMkLst>
        </pc:spChg>
        <pc:spChg chg="add mod">
          <ac:chgData name="LEMEUNIER Benoit" userId="S::benoit.lemeunier@reseau-canope.fr::d2d7f2af-9784-4d96-aeb6-00d19a033711" providerId="AD" clId="Web-{38D97C93-DAAB-111A-3E4D-556E1D280AFA}" dt="2021-05-31T15:00:40.929" v="51" actId="1076"/>
          <ac:spMkLst>
            <pc:docMk/>
            <pc:sldMk cId="3582819376" sldId="256"/>
            <ac:spMk id="36" creationId="{330D66CE-E416-412A-88C8-E9EED5B77D74}"/>
          </ac:spMkLst>
        </pc:spChg>
        <pc:spChg chg="add mod">
          <ac:chgData name="LEMEUNIER Benoit" userId="S::benoit.lemeunier@reseau-canope.fr::d2d7f2af-9784-4d96-aeb6-00d19a033711" providerId="AD" clId="Web-{38D97C93-DAAB-111A-3E4D-556E1D280AFA}" dt="2021-05-31T15:00:49.866" v="52" actId="1076"/>
          <ac:spMkLst>
            <pc:docMk/>
            <pc:sldMk cId="3582819376" sldId="256"/>
            <ac:spMk id="37" creationId="{FF0526C0-6D8C-48FD-9138-ACF4ADCF90C5}"/>
          </ac:spMkLst>
        </pc:spChg>
        <pc:spChg chg="add mod">
          <ac:chgData name="LEMEUNIER Benoit" userId="S::benoit.lemeunier@reseau-canope.fr::d2d7f2af-9784-4d96-aeb6-00d19a033711" providerId="AD" clId="Web-{38D97C93-DAAB-111A-3E4D-556E1D280AFA}" dt="2021-05-31T15:01:12.507" v="57" actId="1076"/>
          <ac:spMkLst>
            <pc:docMk/>
            <pc:sldMk cId="3582819376" sldId="256"/>
            <ac:spMk id="38" creationId="{0D8A8902-98D5-49B5-8BE9-4020DF1D3337}"/>
          </ac:spMkLst>
        </pc:spChg>
        <pc:spChg chg="add mod">
          <ac:chgData name="LEMEUNIER Benoit" userId="S::benoit.lemeunier@reseau-canope.fr::d2d7f2af-9784-4d96-aeb6-00d19a033711" providerId="AD" clId="Web-{38D97C93-DAAB-111A-3E4D-556E1D280AFA}" dt="2021-05-31T15:00:52.647" v="53" actId="1076"/>
          <ac:spMkLst>
            <pc:docMk/>
            <pc:sldMk cId="3582819376" sldId="256"/>
            <ac:spMk id="39" creationId="{0413A3B5-8849-4EEB-9B7C-6EE6C2859599}"/>
          </ac:spMkLst>
        </pc:spChg>
        <pc:spChg chg="add mod">
          <ac:chgData name="LEMEUNIER Benoit" userId="S::benoit.lemeunier@reseau-canope.fr::d2d7f2af-9784-4d96-aeb6-00d19a033711" providerId="AD" clId="Web-{38D97C93-DAAB-111A-3E4D-556E1D280AFA}" dt="2021-05-31T15:00:59.054" v="54" actId="1076"/>
          <ac:spMkLst>
            <pc:docMk/>
            <pc:sldMk cId="3582819376" sldId="256"/>
            <ac:spMk id="40" creationId="{EDC8D6F0-FBF1-41FB-B992-510C2729506A}"/>
          </ac:spMkLst>
        </pc:spChg>
        <pc:spChg chg="add mod">
          <ac:chgData name="LEMEUNIER Benoit" userId="S::benoit.lemeunier@reseau-canope.fr::d2d7f2af-9784-4d96-aeb6-00d19a033711" providerId="AD" clId="Web-{38D97C93-DAAB-111A-3E4D-556E1D280AFA}" dt="2021-05-31T15:03:38.131" v="81" actId="20577"/>
          <ac:spMkLst>
            <pc:docMk/>
            <pc:sldMk cId="3582819376" sldId="256"/>
            <ac:spMk id="41" creationId="{451A84BE-7A36-4485-8672-D6C7B3D0BB98}"/>
          </ac:spMkLst>
        </pc:spChg>
        <pc:spChg chg="add mod">
          <ac:chgData name="LEMEUNIER Benoit" userId="S::benoit.lemeunier@reseau-canope.fr::d2d7f2af-9784-4d96-aeb6-00d19a033711" providerId="AD" clId="Web-{38D97C93-DAAB-111A-3E4D-556E1D280AFA}" dt="2021-05-31T15:01:23.100" v="58" actId="1076"/>
          <ac:spMkLst>
            <pc:docMk/>
            <pc:sldMk cId="3582819376" sldId="256"/>
            <ac:spMk id="42" creationId="{3BE56A2C-94E3-4AAA-85EB-7BCD413DCADD}"/>
          </ac:spMkLst>
        </pc:spChg>
        <pc:spChg chg="add mod">
          <ac:chgData name="LEMEUNIER Benoit" userId="S::benoit.lemeunier@reseau-canope.fr::d2d7f2af-9784-4d96-aeb6-00d19a033711" providerId="AD" clId="Web-{38D97C93-DAAB-111A-3E4D-556E1D280AFA}" dt="2021-05-31T15:01:38.944" v="61" actId="1076"/>
          <ac:spMkLst>
            <pc:docMk/>
            <pc:sldMk cId="3582819376" sldId="256"/>
            <ac:spMk id="43" creationId="{93BB7633-E926-4D11-A130-C63CE2E1BE3B}"/>
          </ac:spMkLst>
        </pc:spChg>
        <pc:spChg chg="add mod">
          <ac:chgData name="LEMEUNIER Benoit" userId="S::benoit.lemeunier@reseau-canope.fr::d2d7f2af-9784-4d96-aeb6-00d19a033711" providerId="AD" clId="Web-{38D97C93-DAAB-111A-3E4D-556E1D280AFA}" dt="2021-05-31T15:01:44.460" v="62" actId="1076"/>
          <ac:spMkLst>
            <pc:docMk/>
            <pc:sldMk cId="3582819376" sldId="256"/>
            <ac:spMk id="44" creationId="{62CEB6F8-6222-4FC9-A08D-2AB54A72721F}"/>
          </ac:spMkLst>
        </pc:spChg>
        <pc:spChg chg="add mod">
          <ac:chgData name="LEMEUNIER Benoit" userId="S::benoit.lemeunier@reseau-canope.fr::d2d7f2af-9784-4d96-aeb6-00d19a033711" providerId="AD" clId="Web-{38D97C93-DAAB-111A-3E4D-556E1D280AFA}" dt="2021-05-31T15:01:50.272" v="64" actId="1076"/>
          <ac:spMkLst>
            <pc:docMk/>
            <pc:sldMk cId="3582819376" sldId="256"/>
            <ac:spMk id="45" creationId="{54209AA6-4C3A-458E-849B-D4A55D317CB0}"/>
          </ac:spMkLst>
        </pc:spChg>
        <pc:spChg chg="add mod">
          <ac:chgData name="LEMEUNIER Benoit" userId="S::benoit.lemeunier@reseau-canope.fr::d2d7f2af-9784-4d96-aeb6-00d19a033711" providerId="AD" clId="Web-{38D97C93-DAAB-111A-3E4D-556E1D280AFA}" dt="2021-05-31T15:01:53.194" v="65" actId="1076"/>
          <ac:spMkLst>
            <pc:docMk/>
            <pc:sldMk cId="3582819376" sldId="256"/>
            <ac:spMk id="46" creationId="{9CACC666-3E1A-4901-903F-FBFF1C85408B}"/>
          </ac:spMkLst>
        </pc:spChg>
        <pc:spChg chg="add mod">
          <ac:chgData name="LEMEUNIER Benoit" userId="S::benoit.lemeunier@reseau-canope.fr::d2d7f2af-9784-4d96-aeb6-00d19a033711" providerId="AD" clId="Web-{38D97C93-DAAB-111A-3E4D-556E1D280AFA}" dt="2021-05-31T15:01:47.178" v="63" actId="1076"/>
          <ac:spMkLst>
            <pc:docMk/>
            <pc:sldMk cId="3582819376" sldId="256"/>
            <ac:spMk id="47" creationId="{9B487444-2CEF-4F9A-9B79-B18793E8CA9E}"/>
          </ac:spMkLst>
        </pc:spChg>
        <pc:spChg chg="add del">
          <ac:chgData name="LEMEUNIER Benoit" userId="S::benoit.lemeunier@reseau-canope.fr::d2d7f2af-9784-4d96-aeb6-00d19a033711" providerId="AD" clId="Web-{38D97C93-DAAB-111A-3E4D-556E1D280AFA}" dt="2021-05-31T15:02:41.459" v="69"/>
          <ac:spMkLst>
            <pc:docMk/>
            <pc:sldMk cId="3582819376" sldId="256"/>
            <ac:spMk id="48" creationId="{966B7BF8-D9C6-43B3-B171-5DCC94D8BD0F}"/>
          </ac:spMkLst>
        </pc:spChg>
        <pc:spChg chg="add del">
          <ac:chgData name="LEMEUNIER Benoit" userId="S::benoit.lemeunier@reseau-canope.fr::d2d7f2af-9784-4d96-aeb6-00d19a033711" providerId="AD" clId="Web-{38D97C93-DAAB-111A-3E4D-556E1D280AFA}" dt="2021-05-31T15:02:41.459" v="69"/>
          <ac:spMkLst>
            <pc:docMk/>
            <pc:sldMk cId="3582819376" sldId="256"/>
            <ac:spMk id="49" creationId="{330D66CE-E416-412A-88C8-E9EED5B77D74}"/>
          </ac:spMkLst>
        </pc:spChg>
        <pc:spChg chg="add del">
          <ac:chgData name="LEMEUNIER Benoit" userId="S::benoit.lemeunier@reseau-canope.fr::d2d7f2af-9784-4d96-aeb6-00d19a033711" providerId="AD" clId="Web-{38D97C93-DAAB-111A-3E4D-556E1D280AFA}" dt="2021-05-31T15:02:41.459" v="69"/>
          <ac:spMkLst>
            <pc:docMk/>
            <pc:sldMk cId="3582819376" sldId="256"/>
            <ac:spMk id="50" creationId="{FF0526C0-6D8C-48FD-9138-ACF4ADCF90C5}"/>
          </ac:spMkLst>
        </pc:spChg>
        <pc:spChg chg="add del">
          <ac:chgData name="LEMEUNIER Benoit" userId="S::benoit.lemeunier@reseau-canope.fr::d2d7f2af-9784-4d96-aeb6-00d19a033711" providerId="AD" clId="Web-{38D97C93-DAAB-111A-3E4D-556E1D280AFA}" dt="2021-05-31T15:02:41.459" v="69"/>
          <ac:spMkLst>
            <pc:docMk/>
            <pc:sldMk cId="3582819376" sldId="256"/>
            <ac:spMk id="51" creationId="{0D8A8902-98D5-49B5-8BE9-4020DF1D3337}"/>
          </ac:spMkLst>
        </pc:spChg>
        <pc:spChg chg="add del">
          <ac:chgData name="LEMEUNIER Benoit" userId="S::benoit.lemeunier@reseau-canope.fr::d2d7f2af-9784-4d96-aeb6-00d19a033711" providerId="AD" clId="Web-{38D97C93-DAAB-111A-3E4D-556E1D280AFA}" dt="2021-05-31T15:02:41.459" v="69"/>
          <ac:spMkLst>
            <pc:docMk/>
            <pc:sldMk cId="3582819376" sldId="256"/>
            <ac:spMk id="52" creationId="{0413A3B5-8849-4EEB-9B7C-6EE6C2859599}"/>
          </ac:spMkLst>
        </pc:spChg>
        <pc:spChg chg="add del">
          <ac:chgData name="LEMEUNIER Benoit" userId="S::benoit.lemeunier@reseau-canope.fr::d2d7f2af-9784-4d96-aeb6-00d19a033711" providerId="AD" clId="Web-{38D97C93-DAAB-111A-3E4D-556E1D280AFA}" dt="2021-05-31T15:02:41.459" v="69"/>
          <ac:spMkLst>
            <pc:docMk/>
            <pc:sldMk cId="3582819376" sldId="256"/>
            <ac:spMk id="53" creationId="{EDC8D6F0-FBF1-41FB-B992-510C2729506A}"/>
          </ac:spMkLst>
        </pc:spChg>
        <pc:spChg chg="add del">
          <ac:chgData name="LEMEUNIER Benoit" userId="S::benoit.lemeunier@reseau-canope.fr::d2d7f2af-9784-4d96-aeb6-00d19a033711" providerId="AD" clId="Web-{38D97C93-DAAB-111A-3E4D-556E1D280AFA}" dt="2021-05-31T15:02:41.459" v="69"/>
          <ac:spMkLst>
            <pc:docMk/>
            <pc:sldMk cId="3582819376" sldId="256"/>
            <ac:spMk id="54" creationId="{451A84BE-7A36-4485-8672-D6C7B3D0BB98}"/>
          </ac:spMkLst>
        </pc:spChg>
        <pc:spChg chg="add del">
          <ac:chgData name="LEMEUNIER Benoit" userId="S::benoit.lemeunier@reseau-canope.fr::d2d7f2af-9784-4d96-aeb6-00d19a033711" providerId="AD" clId="Web-{38D97C93-DAAB-111A-3E4D-556E1D280AFA}" dt="2021-05-31T15:02:41.459" v="69"/>
          <ac:spMkLst>
            <pc:docMk/>
            <pc:sldMk cId="3582819376" sldId="256"/>
            <ac:spMk id="55" creationId="{3BE56A2C-94E3-4AAA-85EB-7BCD413DCADD}"/>
          </ac:spMkLst>
        </pc:spChg>
        <pc:spChg chg="add del">
          <ac:chgData name="LEMEUNIER Benoit" userId="S::benoit.lemeunier@reseau-canope.fr::d2d7f2af-9784-4d96-aeb6-00d19a033711" providerId="AD" clId="Web-{38D97C93-DAAB-111A-3E4D-556E1D280AFA}" dt="2021-05-31T15:02:41.459" v="69"/>
          <ac:spMkLst>
            <pc:docMk/>
            <pc:sldMk cId="3582819376" sldId="256"/>
            <ac:spMk id="56" creationId="{93BB7633-E926-4D11-A130-C63CE2E1BE3B}"/>
          </ac:spMkLst>
        </pc:spChg>
        <pc:spChg chg="add del">
          <ac:chgData name="LEMEUNIER Benoit" userId="S::benoit.lemeunier@reseau-canope.fr::d2d7f2af-9784-4d96-aeb6-00d19a033711" providerId="AD" clId="Web-{38D97C93-DAAB-111A-3E4D-556E1D280AFA}" dt="2021-05-31T15:02:41.459" v="69"/>
          <ac:spMkLst>
            <pc:docMk/>
            <pc:sldMk cId="3582819376" sldId="256"/>
            <ac:spMk id="57" creationId="{62CEB6F8-6222-4FC9-A08D-2AB54A72721F}"/>
          </ac:spMkLst>
        </pc:spChg>
        <pc:spChg chg="add del">
          <ac:chgData name="LEMEUNIER Benoit" userId="S::benoit.lemeunier@reseau-canope.fr::d2d7f2af-9784-4d96-aeb6-00d19a033711" providerId="AD" clId="Web-{38D97C93-DAAB-111A-3E4D-556E1D280AFA}" dt="2021-05-31T15:02:41.459" v="69"/>
          <ac:spMkLst>
            <pc:docMk/>
            <pc:sldMk cId="3582819376" sldId="256"/>
            <ac:spMk id="58" creationId="{54209AA6-4C3A-458E-849B-D4A55D317CB0}"/>
          </ac:spMkLst>
        </pc:spChg>
        <pc:spChg chg="add del">
          <ac:chgData name="LEMEUNIER Benoit" userId="S::benoit.lemeunier@reseau-canope.fr::d2d7f2af-9784-4d96-aeb6-00d19a033711" providerId="AD" clId="Web-{38D97C93-DAAB-111A-3E4D-556E1D280AFA}" dt="2021-05-31T15:02:41.459" v="69"/>
          <ac:spMkLst>
            <pc:docMk/>
            <pc:sldMk cId="3582819376" sldId="256"/>
            <ac:spMk id="59" creationId="{9CACC666-3E1A-4901-903F-FBFF1C85408B}"/>
          </ac:spMkLst>
        </pc:spChg>
        <pc:spChg chg="add del">
          <ac:chgData name="LEMEUNIER Benoit" userId="S::benoit.lemeunier@reseau-canope.fr::d2d7f2af-9784-4d96-aeb6-00d19a033711" providerId="AD" clId="Web-{38D97C93-DAAB-111A-3E4D-556E1D280AFA}" dt="2021-05-31T15:02:41.459" v="69"/>
          <ac:spMkLst>
            <pc:docMk/>
            <pc:sldMk cId="3582819376" sldId="256"/>
            <ac:spMk id="60" creationId="{9B487444-2CEF-4F9A-9B79-B18793E8CA9E}"/>
          </ac:spMkLst>
        </pc:spChg>
        <pc:spChg chg="add mod">
          <ac:chgData name="LEMEUNIER Benoit" userId="S::benoit.lemeunier@reseau-canope.fr::d2d7f2af-9784-4d96-aeb6-00d19a033711" providerId="AD" clId="Web-{38D97C93-DAAB-111A-3E4D-556E1D280AFA}" dt="2021-05-31T15:03:09.397" v="73" actId="14100"/>
          <ac:spMkLst>
            <pc:docMk/>
            <pc:sldMk cId="3582819376" sldId="256"/>
            <ac:spMk id="61" creationId="{D3F4BF34-DB8F-41C3-813E-98B346176220}"/>
          </ac:spMkLst>
        </pc:spChg>
      </pc:sldChg>
      <pc:sldChg chg="addSp delSp modSp">
        <pc:chgData name="LEMEUNIER Benoit" userId="S::benoit.lemeunier@reseau-canope.fr::d2d7f2af-9784-4d96-aeb6-00d19a033711" providerId="AD" clId="Web-{38D97C93-DAAB-111A-3E4D-556E1D280AFA}" dt="2021-05-31T15:10:00.238" v="103" actId="1076"/>
        <pc:sldMkLst>
          <pc:docMk/>
          <pc:sldMk cId="3314557559" sldId="257"/>
        </pc:sldMkLst>
        <pc:spChg chg="add mod">
          <ac:chgData name="LEMEUNIER Benoit" userId="S::benoit.lemeunier@reseau-canope.fr::d2d7f2af-9784-4d96-aeb6-00d19a033711" providerId="AD" clId="Web-{38D97C93-DAAB-111A-3E4D-556E1D280AFA}" dt="2021-05-31T15:05:13.146" v="86" actId="1076"/>
          <ac:spMkLst>
            <pc:docMk/>
            <pc:sldMk cId="3314557559" sldId="257"/>
            <ac:spMk id="36" creationId="{A9840486-C1F9-4C31-870A-13E8D205629D}"/>
          </ac:spMkLst>
        </pc:spChg>
        <pc:spChg chg="add mod">
          <ac:chgData name="LEMEUNIER Benoit" userId="S::benoit.lemeunier@reseau-canope.fr::d2d7f2af-9784-4d96-aeb6-00d19a033711" providerId="AD" clId="Web-{38D97C93-DAAB-111A-3E4D-556E1D280AFA}" dt="2021-05-31T15:05:19.833" v="87" actId="1076"/>
          <ac:spMkLst>
            <pc:docMk/>
            <pc:sldMk cId="3314557559" sldId="257"/>
            <ac:spMk id="38" creationId="{75D7C90C-BF87-40AD-AD3E-9F779F76348A}"/>
          </ac:spMkLst>
        </pc:spChg>
        <pc:spChg chg="add">
          <ac:chgData name="LEMEUNIER Benoit" userId="S::benoit.lemeunier@reseau-canope.fr::d2d7f2af-9784-4d96-aeb6-00d19a033711" providerId="AD" clId="Web-{38D97C93-DAAB-111A-3E4D-556E1D280AFA}" dt="2021-05-31T15:04:56.693" v="83"/>
          <ac:spMkLst>
            <pc:docMk/>
            <pc:sldMk cId="3314557559" sldId="257"/>
            <ac:spMk id="39" creationId="{9D0C0A4B-5A99-4136-9B3A-D7E0051958FA}"/>
          </ac:spMkLst>
        </pc:spChg>
        <pc:spChg chg="add">
          <ac:chgData name="LEMEUNIER Benoit" userId="S::benoit.lemeunier@reseau-canope.fr::d2d7f2af-9784-4d96-aeb6-00d19a033711" providerId="AD" clId="Web-{38D97C93-DAAB-111A-3E4D-556E1D280AFA}" dt="2021-05-31T15:04:56.693" v="83"/>
          <ac:spMkLst>
            <pc:docMk/>
            <pc:sldMk cId="3314557559" sldId="257"/>
            <ac:spMk id="40" creationId="{37DC5C35-55DD-420B-B265-F98534956AAC}"/>
          </ac:spMkLst>
        </pc:spChg>
        <pc:spChg chg="add mod">
          <ac:chgData name="LEMEUNIER Benoit" userId="S::benoit.lemeunier@reseau-canope.fr::d2d7f2af-9784-4d96-aeb6-00d19a033711" providerId="AD" clId="Web-{38D97C93-DAAB-111A-3E4D-556E1D280AFA}" dt="2021-05-31T15:05:47.927" v="94" actId="1076"/>
          <ac:spMkLst>
            <pc:docMk/>
            <pc:sldMk cId="3314557559" sldId="257"/>
            <ac:spMk id="41" creationId="{71A1B059-CDCC-4BB8-80B1-05593CA4266E}"/>
          </ac:spMkLst>
        </pc:spChg>
        <pc:spChg chg="add">
          <ac:chgData name="LEMEUNIER Benoit" userId="S::benoit.lemeunier@reseau-canope.fr::d2d7f2af-9784-4d96-aeb6-00d19a033711" providerId="AD" clId="Web-{38D97C93-DAAB-111A-3E4D-556E1D280AFA}" dt="2021-05-31T15:04:56.693" v="83"/>
          <ac:spMkLst>
            <pc:docMk/>
            <pc:sldMk cId="3314557559" sldId="257"/>
            <ac:spMk id="42" creationId="{85955EBD-CE33-4358-BDC8-02B559920630}"/>
          </ac:spMkLst>
        </pc:spChg>
        <pc:spChg chg="add mod">
          <ac:chgData name="LEMEUNIER Benoit" userId="S::benoit.lemeunier@reseau-canope.fr::d2d7f2af-9784-4d96-aeb6-00d19a033711" providerId="AD" clId="Web-{38D97C93-DAAB-111A-3E4D-556E1D280AFA}" dt="2021-05-31T15:05:40.318" v="92" actId="1076"/>
          <ac:spMkLst>
            <pc:docMk/>
            <pc:sldMk cId="3314557559" sldId="257"/>
            <ac:spMk id="44" creationId="{6D28A5A0-F7C8-43A2-92BE-1D6767AE2174}"/>
          </ac:spMkLst>
        </pc:spChg>
        <pc:spChg chg="add">
          <ac:chgData name="LEMEUNIER Benoit" userId="S::benoit.lemeunier@reseau-canope.fr::d2d7f2af-9784-4d96-aeb6-00d19a033711" providerId="AD" clId="Web-{38D97C93-DAAB-111A-3E4D-556E1D280AFA}" dt="2021-05-31T15:04:56.693" v="83"/>
          <ac:spMkLst>
            <pc:docMk/>
            <pc:sldMk cId="3314557559" sldId="257"/>
            <ac:spMk id="45" creationId="{25CCDC8F-DFD0-4365-AA09-063F3B7712E2}"/>
          </ac:spMkLst>
        </pc:spChg>
        <pc:spChg chg="add mod">
          <ac:chgData name="LEMEUNIER Benoit" userId="S::benoit.lemeunier@reseau-canope.fr::d2d7f2af-9784-4d96-aeb6-00d19a033711" providerId="AD" clId="Web-{38D97C93-DAAB-111A-3E4D-556E1D280AFA}" dt="2021-05-31T15:05:54.661" v="96" actId="1076"/>
          <ac:spMkLst>
            <pc:docMk/>
            <pc:sldMk cId="3314557559" sldId="257"/>
            <ac:spMk id="46" creationId="{0E72C1D2-6AB1-4DB3-A907-75E13E124D4D}"/>
          </ac:spMkLst>
        </pc:spChg>
        <pc:spChg chg="add mod">
          <ac:chgData name="LEMEUNIER Benoit" userId="S::benoit.lemeunier@reseau-canope.fr::d2d7f2af-9784-4d96-aeb6-00d19a033711" providerId="AD" clId="Web-{38D97C93-DAAB-111A-3E4D-556E1D280AFA}" dt="2021-05-31T15:05:29.365" v="89" actId="1076"/>
          <ac:spMkLst>
            <pc:docMk/>
            <pc:sldMk cId="3314557559" sldId="257"/>
            <ac:spMk id="47" creationId="{2BF70ED8-698C-4362-89DB-22F08BA8E863}"/>
          </ac:spMkLst>
        </pc:spChg>
        <pc:spChg chg="add mod">
          <ac:chgData name="LEMEUNIER Benoit" userId="S::benoit.lemeunier@reseau-canope.fr::d2d7f2af-9784-4d96-aeb6-00d19a033711" providerId="AD" clId="Web-{38D97C93-DAAB-111A-3E4D-556E1D280AFA}" dt="2021-05-31T15:05:36.255" v="91" actId="1076"/>
          <ac:spMkLst>
            <pc:docMk/>
            <pc:sldMk cId="3314557559" sldId="257"/>
            <ac:spMk id="48" creationId="{09E1EB23-ACBF-4133-B09E-0931283C6114}"/>
          </ac:spMkLst>
        </pc:spChg>
        <pc:spChg chg="add mod">
          <ac:chgData name="LEMEUNIER Benoit" userId="S::benoit.lemeunier@reseau-canope.fr::d2d7f2af-9784-4d96-aeb6-00d19a033711" providerId="AD" clId="Web-{38D97C93-DAAB-111A-3E4D-556E1D280AFA}" dt="2021-05-31T15:05:33.177" v="90" actId="1076"/>
          <ac:spMkLst>
            <pc:docMk/>
            <pc:sldMk cId="3314557559" sldId="257"/>
            <ac:spMk id="49" creationId="{B2B4AB25-BCFF-40A4-969B-64163047F669}"/>
          </ac:spMkLst>
        </pc:spChg>
        <pc:spChg chg="add mod">
          <ac:chgData name="LEMEUNIER Benoit" userId="S::benoit.lemeunier@reseau-canope.fr::d2d7f2af-9784-4d96-aeb6-00d19a033711" providerId="AD" clId="Web-{38D97C93-DAAB-111A-3E4D-556E1D280AFA}" dt="2021-05-31T15:05:43.771" v="93" actId="1076"/>
          <ac:spMkLst>
            <pc:docMk/>
            <pc:sldMk cId="3314557559" sldId="257"/>
            <ac:spMk id="50" creationId="{757F7AA6-AA23-4284-9816-CC61520FA1BB}"/>
          </ac:spMkLst>
        </pc:spChg>
        <pc:spChg chg="add mod">
          <ac:chgData name="LEMEUNIER Benoit" userId="S::benoit.lemeunier@reseau-canope.fr::d2d7f2af-9784-4d96-aeb6-00d19a033711" providerId="AD" clId="Web-{38D97C93-DAAB-111A-3E4D-556E1D280AFA}" dt="2021-05-31T15:05:51.052" v="95" actId="1076"/>
          <ac:spMkLst>
            <pc:docMk/>
            <pc:sldMk cId="3314557559" sldId="257"/>
            <ac:spMk id="51" creationId="{A8339822-BBB5-4B28-8774-F37723608D2E}"/>
          </ac:spMkLst>
        </pc:spChg>
        <pc:spChg chg="add">
          <ac:chgData name="LEMEUNIER Benoit" userId="S::benoit.lemeunier@reseau-canope.fr::d2d7f2af-9784-4d96-aeb6-00d19a033711" providerId="AD" clId="Web-{38D97C93-DAAB-111A-3E4D-556E1D280AFA}" dt="2021-05-31T15:04:56.693" v="83"/>
          <ac:spMkLst>
            <pc:docMk/>
            <pc:sldMk cId="3314557559" sldId="257"/>
            <ac:spMk id="52" creationId="{DCAE77D3-D94E-4936-9DE7-CB43812EAE2C}"/>
          </ac:spMkLst>
        </pc:spChg>
        <pc:picChg chg="mod">
          <ac:chgData name="LEMEUNIER Benoit" userId="S::benoit.lemeunier@reseau-canope.fr::d2d7f2af-9784-4d96-aeb6-00d19a033711" providerId="AD" clId="Web-{38D97C93-DAAB-111A-3E4D-556E1D280AFA}" dt="2021-05-31T15:10:00.238" v="103" actId="1076"/>
          <ac:picMkLst>
            <pc:docMk/>
            <pc:sldMk cId="3314557559" sldId="257"/>
            <ac:picMk id="4" creationId="{94DA3172-CA8E-4A81-9201-B3DD2B75DA89}"/>
          </ac:picMkLst>
        </pc:picChg>
        <pc:picChg chg="add del">
          <ac:chgData name="LEMEUNIER Benoit" userId="S::benoit.lemeunier@reseau-canope.fr::d2d7f2af-9784-4d96-aeb6-00d19a033711" providerId="AD" clId="Web-{38D97C93-DAAB-111A-3E4D-556E1D280AFA}" dt="2021-05-31T15:05:03.615" v="84"/>
          <ac:picMkLst>
            <pc:docMk/>
            <pc:sldMk cId="3314557559" sldId="257"/>
            <ac:picMk id="37" creationId="{93987A16-CE44-4B5B-A515-4A13436C6AAE}"/>
          </ac:picMkLst>
        </pc:picChg>
        <pc:picChg chg="add del">
          <ac:chgData name="LEMEUNIER Benoit" userId="S::benoit.lemeunier@reseau-canope.fr::d2d7f2af-9784-4d96-aeb6-00d19a033711" providerId="AD" clId="Web-{38D97C93-DAAB-111A-3E4D-556E1D280AFA}" dt="2021-05-31T15:05:05.458" v="85"/>
          <ac:picMkLst>
            <pc:docMk/>
            <pc:sldMk cId="3314557559" sldId="257"/>
            <ac:picMk id="43" creationId="{1EA038AA-A7B7-41C4-A03C-D46970D9BA12}"/>
          </ac:picMkLst>
        </pc:picChg>
      </pc:sldChg>
      <pc:sldChg chg="addSp delSp modSp">
        <pc:chgData name="LEMEUNIER Benoit" userId="S::benoit.lemeunier@reseau-canope.fr::d2d7f2af-9784-4d96-aeb6-00d19a033711" providerId="AD" clId="Web-{38D97C93-DAAB-111A-3E4D-556E1D280AFA}" dt="2021-05-31T15:35:39.529" v="200" actId="20577"/>
        <pc:sldMkLst>
          <pc:docMk/>
          <pc:sldMk cId="3394757524" sldId="258"/>
        </pc:sldMkLst>
        <pc:spChg chg="del">
          <ac:chgData name="LEMEUNIER Benoit" userId="S::benoit.lemeunier@reseau-canope.fr::d2d7f2af-9784-4d96-aeb6-00d19a033711" providerId="AD" clId="Web-{38D97C93-DAAB-111A-3E4D-556E1D280AFA}" dt="2021-05-31T15:21:22.565" v="105"/>
          <ac:spMkLst>
            <pc:docMk/>
            <pc:sldMk cId="3394757524" sldId="258"/>
            <ac:spMk id="26" creationId="{647768D1-3AC8-4648-B4BE-288BBB27F636}"/>
          </ac:spMkLst>
        </pc:spChg>
        <pc:spChg chg="add del mod">
          <ac:chgData name="LEMEUNIER Benoit" userId="S::benoit.lemeunier@reseau-canope.fr::d2d7f2af-9784-4d96-aeb6-00d19a033711" providerId="AD" clId="Web-{38D97C93-DAAB-111A-3E4D-556E1D280AFA}" dt="2021-05-31T15:21:31.565" v="108"/>
          <ac:spMkLst>
            <pc:docMk/>
            <pc:sldMk cId="3394757524" sldId="258"/>
            <ac:spMk id="28" creationId="{5614EBF3-0050-4933-82D9-35C36B84F04D}"/>
          </ac:spMkLst>
        </pc:spChg>
        <pc:spChg chg="mod">
          <ac:chgData name="LEMEUNIER Benoit" userId="S::benoit.lemeunier@reseau-canope.fr::d2d7f2af-9784-4d96-aeb6-00d19a033711" providerId="AD" clId="Web-{38D97C93-DAAB-111A-3E4D-556E1D280AFA}" dt="2021-05-31T15:35:39.529" v="200" actId="20577"/>
          <ac:spMkLst>
            <pc:docMk/>
            <pc:sldMk cId="3394757524" sldId="258"/>
            <ac:spMk id="33" creationId="{CD2E3B57-25E7-43D1-B495-B0B40C5EF187}"/>
          </ac:spMkLst>
        </pc:spChg>
        <pc:spChg chg="add mod">
          <ac:chgData name="LEMEUNIER Benoit" userId="S::benoit.lemeunier@reseau-canope.fr::d2d7f2af-9784-4d96-aeb6-00d19a033711" providerId="AD" clId="Web-{38D97C93-DAAB-111A-3E4D-556E1D280AFA}" dt="2021-05-31T15:22:18.236" v="110" actId="1076"/>
          <ac:spMkLst>
            <pc:docMk/>
            <pc:sldMk cId="3394757524" sldId="258"/>
            <ac:spMk id="34" creationId="{C230B463-E80D-4A23-89A5-CED1226FB9D4}"/>
          </ac:spMkLst>
        </pc:spChg>
        <pc:spChg chg="add mod">
          <ac:chgData name="LEMEUNIER Benoit" userId="S::benoit.lemeunier@reseau-canope.fr::d2d7f2af-9784-4d96-aeb6-00d19a033711" providerId="AD" clId="Web-{38D97C93-DAAB-111A-3E4D-556E1D280AFA}" dt="2021-05-31T15:22:20.955" v="111" actId="1076"/>
          <ac:spMkLst>
            <pc:docMk/>
            <pc:sldMk cId="3394757524" sldId="258"/>
            <ac:spMk id="35" creationId="{30405C61-9EB5-4B2A-A8D3-4FCD09D89C4D}"/>
          </ac:spMkLst>
        </pc:spChg>
        <pc:spChg chg="add mod">
          <ac:chgData name="LEMEUNIER Benoit" userId="S::benoit.lemeunier@reseau-canope.fr::d2d7f2af-9784-4d96-aeb6-00d19a033711" providerId="AD" clId="Web-{38D97C93-DAAB-111A-3E4D-556E1D280AFA}" dt="2021-05-31T15:22:44.049" v="120" actId="1076"/>
          <ac:spMkLst>
            <pc:docMk/>
            <pc:sldMk cId="3394757524" sldId="258"/>
            <ac:spMk id="36" creationId="{6FDBA18E-8E43-4C18-A4B0-43248AF2D017}"/>
          </ac:spMkLst>
        </pc:spChg>
        <pc:spChg chg="add mod">
          <ac:chgData name="LEMEUNIER Benoit" userId="S::benoit.lemeunier@reseau-canope.fr::d2d7f2af-9784-4d96-aeb6-00d19a033711" providerId="AD" clId="Web-{38D97C93-DAAB-111A-3E4D-556E1D280AFA}" dt="2021-05-31T15:22:46.252" v="121" actId="1076"/>
          <ac:spMkLst>
            <pc:docMk/>
            <pc:sldMk cId="3394757524" sldId="258"/>
            <ac:spMk id="37" creationId="{478A8915-5677-4838-BC98-66DB512404EA}"/>
          </ac:spMkLst>
        </pc:spChg>
        <pc:spChg chg="add mod">
          <ac:chgData name="LEMEUNIER Benoit" userId="S::benoit.lemeunier@reseau-canope.fr::d2d7f2af-9784-4d96-aeb6-00d19a033711" providerId="AD" clId="Web-{38D97C93-DAAB-111A-3E4D-556E1D280AFA}" dt="2021-05-31T15:22:41.799" v="119" actId="1076"/>
          <ac:spMkLst>
            <pc:docMk/>
            <pc:sldMk cId="3394757524" sldId="258"/>
            <ac:spMk id="38" creationId="{5D1EDE28-5491-4425-9F66-EA852519A898}"/>
          </ac:spMkLst>
        </pc:spChg>
        <pc:spChg chg="add mod">
          <ac:chgData name="LEMEUNIER Benoit" userId="S::benoit.lemeunier@reseau-canope.fr::d2d7f2af-9784-4d96-aeb6-00d19a033711" providerId="AD" clId="Web-{38D97C93-DAAB-111A-3E4D-556E1D280AFA}" dt="2021-05-31T15:22:31.049" v="115" actId="1076"/>
          <ac:spMkLst>
            <pc:docMk/>
            <pc:sldMk cId="3394757524" sldId="258"/>
            <ac:spMk id="39" creationId="{413DE772-BA74-4537-9077-C6D04DC262FE}"/>
          </ac:spMkLst>
        </pc:spChg>
        <pc:spChg chg="add mod">
          <ac:chgData name="LEMEUNIER Benoit" userId="S::benoit.lemeunier@reseau-canope.fr::d2d7f2af-9784-4d96-aeb6-00d19a033711" providerId="AD" clId="Web-{38D97C93-DAAB-111A-3E4D-556E1D280AFA}" dt="2021-05-31T15:22:35.970" v="117" actId="1076"/>
          <ac:spMkLst>
            <pc:docMk/>
            <pc:sldMk cId="3394757524" sldId="258"/>
            <ac:spMk id="40" creationId="{66ACC2FB-7C12-497E-A297-856299148F0A}"/>
          </ac:spMkLst>
        </pc:spChg>
        <pc:spChg chg="add mod">
          <ac:chgData name="LEMEUNIER Benoit" userId="S::benoit.lemeunier@reseau-canope.fr::d2d7f2af-9784-4d96-aeb6-00d19a033711" providerId="AD" clId="Web-{38D97C93-DAAB-111A-3E4D-556E1D280AFA}" dt="2021-05-31T15:22:34.002" v="116" actId="1076"/>
          <ac:spMkLst>
            <pc:docMk/>
            <pc:sldMk cId="3394757524" sldId="258"/>
            <ac:spMk id="41" creationId="{84E3F07B-D280-4823-A785-BB7662E05D6D}"/>
          </ac:spMkLst>
        </pc:spChg>
        <pc:spChg chg="add mod">
          <ac:chgData name="LEMEUNIER Benoit" userId="S::benoit.lemeunier@reseau-canope.fr::d2d7f2af-9784-4d96-aeb6-00d19a033711" providerId="AD" clId="Web-{38D97C93-DAAB-111A-3E4D-556E1D280AFA}" dt="2021-05-31T15:22:38.518" v="118" actId="1076"/>
          <ac:spMkLst>
            <pc:docMk/>
            <pc:sldMk cId="3394757524" sldId="258"/>
            <ac:spMk id="42" creationId="{9EB4CFA2-E2E3-4518-9728-3BF5ED67BB3C}"/>
          </ac:spMkLst>
        </pc:spChg>
        <pc:spChg chg="add mod">
          <ac:chgData name="LEMEUNIER Benoit" userId="S::benoit.lemeunier@reseau-canope.fr::d2d7f2af-9784-4d96-aeb6-00d19a033711" providerId="AD" clId="Web-{38D97C93-DAAB-111A-3E4D-556E1D280AFA}" dt="2021-05-31T15:22:48.049" v="122" actId="1076"/>
          <ac:spMkLst>
            <pc:docMk/>
            <pc:sldMk cId="3394757524" sldId="258"/>
            <ac:spMk id="43" creationId="{F64D77D3-C5C8-4BE1-AF04-B269D340C0FE}"/>
          </ac:spMkLst>
        </pc:spChg>
        <pc:picChg chg="add mod">
          <ac:chgData name="LEMEUNIER Benoit" userId="S::benoit.lemeunier@reseau-canope.fr::d2d7f2af-9784-4d96-aeb6-00d19a033711" providerId="AD" clId="Web-{38D97C93-DAAB-111A-3E4D-556E1D280AFA}" dt="2021-05-31T15:22:23.486" v="112" actId="1076"/>
          <ac:picMkLst>
            <pc:docMk/>
            <pc:sldMk cId="3394757524" sldId="258"/>
            <ac:picMk id="44" creationId="{AE05F57A-34D7-46C6-BCCE-1FB35707F891}"/>
          </ac:picMkLst>
        </pc:picChg>
        <pc:picChg chg="add mod">
          <ac:chgData name="LEMEUNIER Benoit" userId="S::benoit.lemeunier@reseau-canope.fr::d2d7f2af-9784-4d96-aeb6-00d19a033711" providerId="AD" clId="Web-{38D97C93-DAAB-111A-3E4D-556E1D280AFA}" dt="2021-05-31T15:22:25.549" v="113" actId="1076"/>
          <ac:picMkLst>
            <pc:docMk/>
            <pc:sldMk cId="3394757524" sldId="258"/>
            <ac:picMk id="45" creationId="{48220DE4-B4BB-4431-B12C-F8452A7BFD44}"/>
          </ac:picMkLst>
        </pc:picChg>
        <pc:picChg chg="add mod">
          <ac:chgData name="LEMEUNIER Benoit" userId="S::benoit.lemeunier@reseau-canope.fr::d2d7f2af-9784-4d96-aeb6-00d19a033711" providerId="AD" clId="Web-{38D97C93-DAAB-111A-3E4D-556E1D280AFA}" dt="2021-05-31T15:22:27.424" v="114" actId="1076"/>
          <ac:picMkLst>
            <pc:docMk/>
            <pc:sldMk cId="3394757524" sldId="258"/>
            <ac:picMk id="46" creationId="{C5EA5CA0-12C9-4460-AAC5-325045972606}"/>
          </ac:picMkLst>
        </pc:picChg>
      </pc:sldChg>
      <pc:sldChg chg="addSp delSp modSp ord">
        <pc:chgData name="LEMEUNIER Benoit" userId="S::benoit.lemeunier@reseau-canope.fr::d2d7f2af-9784-4d96-aeb6-00d19a033711" providerId="AD" clId="Web-{38D97C93-DAAB-111A-3E4D-556E1D280AFA}" dt="2021-05-31T15:37:06.904" v="215" actId="20577"/>
        <pc:sldMkLst>
          <pc:docMk/>
          <pc:sldMk cId="3242754999" sldId="259"/>
        </pc:sldMkLst>
        <pc:spChg chg="del">
          <ac:chgData name="LEMEUNIER Benoit" userId="S::benoit.lemeunier@reseau-canope.fr::d2d7f2af-9784-4d96-aeb6-00d19a033711" providerId="AD" clId="Web-{38D97C93-DAAB-111A-3E4D-556E1D280AFA}" dt="2021-05-31T15:23:38.861" v="124"/>
          <ac:spMkLst>
            <pc:docMk/>
            <pc:sldMk cId="3242754999" sldId="259"/>
            <ac:spMk id="26" creationId="{647768D1-3AC8-4648-B4BE-288BBB27F636}"/>
          </ac:spMkLst>
        </pc:spChg>
        <pc:spChg chg="mod">
          <ac:chgData name="LEMEUNIER Benoit" userId="S::benoit.lemeunier@reseau-canope.fr::d2d7f2af-9784-4d96-aeb6-00d19a033711" providerId="AD" clId="Web-{38D97C93-DAAB-111A-3E4D-556E1D280AFA}" dt="2021-05-31T15:37:06.904" v="215" actId="20577"/>
          <ac:spMkLst>
            <pc:docMk/>
            <pc:sldMk cId="3242754999" sldId="259"/>
            <ac:spMk id="33" creationId="{CD2E3B57-25E7-43D1-B495-B0B40C5EF187}"/>
          </ac:spMkLst>
        </pc:spChg>
        <pc:spChg chg="add mod">
          <ac:chgData name="LEMEUNIER Benoit" userId="S::benoit.lemeunier@reseau-canope.fr::d2d7f2af-9784-4d96-aeb6-00d19a033711" providerId="AD" clId="Web-{38D97C93-DAAB-111A-3E4D-556E1D280AFA}" dt="2021-05-31T15:23:49.471" v="126" actId="1076"/>
          <ac:spMkLst>
            <pc:docMk/>
            <pc:sldMk cId="3242754999" sldId="259"/>
            <ac:spMk id="34" creationId="{18447330-0BFF-4B08-B975-F2FA9B5CBBC0}"/>
          </ac:spMkLst>
        </pc:spChg>
        <pc:spChg chg="add mod">
          <ac:chgData name="LEMEUNIER Benoit" userId="S::benoit.lemeunier@reseau-canope.fr::d2d7f2af-9784-4d96-aeb6-00d19a033711" providerId="AD" clId="Web-{38D97C93-DAAB-111A-3E4D-556E1D280AFA}" dt="2021-05-31T15:23:52.346" v="127" actId="1076"/>
          <ac:spMkLst>
            <pc:docMk/>
            <pc:sldMk cId="3242754999" sldId="259"/>
            <ac:spMk id="35" creationId="{0CA671BC-7118-421B-903B-B77FDB6AD17D}"/>
          </ac:spMkLst>
        </pc:spChg>
        <pc:spChg chg="add mod">
          <ac:chgData name="LEMEUNIER Benoit" userId="S::benoit.lemeunier@reseau-canope.fr::d2d7f2af-9784-4d96-aeb6-00d19a033711" providerId="AD" clId="Web-{38D97C93-DAAB-111A-3E4D-556E1D280AFA}" dt="2021-05-31T15:24:26.814" v="136" actId="1076"/>
          <ac:spMkLst>
            <pc:docMk/>
            <pc:sldMk cId="3242754999" sldId="259"/>
            <ac:spMk id="36" creationId="{90FFFE55-8FAF-47A8-9DF5-544C3C1D51F2}"/>
          </ac:spMkLst>
        </pc:spChg>
        <pc:spChg chg="add mod">
          <ac:chgData name="LEMEUNIER Benoit" userId="S::benoit.lemeunier@reseau-canope.fr::d2d7f2af-9784-4d96-aeb6-00d19a033711" providerId="AD" clId="Web-{38D97C93-DAAB-111A-3E4D-556E1D280AFA}" dt="2021-05-31T15:24:29.470" v="137" actId="1076"/>
          <ac:spMkLst>
            <pc:docMk/>
            <pc:sldMk cId="3242754999" sldId="259"/>
            <ac:spMk id="37" creationId="{1D8FEE24-70EB-452A-81ED-012BDCC0C561}"/>
          </ac:spMkLst>
        </pc:spChg>
        <pc:spChg chg="add mod">
          <ac:chgData name="LEMEUNIER Benoit" userId="S::benoit.lemeunier@reseau-canope.fr::d2d7f2af-9784-4d96-aeb6-00d19a033711" providerId="AD" clId="Web-{38D97C93-DAAB-111A-3E4D-556E1D280AFA}" dt="2021-05-31T15:24:35.470" v="138" actId="1076"/>
          <ac:spMkLst>
            <pc:docMk/>
            <pc:sldMk cId="3242754999" sldId="259"/>
            <ac:spMk id="38" creationId="{A83173A5-02C8-4C70-B718-F12A9C3581E8}"/>
          </ac:spMkLst>
        </pc:spChg>
        <pc:spChg chg="add mod">
          <ac:chgData name="LEMEUNIER Benoit" userId="S::benoit.lemeunier@reseau-canope.fr::d2d7f2af-9784-4d96-aeb6-00d19a033711" providerId="AD" clId="Web-{38D97C93-DAAB-111A-3E4D-556E1D280AFA}" dt="2021-05-31T15:24:38.986" v="139" actId="1076"/>
          <ac:spMkLst>
            <pc:docMk/>
            <pc:sldMk cId="3242754999" sldId="259"/>
            <ac:spMk id="39" creationId="{F39ACCDF-89D5-4D9A-AF4A-F620146CDE24}"/>
          </ac:spMkLst>
        </pc:spChg>
        <pc:spChg chg="add mod">
          <ac:chgData name="LEMEUNIER Benoit" userId="S::benoit.lemeunier@reseau-canope.fr::d2d7f2af-9784-4d96-aeb6-00d19a033711" providerId="AD" clId="Web-{38D97C93-DAAB-111A-3E4D-556E1D280AFA}" dt="2021-05-31T15:24:11.955" v="131" actId="1076"/>
          <ac:spMkLst>
            <pc:docMk/>
            <pc:sldMk cId="3242754999" sldId="259"/>
            <ac:spMk id="40" creationId="{1512365E-527C-4119-A868-FAD6A1FA426D}"/>
          </ac:spMkLst>
        </pc:spChg>
        <pc:spChg chg="add mod">
          <ac:chgData name="LEMEUNIER Benoit" userId="S::benoit.lemeunier@reseau-canope.fr::d2d7f2af-9784-4d96-aeb6-00d19a033711" providerId="AD" clId="Web-{38D97C93-DAAB-111A-3E4D-556E1D280AFA}" dt="2021-05-31T15:24:15.033" v="132" actId="1076"/>
          <ac:spMkLst>
            <pc:docMk/>
            <pc:sldMk cId="3242754999" sldId="259"/>
            <ac:spMk id="41" creationId="{F64668D9-A026-4DAB-A2FE-C6CFED01033A}"/>
          </ac:spMkLst>
        </pc:spChg>
        <pc:spChg chg="add mod">
          <ac:chgData name="LEMEUNIER Benoit" userId="S::benoit.lemeunier@reseau-canope.fr::d2d7f2af-9784-4d96-aeb6-00d19a033711" providerId="AD" clId="Web-{38D97C93-DAAB-111A-3E4D-556E1D280AFA}" dt="2021-05-31T15:24:17.502" v="133" actId="1076"/>
          <ac:spMkLst>
            <pc:docMk/>
            <pc:sldMk cId="3242754999" sldId="259"/>
            <ac:spMk id="42" creationId="{A7859DFD-E556-4659-B5AA-FAC5F076D930}"/>
          </ac:spMkLst>
        </pc:spChg>
        <pc:spChg chg="add mod">
          <ac:chgData name="LEMEUNIER Benoit" userId="S::benoit.lemeunier@reseau-canope.fr::d2d7f2af-9784-4d96-aeb6-00d19a033711" providerId="AD" clId="Web-{38D97C93-DAAB-111A-3E4D-556E1D280AFA}" dt="2021-05-31T15:24:19.955" v="134" actId="1076"/>
          <ac:spMkLst>
            <pc:docMk/>
            <pc:sldMk cId="3242754999" sldId="259"/>
            <ac:spMk id="43" creationId="{DC8ACB15-090A-482C-86D7-39BD55133681}"/>
          </ac:spMkLst>
        </pc:spChg>
        <pc:spChg chg="add mod">
          <ac:chgData name="LEMEUNIER Benoit" userId="S::benoit.lemeunier@reseau-canope.fr::d2d7f2af-9784-4d96-aeb6-00d19a033711" providerId="AD" clId="Web-{38D97C93-DAAB-111A-3E4D-556E1D280AFA}" dt="2021-05-31T15:24:09.971" v="130" actId="1076"/>
          <ac:spMkLst>
            <pc:docMk/>
            <pc:sldMk cId="3242754999" sldId="259"/>
            <ac:spMk id="44" creationId="{33424070-3CE7-4A61-B939-56995110D122}"/>
          </ac:spMkLst>
        </pc:spChg>
        <pc:spChg chg="add mod">
          <ac:chgData name="LEMEUNIER Benoit" userId="S::benoit.lemeunier@reseau-canope.fr::d2d7f2af-9784-4d96-aeb6-00d19a033711" providerId="AD" clId="Web-{38D97C93-DAAB-111A-3E4D-556E1D280AFA}" dt="2021-05-31T15:24:23.064" v="135" actId="1076"/>
          <ac:spMkLst>
            <pc:docMk/>
            <pc:sldMk cId="3242754999" sldId="259"/>
            <ac:spMk id="45" creationId="{D135E3E0-9489-43F6-B3C1-D9F9DE60612C}"/>
          </ac:spMkLst>
        </pc:spChg>
        <pc:picChg chg="add mod">
          <ac:chgData name="LEMEUNIER Benoit" userId="S::benoit.lemeunier@reseau-canope.fr::d2d7f2af-9784-4d96-aeb6-00d19a033711" providerId="AD" clId="Web-{38D97C93-DAAB-111A-3E4D-556E1D280AFA}" dt="2021-05-31T15:36:40.623" v="205" actId="1076"/>
          <ac:picMkLst>
            <pc:docMk/>
            <pc:sldMk cId="3242754999" sldId="259"/>
            <ac:picMk id="46" creationId="{BE2C69C0-BA9A-4001-B0E0-F0731BC2061F}"/>
          </ac:picMkLst>
        </pc:picChg>
      </pc:sldChg>
      <pc:sldChg chg="delSp modSp">
        <pc:chgData name="LEMEUNIER Benoit" userId="S::benoit.lemeunier@reseau-canope.fr::d2d7f2af-9784-4d96-aeb6-00d19a033711" providerId="AD" clId="Web-{38D97C93-DAAB-111A-3E4D-556E1D280AFA}" dt="2021-05-31T15:35:04.951" v="192" actId="14100"/>
        <pc:sldMkLst>
          <pc:docMk/>
          <pc:sldMk cId="124430931" sldId="260"/>
        </pc:sldMkLst>
        <pc:spChg chg="mod">
          <ac:chgData name="LEMEUNIER Benoit" userId="S::benoit.lemeunier@reseau-canope.fr::d2d7f2af-9784-4d96-aeb6-00d19a033711" providerId="AD" clId="Web-{38D97C93-DAAB-111A-3E4D-556E1D280AFA}" dt="2021-05-31T15:26:23.689" v="155" actId="1076"/>
          <ac:spMkLst>
            <pc:docMk/>
            <pc:sldMk cId="124430931" sldId="260"/>
            <ac:spMk id="22" creationId="{741B6466-0E87-4AA5-A2B3-43DBDA7F9947}"/>
          </ac:spMkLst>
        </pc:spChg>
        <pc:spChg chg="mod">
          <ac:chgData name="LEMEUNIER Benoit" userId="S::benoit.lemeunier@reseau-canope.fr::d2d7f2af-9784-4d96-aeb6-00d19a033711" providerId="AD" clId="Web-{38D97C93-DAAB-111A-3E4D-556E1D280AFA}" dt="2021-05-31T15:26:17.673" v="154" actId="20577"/>
          <ac:spMkLst>
            <pc:docMk/>
            <pc:sldMk cId="124430931" sldId="260"/>
            <ac:spMk id="24" creationId="{71996A05-21F4-4B91-8A55-822D21DCD7CB}"/>
          </ac:spMkLst>
        </pc:spChg>
        <pc:spChg chg="mod">
          <ac:chgData name="LEMEUNIER Benoit" userId="S::benoit.lemeunier@reseau-canope.fr::d2d7f2af-9784-4d96-aeb6-00d19a033711" providerId="AD" clId="Web-{38D97C93-DAAB-111A-3E4D-556E1D280AFA}" dt="2021-05-31T15:24:58.689" v="140" actId="1076"/>
          <ac:spMkLst>
            <pc:docMk/>
            <pc:sldMk cId="124430931" sldId="260"/>
            <ac:spMk id="26" creationId="{647768D1-3AC8-4648-B4BE-288BBB27F636}"/>
          </ac:spMkLst>
        </pc:spChg>
        <pc:spChg chg="mod">
          <ac:chgData name="LEMEUNIER Benoit" userId="S::benoit.lemeunier@reseau-canope.fr::d2d7f2af-9784-4d96-aeb6-00d19a033711" providerId="AD" clId="Web-{38D97C93-DAAB-111A-3E4D-556E1D280AFA}" dt="2021-05-31T15:35:04.951" v="192" actId="14100"/>
          <ac:spMkLst>
            <pc:docMk/>
            <pc:sldMk cId="124430931" sldId="260"/>
            <ac:spMk id="31" creationId="{19E2B037-9262-44E9-9CE1-C7059B8934BB}"/>
          </ac:spMkLst>
        </pc:spChg>
        <pc:spChg chg="del mod">
          <ac:chgData name="LEMEUNIER Benoit" userId="S::benoit.lemeunier@reseau-canope.fr::d2d7f2af-9784-4d96-aeb6-00d19a033711" providerId="AD" clId="Web-{38D97C93-DAAB-111A-3E4D-556E1D280AFA}" dt="2021-05-31T15:27:03.938" v="158"/>
          <ac:spMkLst>
            <pc:docMk/>
            <pc:sldMk cId="124430931" sldId="260"/>
            <ac:spMk id="33" creationId="{CD2E3B57-25E7-43D1-B495-B0B40C5EF187}"/>
          </ac:spMkLst>
        </pc:spChg>
      </pc:sldChg>
      <pc:sldChg chg="addSp delSp modSp">
        <pc:chgData name="LEMEUNIER Benoit" userId="S::benoit.lemeunier@reseau-canope.fr::d2d7f2af-9784-4d96-aeb6-00d19a033711" providerId="AD" clId="Web-{38D97C93-DAAB-111A-3E4D-556E1D280AFA}" dt="2021-05-31T14:53:47.054" v="46" actId="1076"/>
        <pc:sldMkLst>
          <pc:docMk/>
          <pc:sldMk cId="802791895" sldId="266"/>
        </pc:sldMkLst>
        <pc:spChg chg="mod">
          <ac:chgData name="LEMEUNIER Benoit" userId="S::benoit.lemeunier@reseau-canope.fr::d2d7f2af-9784-4d96-aeb6-00d19a033711" providerId="AD" clId="Web-{38D97C93-DAAB-111A-3E4D-556E1D280AFA}" dt="2021-05-31T14:53:46.960" v="37" actId="1076"/>
          <ac:spMkLst>
            <pc:docMk/>
            <pc:sldMk cId="802791895" sldId="266"/>
            <ac:spMk id="2" creationId="{4DEF6616-CEF8-4E34-BBAB-01147E61CC7A}"/>
          </ac:spMkLst>
        </pc:spChg>
        <pc:spChg chg="mod">
          <ac:chgData name="LEMEUNIER Benoit" userId="S::benoit.lemeunier@reseau-canope.fr::d2d7f2af-9784-4d96-aeb6-00d19a033711" providerId="AD" clId="Web-{38D97C93-DAAB-111A-3E4D-556E1D280AFA}" dt="2021-05-31T14:53:46.976" v="38" actId="1076"/>
          <ac:spMkLst>
            <pc:docMk/>
            <pc:sldMk cId="802791895" sldId="266"/>
            <ac:spMk id="3" creationId="{4498FDCC-B286-49DF-A301-44DD37EB642B}"/>
          </ac:spMkLst>
        </pc:spChg>
        <pc:spChg chg="mod">
          <ac:chgData name="LEMEUNIER Benoit" userId="S::benoit.lemeunier@reseau-canope.fr::d2d7f2af-9784-4d96-aeb6-00d19a033711" providerId="AD" clId="Web-{38D97C93-DAAB-111A-3E4D-556E1D280AFA}" dt="2021-05-31T14:53:46.976" v="39" actId="1076"/>
          <ac:spMkLst>
            <pc:docMk/>
            <pc:sldMk cId="802791895" sldId="266"/>
            <ac:spMk id="4" creationId="{6DA35CAC-C43B-4D3C-AADA-4E0195B3BBBE}"/>
          </ac:spMkLst>
        </pc:spChg>
        <pc:spChg chg="mod">
          <ac:chgData name="LEMEUNIER Benoit" userId="S::benoit.lemeunier@reseau-canope.fr::d2d7f2af-9784-4d96-aeb6-00d19a033711" providerId="AD" clId="Web-{38D97C93-DAAB-111A-3E4D-556E1D280AFA}" dt="2021-05-31T14:53:47.022" v="43" actId="1076"/>
          <ac:spMkLst>
            <pc:docMk/>
            <pc:sldMk cId="802791895" sldId="266"/>
            <ac:spMk id="5" creationId="{5620F456-175A-4C24-BE1A-9EF4BFA18408}"/>
          </ac:spMkLst>
        </pc:spChg>
        <pc:spChg chg="mod">
          <ac:chgData name="LEMEUNIER Benoit" userId="S::benoit.lemeunier@reseau-canope.fr::d2d7f2af-9784-4d96-aeb6-00d19a033711" providerId="AD" clId="Web-{38D97C93-DAAB-111A-3E4D-556E1D280AFA}" dt="2021-05-31T14:53:46.991" v="40" actId="1076"/>
          <ac:spMkLst>
            <pc:docMk/>
            <pc:sldMk cId="802791895" sldId="266"/>
            <ac:spMk id="7" creationId="{E0DFD15C-3AB7-4D41-BEB9-322FFFA676FE}"/>
          </ac:spMkLst>
        </pc:spChg>
        <pc:spChg chg="add mod">
          <ac:chgData name="LEMEUNIER Benoit" userId="S::benoit.lemeunier@reseau-canope.fr::d2d7f2af-9784-4d96-aeb6-00d19a033711" providerId="AD" clId="Web-{38D97C93-DAAB-111A-3E4D-556E1D280AFA}" dt="2021-05-31T14:53:47.007" v="42" actId="1076"/>
          <ac:spMkLst>
            <pc:docMk/>
            <pc:sldMk cId="802791895" sldId="266"/>
            <ac:spMk id="10" creationId="{231D3A7E-D3A2-4349-93CD-9C167DE4271C}"/>
          </ac:spMkLst>
        </pc:spChg>
        <pc:spChg chg="add del">
          <ac:chgData name="LEMEUNIER Benoit" userId="S::benoit.lemeunier@reseau-canope.fr::d2d7f2af-9784-4d96-aeb6-00d19a033711" providerId="AD" clId="Web-{38D97C93-DAAB-111A-3E4D-556E1D280AFA}" dt="2021-05-31T14:52:50.054" v="29"/>
          <ac:spMkLst>
            <pc:docMk/>
            <pc:sldMk cId="802791895" sldId="266"/>
            <ac:spMk id="11" creationId="{0070E5B9-DC3A-41C8-B70A-AD6349B09179}"/>
          </ac:spMkLst>
        </pc:spChg>
        <pc:spChg chg="add mod">
          <ac:chgData name="LEMEUNIER Benoit" userId="S::benoit.lemeunier@reseau-canope.fr::d2d7f2af-9784-4d96-aeb6-00d19a033711" providerId="AD" clId="Web-{38D97C93-DAAB-111A-3E4D-556E1D280AFA}" dt="2021-05-31T14:53:47.038" v="45" actId="1076"/>
          <ac:spMkLst>
            <pc:docMk/>
            <pc:sldMk cId="802791895" sldId="266"/>
            <ac:spMk id="12" creationId="{2AA6F268-0209-43AF-AE47-86DF60C0E874}"/>
          </ac:spMkLst>
        </pc:spChg>
        <pc:spChg chg="add mod">
          <ac:chgData name="LEMEUNIER Benoit" userId="S::benoit.lemeunier@reseau-canope.fr::d2d7f2af-9784-4d96-aeb6-00d19a033711" providerId="AD" clId="Web-{38D97C93-DAAB-111A-3E4D-556E1D280AFA}" dt="2021-05-31T14:53:47.038" v="44" actId="1076"/>
          <ac:spMkLst>
            <pc:docMk/>
            <pc:sldMk cId="802791895" sldId="266"/>
            <ac:spMk id="13" creationId="{51CA3690-1AD0-4624-896A-7A93CA85EC33}"/>
          </ac:spMkLst>
        </pc:spChg>
        <pc:picChg chg="add mod">
          <ac:chgData name="LEMEUNIER Benoit" userId="S::benoit.lemeunier@reseau-canope.fr::d2d7f2af-9784-4d96-aeb6-00d19a033711" providerId="AD" clId="Web-{38D97C93-DAAB-111A-3E4D-556E1D280AFA}" dt="2021-05-31T14:53:47.054" v="46" actId="1076"/>
          <ac:picMkLst>
            <pc:docMk/>
            <pc:sldMk cId="802791895" sldId="266"/>
            <ac:picMk id="6" creationId="{733A89FF-A2EF-4EBC-B9AC-C192CFD08909}"/>
          </ac:picMkLst>
        </pc:picChg>
        <pc:picChg chg="add mod modCrop">
          <ac:chgData name="LEMEUNIER Benoit" userId="S::benoit.lemeunier@reseau-canope.fr::d2d7f2af-9784-4d96-aeb6-00d19a033711" providerId="AD" clId="Web-{38D97C93-DAAB-111A-3E4D-556E1D280AFA}" dt="2021-05-31T14:53:47.007" v="41" actId="1076"/>
          <ac:picMkLst>
            <pc:docMk/>
            <pc:sldMk cId="802791895" sldId="266"/>
            <ac:picMk id="8" creationId="{51137B59-E6FD-4F8B-B080-1870509D7B46}"/>
          </ac:picMkLst>
        </pc:picChg>
      </pc:sldChg>
      <pc:sldChg chg="delSp new">
        <pc:chgData name="LEMEUNIER Benoit" userId="S::benoit.lemeunier@reseau-canope.fr::d2d7f2af-9784-4d96-aeb6-00d19a033711" providerId="AD" clId="Web-{38D97C93-DAAB-111A-3E4D-556E1D280AFA}" dt="2021-05-31T14:56:52.992" v="49"/>
        <pc:sldMkLst>
          <pc:docMk/>
          <pc:sldMk cId="1942246693" sldId="268"/>
        </pc:sldMkLst>
        <pc:spChg chg="del">
          <ac:chgData name="LEMEUNIER Benoit" userId="S::benoit.lemeunier@reseau-canope.fr::d2d7f2af-9784-4d96-aeb6-00d19a033711" providerId="AD" clId="Web-{38D97C93-DAAB-111A-3E4D-556E1D280AFA}" dt="2021-05-31T14:56:52.992" v="49"/>
          <ac:spMkLst>
            <pc:docMk/>
            <pc:sldMk cId="1942246693" sldId="268"/>
            <ac:spMk id="2" creationId="{45FDA530-B0F1-4090-8395-128D2203183D}"/>
          </ac:spMkLst>
        </pc:spChg>
        <pc:spChg chg="del">
          <ac:chgData name="LEMEUNIER Benoit" userId="S::benoit.lemeunier@reseau-canope.fr::d2d7f2af-9784-4d96-aeb6-00d19a033711" providerId="AD" clId="Web-{38D97C93-DAAB-111A-3E4D-556E1D280AFA}" dt="2021-05-31T14:56:52.992" v="48"/>
          <ac:spMkLst>
            <pc:docMk/>
            <pc:sldMk cId="1942246693" sldId="268"/>
            <ac:spMk id="3" creationId="{8A6677C1-88D2-4C97-AFEE-C9BC2547149F}"/>
          </ac:spMkLst>
        </pc:spChg>
      </pc:sldChg>
      <pc:sldChg chg="addSp modSp ord">
        <pc:chgData name="LEMEUNIER Benoit" userId="S::benoit.lemeunier@reseau-canope.fr::d2d7f2af-9784-4d96-aeb6-00d19a033711" providerId="AD" clId="Web-{38D97C93-DAAB-111A-3E4D-556E1D280AFA}" dt="2021-05-31T15:08:21.161" v="102" actId="1076"/>
        <pc:sldMkLst>
          <pc:docMk/>
          <pc:sldMk cId="1480572226" sldId="270"/>
        </pc:sldMkLst>
        <pc:spChg chg="add mod">
          <ac:chgData name="LEMEUNIER Benoit" userId="S::benoit.lemeunier@reseau-canope.fr::d2d7f2af-9784-4d96-aeb6-00d19a033711" providerId="AD" clId="Web-{38D97C93-DAAB-111A-3E4D-556E1D280AFA}" dt="2021-05-31T15:08:21.161" v="102" actId="1076"/>
          <ac:spMkLst>
            <pc:docMk/>
            <pc:sldMk cId="1480572226" sldId="270"/>
            <ac:spMk id="25" creationId="{3F1F5D2A-C69A-4341-ACF7-EAC02E2FD16A}"/>
          </ac:spMkLst>
        </pc:spChg>
      </pc:sldChg>
      <pc:sldChg chg="addSp modSp ord">
        <pc:chgData name="LEMEUNIER Benoit" userId="S::benoit.lemeunier@reseau-canope.fr::d2d7f2af-9784-4d96-aeb6-00d19a033711" providerId="AD" clId="Web-{38D97C93-DAAB-111A-3E4D-556E1D280AFA}" dt="2021-05-31T16:08:02.102" v="234"/>
        <pc:sldMkLst>
          <pc:docMk/>
          <pc:sldMk cId="3350273872" sldId="271"/>
        </pc:sldMkLst>
        <pc:picChg chg="add mod">
          <ac:chgData name="LEMEUNIER Benoit" userId="S::benoit.lemeunier@reseau-canope.fr::d2d7f2af-9784-4d96-aeb6-00d19a033711" providerId="AD" clId="Web-{38D97C93-DAAB-111A-3E4D-556E1D280AFA}" dt="2021-05-31T15:39:02.216" v="217" actId="1076"/>
          <ac:picMkLst>
            <pc:docMk/>
            <pc:sldMk cId="3350273872" sldId="271"/>
            <ac:picMk id="2" creationId="{458335D5-EEF7-4D79-B856-3AAEA10B3C5C}"/>
          </ac:picMkLst>
        </pc:picChg>
      </pc:sldChg>
      <pc:sldChg chg="addSp modSp">
        <pc:chgData name="LEMEUNIER Benoit" userId="S::benoit.lemeunier@reseau-canope.fr::d2d7f2af-9784-4d96-aeb6-00d19a033711" providerId="AD" clId="Web-{38D97C93-DAAB-111A-3E4D-556E1D280AFA}" dt="2021-05-31T16:00:59.432" v="233" actId="1076"/>
        <pc:sldMkLst>
          <pc:docMk/>
          <pc:sldMk cId="4109922906" sldId="275"/>
        </pc:sldMkLst>
        <pc:picChg chg="add mod">
          <ac:chgData name="LEMEUNIER Benoit" userId="S::benoit.lemeunier@reseau-canope.fr::d2d7f2af-9784-4d96-aeb6-00d19a033711" providerId="AD" clId="Web-{38D97C93-DAAB-111A-3E4D-556E1D280AFA}" dt="2021-05-31T16:00:45.385" v="229" actId="1076"/>
          <ac:picMkLst>
            <pc:docMk/>
            <pc:sldMk cId="4109922906" sldId="275"/>
            <ac:picMk id="2" creationId="{780531C9-4A09-482B-BA13-33120025703C}"/>
          </ac:picMkLst>
        </pc:picChg>
        <pc:picChg chg="add mod">
          <ac:chgData name="LEMEUNIER Benoit" userId="S::benoit.lemeunier@reseau-canope.fr::d2d7f2af-9784-4d96-aeb6-00d19a033711" providerId="AD" clId="Web-{38D97C93-DAAB-111A-3E4D-556E1D280AFA}" dt="2021-05-31T16:00:47.073" v="230" actId="1076"/>
          <ac:picMkLst>
            <pc:docMk/>
            <pc:sldMk cId="4109922906" sldId="275"/>
            <ac:picMk id="3" creationId="{2E721EA3-6B74-4C60-A79F-CFB27F535F94}"/>
          </ac:picMkLst>
        </pc:picChg>
        <pc:picChg chg="add mod">
          <ac:chgData name="LEMEUNIER Benoit" userId="S::benoit.lemeunier@reseau-canope.fr::d2d7f2af-9784-4d96-aeb6-00d19a033711" providerId="AD" clId="Web-{38D97C93-DAAB-111A-3E4D-556E1D280AFA}" dt="2021-05-31T16:00:59.432" v="233" actId="1076"/>
          <ac:picMkLst>
            <pc:docMk/>
            <pc:sldMk cId="4109922906" sldId="275"/>
            <ac:picMk id="4" creationId="{59014CAD-C522-4A35-8DC5-5C663EEBAF86}"/>
          </ac:picMkLst>
        </pc:picChg>
        <pc:picChg chg="add mod">
          <ac:chgData name="LEMEUNIER Benoit" userId="S::benoit.lemeunier@reseau-canope.fr::d2d7f2af-9784-4d96-aeb6-00d19a033711" providerId="AD" clId="Web-{38D97C93-DAAB-111A-3E4D-556E1D280AFA}" dt="2021-05-31T16:00:29.010" v="222" actId="1076"/>
          <ac:picMkLst>
            <pc:docMk/>
            <pc:sldMk cId="4109922906" sldId="275"/>
            <ac:picMk id="5" creationId="{E802233D-7A4B-4C83-9F3B-25A87FE5144E}"/>
          </ac:picMkLst>
        </pc:picChg>
      </pc:sldChg>
      <pc:sldChg chg="addSp modSp">
        <pc:chgData name="LEMEUNIER Benoit" userId="S::benoit.lemeunier@reseau-canope.fr::d2d7f2af-9784-4d96-aeb6-00d19a033711" providerId="AD" clId="Web-{38D97C93-DAAB-111A-3E4D-556E1D280AFA}" dt="2021-05-31T15:33:01.171" v="175" actId="20577"/>
        <pc:sldMkLst>
          <pc:docMk/>
          <pc:sldMk cId="2896267338" sldId="277"/>
        </pc:sldMkLst>
        <pc:spChg chg="add mod">
          <ac:chgData name="LEMEUNIER Benoit" userId="S::benoit.lemeunier@reseau-canope.fr::d2d7f2af-9784-4d96-aeb6-00d19a033711" providerId="AD" clId="Web-{38D97C93-DAAB-111A-3E4D-556E1D280AFA}" dt="2021-05-31T15:33:01.171" v="175" actId="20577"/>
          <ac:spMkLst>
            <pc:docMk/>
            <pc:sldMk cId="2896267338" sldId="277"/>
            <ac:spMk id="3" creationId="{A02022DD-DED6-430A-89AA-BED993B67D79}"/>
          </ac:spMkLst>
        </pc:spChg>
      </pc:sldChg>
      <pc:sldChg chg="addSp delSp modSp">
        <pc:chgData name="LEMEUNIER Benoit" userId="S::benoit.lemeunier@reseau-canope.fr::d2d7f2af-9784-4d96-aeb6-00d19a033711" providerId="AD" clId="Web-{38D97C93-DAAB-111A-3E4D-556E1D280AFA}" dt="2021-05-31T16:14:27.245" v="257" actId="1076"/>
        <pc:sldMkLst>
          <pc:docMk/>
          <pc:sldMk cId="266314643" sldId="279"/>
        </pc:sldMkLst>
        <pc:spChg chg="add mod">
          <ac:chgData name="LEMEUNIER Benoit" userId="S::benoit.lemeunier@reseau-canope.fr::d2d7f2af-9784-4d96-aeb6-00d19a033711" providerId="AD" clId="Web-{38D97C93-DAAB-111A-3E4D-556E1D280AFA}" dt="2021-05-31T16:10:56.121" v="240" actId="20577"/>
          <ac:spMkLst>
            <pc:docMk/>
            <pc:sldMk cId="266314643" sldId="279"/>
            <ac:spMk id="8" creationId="{B30B3E07-A9C0-4A65-9243-1D98D4C8ECE1}"/>
          </ac:spMkLst>
        </pc:spChg>
        <pc:spChg chg="add mod">
          <ac:chgData name="LEMEUNIER Benoit" userId="S::benoit.lemeunier@reseau-canope.fr::d2d7f2af-9784-4d96-aeb6-00d19a033711" providerId="AD" clId="Web-{38D97C93-DAAB-111A-3E4D-556E1D280AFA}" dt="2021-05-31T16:14:17.713" v="256" actId="1076"/>
          <ac:spMkLst>
            <pc:docMk/>
            <pc:sldMk cId="266314643" sldId="279"/>
            <ac:spMk id="9" creationId="{E8DA3519-9092-4B88-9AA8-4E9E8B7E208B}"/>
          </ac:spMkLst>
        </pc:spChg>
        <pc:spChg chg="add del mod">
          <ac:chgData name="LEMEUNIER Benoit" userId="S::benoit.lemeunier@reseau-canope.fr::d2d7f2af-9784-4d96-aeb6-00d19a033711" providerId="AD" clId="Web-{38D97C93-DAAB-111A-3E4D-556E1D280AFA}" dt="2021-05-31T16:11:12.464" v="248"/>
          <ac:spMkLst>
            <pc:docMk/>
            <pc:sldMk cId="266314643" sldId="279"/>
            <ac:spMk id="10" creationId="{EB5BB9E2-E4C2-47E8-A9FE-65ED981BF3C2}"/>
          </ac:spMkLst>
        </pc:spChg>
        <pc:picChg chg="add mod">
          <ac:chgData name="LEMEUNIER Benoit" userId="S::benoit.lemeunier@reseau-canope.fr::d2d7f2af-9784-4d96-aeb6-00d19a033711" providerId="AD" clId="Web-{38D97C93-DAAB-111A-3E4D-556E1D280AFA}" dt="2021-05-31T16:14:27.245" v="257" actId="1076"/>
          <ac:picMkLst>
            <pc:docMk/>
            <pc:sldMk cId="266314643" sldId="279"/>
            <ac:picMk id="4" creationId="{E4E94DCC-BD95-4FD6-AD97-481543424A4D}"/>
          </ac:picMkLst>
        </pc:picChg>
      </pc:sldChg>
    </pc:docChg>
  </pc:docChgLst>
  <pc:docChgLst>
    <pc:chgData name="JUNCA-ALFONSO Crystel" userId="S::crystel.junca-alfonso@reseau-canope.fr::38b51af3-62df-441e-be7e-05b6dc6443da" providerId="AD" clId="Web-{8029AD24-7524-4B43-B149-9EE86184F13C}"/>
    <pc:docChg chg="modSld">
      <pc:chgData name="JUNCA-ALFONSO Crystel" userId="S::crystel.junca-alfonso@reseau-canope.fr::38b51af3-62df-441e-be7e-05b6dc6443da" providerId="AD" clId="Web-{8029AD24-7524-4B43-B149-9EE86184F13C}" dt="2021-05-31T16:34:47.277" v="11"/>
      <pc:docMkLst>
        <pc:docMk/>
      </pc:docMkLst>
      <pc:sldChg chg="addSp delSp modSp">
        <pc:chgData name="JUNCA-ALFONSO Crystel" userId="S::crystel.junca-alfonso@reseau-canope.fr::38b51af3-62df-441e-be7e-05b6dc6443da" providerId="AD" clId="Web-{8029AD24-7524-4B43-B149-9EE86184F13C}" dt="2021-05-31T16:34:47.277" v="11"/>
        <pc:sldMkLst>
          <pc:docMk/>
          <pc:sldMk cId="689609789" sldId="273"/>
        </pc:sldMkLst>
        <pc:spChg chg="add del mod">
          <ac:chgData name="JUNCA-ALFONSO Crystel" userId="S::crystel.junca-alfonso@reseau-canope.fr::38b51af3-62df-441e-be7e-05b6dc6443da" providerId="AD" clId="Web-{8029AD24-7524-4B43-B149-9EE86184F13C}" dt="2021-05-31T16:34:11.135" v="4"/>
          <ac:spMkLst>
            <pc:docMk/>
            <pc:sldMk cId="689609789" sldId="273"/>
            <ac:spMk id="4" creationId="{830ADB35-B28E-4722-A07B-218B81E1CDA5}"/>
          </ac:spMkLst>
        </pc:spChg>
        <pc:spChg chg="add del mod">
          <ac:chgData name="JUNCA-ALFONSO Crystel" userId="S::crystel.junca-alfonso@reseau-canope.fr::38b51af3-62df-441e-be7e-05b6dc6443da" providerId="AD" clId="Web-{8029AD24-7524-4B43-B149-9EE86184F13C}" dt="2021-05-31T16:34:47.277" v="11"/>
          <ac:spMkLst>
            <pc:docMk/>
            <pc:sldMk cId="689609789" sldId="273"/>
            <ac:spMk id="5" creationId="{CA6355CC-E80D-49C5-AA07-E01A7828AB3C}"/>
          </ac:spMkLst>
        </pc:spChg>
        <pc:spChg chg="add del mod">
          <ac:chgData name="JUNCA-ALFONSO Crystel" userId="S::crystel.junca-alfonso@reseau-canope.fr::38b51af3-62df-441e-be7e-05b6dc6443da" providerId="AD" clId="Web-{8029AD24-7524-4B43-B149-9EE86184F13C}" dt="2021-05-31T16:34:41.652" v="9"/>
          <ac:spMkLst>
            <pc:docMk/>
            <pc:sldMk cId="689609789" sldId="273"/>
            <ac:spMk id="7" creationId="{5E49780D-C7F2-4ABC-9536-5094ED3D6E49}"/>
          </ac:spMkLst>
        </pc:spChg>
      </pc:sldChg>
    </pc:docChg>
  </pc:docChgLst>
  <pc:docChgLst>
    <pc:chgData name="GRIFFE Delphine" userId="S::delphine.griffe@reseau-canope.fr::83c8d6bd-216a-4133-a419-7b1c9afcfe7c" providerId="AD" clId="Web-{5F53EEA2-792E-B06B-2875-B6675DC08BD8}"/>
    <pc:docChg chg="addSld delSld modSld">
      <pc:chgData name="GRIFFE Delphine" userId="S::delphine.griffe@reseau-canope.fr::83c8d6bd-216a-4133-a419-7b1c9afcfe7c" providerId="AD" clId="Web-{5F53EEA2-792E-B06B-2875-B6675DC08BD8}" dt="2021-05-20T09:56:06.144" v="898"/>
      <pc:docMkLst>
        <pc:docMk/>
      </pc:docMkLst>
      <pc:sldChg chg="addSp modSp">
        <pc:chgData name="GRIFFE Delphine" userId="S::delphine.griffe@reseau-canope.fr::83c8d6bd-216a-4133-a419-7b1c9afcfe7c" providerId="AD" clId="Web-{5F53EEA2-792E-B06B-2875-B6675DC08BD8}" dt="2021-05-20T07:53:18.824" v="206" actId="1076"/>
        <pc:sldMkLst>
          <pc:docMk/>
          <pc:sldMk cId="3582819376" sldId="256"/>
        </pc:sldMkLst>
        <pc:spChg chg="add mod">
          <ac:chgData name="GRIFFE Delphine" userId="S::delphine.griffe@reseau-canope.fr::83c8d6bd-216a-4133-a419-7b1c9afcfe7c" providerId="AD" clId="Web-{5F53EEA2-792E-B06B-2875-B6675DC08BD8}" dt="2021-05-20T07:35:12.849" v="1" actId="1076"/>
          <ac:spMkLst>
            <pc:docMk/>
            <pc:sldMk cId="3582819376" sldId="256"/>
            <ac:spMk id="15" creationId="{293BC628-C52D-43AD-8A2D-B33BE6F3542A}"/>
          </ac:spMkLst>
        </pc:spChg>
        <pc:spChg chg="add mod">
          <ac:chgData name="GRIFFE Delphine" userId="S::delphine.griffe@reseau-canope.fr::83c8d6bd-216a-4133-a419-7b1c9afcfe7c" providerId="AD" clId="Web-{5F53EEA2-792E-B06B-2875-B6675DC08BD8}" dt="2021-05-20T07:36:50.162" v="3" actId="1076"/>
          <ac:spMkLst>
            <pc:docMk/>
            <pc:sldMk cId="3582819376" sldId="256"/>
            <ac:spMk id="20" creationId="{14140EAA-E16F-4625-8CF2-E7567C0A78AA}"/>
          </ac:spMkLst>
        </pc:spChg>
        <pc:spChg chg="add mod">
          <ac:chgData name="GRIFFE Delphine" userId="S::delphine.griffe@reseau-canope.fr::83c8d6bd-216a-4133-a419-7b1c9afcfe7c" providerId="AD" clId="Web-{5F53EEA2-792E-B06B-2875-B6675DC08BD8}" dt="2021-05-20T07:52:21.496" v="136" actId="1076"/>
          <ac:spMkLst>
            <pc:docMk/>
            <pc:sldMk cId="3582819376" sldId="256"/>
            <ac:spMk id="29" creationId="{C069E7AF-EFD7-4C2D-9DC6-F8B1FEEDA790}"/>
          </ac:spMkLst>
        </pc:spChg>
        <pc:spChg chg="add mod">
          <ac:chgData name="GRIFFE Delphine" userId="S::delphine.griffe@reseau-canope.fr::83c8d6bd-216a-4133-a419-7b1c9afcfe7c" providerId="AD" clId="Web-{5F53EEA2-792E-B06B-2875-B6675DC08BD8}" dt="2021-05-20T07:52:13.308" v="135" actId="1076"/>
          <ac:spMkLst>
            <pc:docMk/>
            <pc:sldMk cId="3582819376" sldId="256"/>
            <ac:spMk id="31" creationId="{EB4F343E-5929-4C08-9ACF-F672B3A94D09}"/>
          </ac:spMkLst>
        </pc:spChg>
        <pc:spChg chg="add mod">
          <ac:chgData name="GRIFFE Delphine" userId="S::delphine.griffe@reseau-canope.fr::83c8d6bd-216a-4133-a419-7b1c9afcfe7c" providerId="AD" clId="Web-{5F53EEA2-792E-B06B-2875-B6675DC08BD8}" dt="2021-05-20T07:53:18.824" v="206" actId="1076"/>
          <ac:spMkLst>
            <pc:docMk/>
            <pc:sldMk cId="3582819376" sldId="256"/>
            <ac:spMk id="32" creationId="{6A150BE6-57B7-4920-B4DF-E90B8722C09F}"/>
          </ac:spMkLst>
        </pc:spChg>
        <pc:picChg chg="add mod">
          <ac:chgData name="GRIFFE Delphine" userId="S::delphine.griffe@reseau-canope.fr::83c8d6bd-216a-4133-a419-7b1c9afcfe7c" providerId="AD" clId="Web-{5F53EEA2-792E-B06B-2875-B6675DC08BD8}" dt="2021-05-20T07:43:22.102" v="23" actId="1076"/>
          <ac:picMkLst>
            <pc:docMk/>
            <pc:sldMk cId="3582819376" sldId="256"/>
            <ac:picMk id="8" creationId="{65DD33F8-F4BD-4D1D-B466-408D0898F729}"/>
          </ac:picMkLst>
        </pc:picChg>
        <pc:picChg chg="add mod">
          <ac:chgData name="GRIFFE Delphine" userId="S::delphine.griffe@reseau-canope.fr::83c8d6bd-216a-4133-a419-7b1c9afcfe7c" providerId="AD" clId="Web-{5F53EEA2-792E-B06B-2875-B6675DC08BD8}" dt="2021-05-20T07:43:34.305" v="25" actId="1076"/>
          <ac:picMkLst>
            <pc:docMk/>
            <pc:sldMk cId="3582819376" sldId="256"/>
            <ac:picMk id="10" creationId="{D6407584-4957-4B0B-8D91-CA9D04499E64}"/>
          </ac:picMkLst>
        </pc:picChg>
        <pc:picChg chg="add mod">
          <ac:chgData name="GRIFFE Delphine" userId="S::delphine.griffe@reseau-canope.fr::83c8d6bd-216a-4133-a419-7b1c9afcfe7c" providerId="AD" clId="Web-{5F53EEA2-792E-B06B-2875-B6675DC08BD8}" dt="2021-05-20T07:43:28.368" v="24" actId="1076"/>
          <ac:picMkLst>
            <pc:docMk/>
            <pc:sldMk cId="3582819376" sldId="256"/>
            <ac:picMk id="12" creationId="{D25F5AFA-037B-45F1-8906-0219B808F64A}"/>
          </ac:picMkLst>
        </pc:picChg>
      </pc:sldChg>
      <pc:sldChg chg="addSp modSp">
        <pc:chgData name="GRIFFE Delphine" userId="S::delphine.griffe@reseau-canope.fr::83c8d6bd-216a-4133-a419-7b1c9afcfe7c" providerId="AD" clId="Web-{5F53EEA2-792E-B06B-2875-B6675DC08BD8}" dt="2021-05-20T09:05:15.038" v="283" actId="1076"/>
        <pc:sldMkLst>
          <pc:docMk/>
          <pc:sldMk cId="3314557559" sldId="257"/>
        </pc:sldMkLst>
        <pc:spChg chg="add mod">
          <ac:chgData name="GRIFFE Delphine" userId="S::delphine.griffe@reseau-canope.fr::83c8d6bd-216a-4133-a419-7b1c9afcfe7c" providerId="AD" clId="Web-{5F53EEA2-792E-B06B-2875-B6675DC08BD8}" dt="2021-05-20T09:04:12.050" v="275" actId="1076"/>
          <ac:spMkLst>
            <pc:docMk/>
            <pc:sldMk cId="3314557559" sldId="257"/>
            <ac:spMk id="22" creationId="{DFC02E20-1234-439F-B353-205690FC03DF}"/>
          </ac:spMkLst>
        </pc:spChg>
        <pc:spChg chg="add mod">
          <ac:chgData name="GRIFFE Delphine" userId="S::delphine.griffe@reseau-canope.fr::83c8d6bd-216a-4133-a419-7b1c9afcfe7c" providerId="AD" clId="Web-{5F53EEA2-792E-B06B-2875-B6675DC08BD8}" dt="2021-05-20T09:04:07.081" v="274" actId="1076"/>
          <ac:spMkLst>
            <pc:docMk/>
            <pc:sldMk cId="3314557559" sldId="257"/>
            <ac:spMk id="24" creationId="{199927C5-8A52-4119-A8D4-54CD97E99E53}"/>
          </ac:spMkLst>
        </pc:spChg>
        <pc:spChg chg="add mod">
          <ac:chgData name="GRIFFE Delphine" userId="S::delphine.griffe@reseau-canope.fr::83c8d6bd-216a-4133-a419-7b1c9afcfe7c" providerId="AD" clId="Web-{5F53EEA2-792E-B06B-2875-B6675DC08BD8}" dt="2021-05-20T09:04:23.769" v="277" actId="1076"/>
          <ac:spMkLst>
            <pc:docMk/>
            <pc:sldMk cId="3314557559" sldId="257"/>
            <ac:spMk id="30" creationId="{1F32201A-33FE-41FA-A217-F7A5A0DB4F18}"/>
          </ac:spMkLst>
        </pc:spChg>
        <pc:spChg chg="mod">
          <ac:chgData name="GRIFFE Delphine" userId="S::delphine.griffe@reseau-canope.fr::83c8d6bd-216a-4133-a419-7b1c9afcfe7c" providerId="AD" clId="Web-{5F53EEA2-792E-B06B-2875-B6675DC08BD8}" dt="2021-05-20T09:04:16.191" v="276" actId="1076"/>
          <ac:spMkLst>
            <pc:docMk/>
            <pc:sldMk cId="3314557559" sldId="257"/>
            <ac:spMk id="31" creationId="{D4710E89-8A3E-4817-9C2D-F79DDBEA315D}"/>
          </ac:spMkLst>
        </pc:spChg>
        <pc:picChg chg="add mod">
          <ac:chgData name="GRIFFE Delphine" userId="S::delphine.griffe@reseau-canope.fr::83c8d6bd-216a-4133-a419-7b1c9afcfe7c" providerId="AD" clId="Web-{5F53EEA2-792E-B06B-2875-B6675DC08BD8}" dt="2021-05-20T08:40:54.089" v="212" actId="14100"/>
          <ac:picMkLst>
            <pc:docMk/>
            <pc:sldMk cId="3314557559" sldId="257"/>
            <ac:picMk id="3" creationId="{0536E585-02FA-4B8C-BA9A-0B90F467F8D0}"/>
          </ac:picMkLst>
        </pc:picChg>
        <pc:picChg chg="add mod">
          <ac:chgData name="GRIFFE Delphine" userId="S::delphine.griffe@reseau-canope.fr::83c8d6bd-216a-4133-a419-7b1c9afcfe7c" providerId="AD" clId="Web-{5F53EEA2-792E-B06B-2875-B6675DC08BD8}" dt="2021-05-20T09:00:51.429" v="213"/>
          <ac:picMkLst>
            <pc:docMk/>
            <pc:sldMk cId="3314557559" sldId="257"/>
            <ac:picMk id="6" creationId="{43E604AE-611A-4D42-8B83-B60DDEAB93E5}"/>
          </ac:picMkLst>
        </pc:picChg>
        <pc:picChg chg="mod">
          <ac:chgData name="GRIFFE Delphine" userId="S::delphine.griffe@reseau-canope.fr::83c8d6bd-216a-4133-a419-7b1c9afcfe7c" providerId="AD" clId="Web-{5F53EEA2-792E-B06B-2875-B6675DC08BD8}" dt="2021-05-20T09:01:07.602" v="216" actId="1076"/>
          <ac:picMkLst>
            <pc:docMk/>
            <pc:sldMk cId="3314557559" sldId="257"/>
            <ac:picMk id="7" creationId="{43E604AE-611A-4D42-8B83-B60DDEAB93E5}"/>
          </ac:picMkLst>
        </pc:picChg>
        <pc:picChg chg="add mod">
          <ac:chgData name="GRIFFE Delphine" userId="S::delphine.griffe@reseau-canope.fr::83c8d6bd-216a-4133-a419-7b1c9afcfe7c" providerId="AD" clId="Web-{5F53EEA2-792E-B06B-2875-B6675DC08BD8}" dt="2021-05-20T09:05:15.038" v="283" actId="1076"/>
          <ac:picMkLst>
            <pc:docMk/>
            <pc:sldMk cId="3314557559" sldId="257"/>
            <ac:picMk id="8" creationId="{8B9CD6FC-1992-4D64-BD38-5BF0D1CC4148}"/>
          </ac:picMkLst>
        </pc:picChg>
        <pc:picChg chg="mod">
          <ac:chgData name="GRIFFE Delphine" userId="S::delphine.griffe@reseau-canope.fr::83c8d6bd-216a-4133-a419-7b1c9afcfe7c" providerId="AD" clId="Web-{5F53EEA2-792E-B06B-2875-B6675DC08BD8}" dt="2021-05-20T08:39:10.886" v="208" actId="1076"/>
          <ac:picMkLst>
            <pc:docMk/>
            <pc:sldMk cId="3314557559" sldId="257"/>
            <ac:picMk id="9" creationId="{90E2BEC6-E259-4EF3-B5DE-81146E991EF8}"/>
          </ac:picMkLst>
        </pc:picChg>
      </pc:sldChg>
      <pc:sldChg chg="add del replId">
        <pc:chgData name="GRIFFE Delphine" userId="S::delphine.griffe@reseau-canope.fr::83c8d6bd-216a-4133-a419-7b1c9afcfe7c" providerId="AD" clId="Web-{5F53EEA2-792E-B06B-2875-B6675DC08BD8}" dt="2021-05-20T09:22:02.531" v="285"/>
        <pc:sldMkLst>
          <pc:docMk/>
          <pc:sldMk cId="3649086073" sldId="259"/>
        </pc:sldMkLst>
      </pc:sldChg>
      <pc:sldChg chg="addSp delSp modSp">
        <pc:chgData name="GRIFFE Delphine" userId="S::delphine.griffe@reseau-canope.fr::83c8d6bd-216a-4133-a419-7b1c9afcfe7c" providerId="AD" clId="Web-{5F53EEA2-792E-B06B-2875-B6675DC08BD8}" dt="2021-05-20T09:37:19.738" v="571" actId="20577"/>
        <pc:sldMkLst>
          <pc:docMk/>
          <pc:sldMk cId="3776047354" sldId="260"/>
        </pc:sldMkLst>
        <pc:spChg chg="mod">
          <ac:chgData name="GRIFFE Delphine" userId="S::delphine.griffe@reseau-canope.fr::83c8d6bd-216a-4133-a419-7b1c9afcfe7c" providerId="AD" clId="Web-{5F53EEA2-792E-B06B-2875-B6675DC08BD8}" dt="2021-05-20T09:23:33.692" v="294" actId="20577"/>
          <ac:spMkLst>
            <pc:docMk/>
            <pc:sldMk cId="3776047354" sldId="260"/>
            <ac:spMk id="14" creationId="{32DA22A2-D783-420B-8F84-B3BE81CA5F8B}"/>
          </ac:spMkLst>
        </pc:spChg>
        <pc:spChg chg="mod">
          <ac:chgData name="GRIFFE Delphine" userId="S::delphine.griffe@reseau-canope.fr::83c8d6bd-216a-4133-a419-7b1c9afcfe7c" providerId="AD" clId="Web-{5F53EEA2-792E-B06B-2875-B6675DC08BD8}" dt="2021-05-20T09:23:49.349" v="303" actId="20577"/>
          <ac:spMkLst>
            <pc:docMk/>
            <pc:sldMk cId="3776047354" sldId="260"/>
            <ac:spMk id="18" creationId="{BA2AA9EB-DA68-4E8E-9F44-408F64CC5C1C}"/>
          </ac:spMkLst>
        </pc:spChg>
        <pc:spChg chg="mod">
          <ac:chgData name="GRIFFE Delphine" userId="S::delphine.griffe@reseau-canope.fr::83c8d6bd-216a-4133-a419-7b1c9afcfe7c" providerId="AD" clId="Web-{5F53EEA2-792E-B06B-2875-B6675DC08BD8}" dt="2021-05-20T09:24:13.632" v="351" actId="20577"/>
          <ac:spMkLst>
            <pc:docMk/>
            <pc:sldMk cId="3776047354" sldId="260"/>
            <ac:spMk id="20" creationId="{64AEA3DA-FDBD-4000-A55F-402FE8E32887}"/>
          </ac:spMkLst>
        </pc:spChg>
        <pc:spChg chg="mod">
          <ac:chgData name="GRIFFE Delphine" userId="S::delphine.griffe@reseau-canope.fr::83c8d6bd-216a-4133-a419-7b1c9afcfe7c" providerId="AD" clId="Web-{5F53EEA2-792E-B06B-2875-B6675DC08BD8}" dt="2021-05-20T09:24:41.399" v="432" actId="20577"/>
          <ac:spMkLst>
            <pc:docMk/>
            <pc:sldMk cId="3776047354" sldId="260"/>
            <ac:spMk id="22" creationId="{741B6466-0E87-4AA5-A2B3-43DBDA7F9947}"/>
          </ac:spMkLst>
        </pc:spChg>
        <pc:spChg chg="mod">
          <ac:chgData name="GRIFFE Delphine" userId="S::delphine.griffe@reseau-canope.fr::83c8d6bd-216a-4133-a419-7b1c9afcfe7c" providerId="AD" clId="Web-{5F53EEA2-792E-B06B-2875-B6675DC08BD8}" dt="2021-05-20T09:25:10.729" v="451" actId="20577"/>
          <ac:spMkLst>
            <pc:docMk/>
            <pc:sldMk cId="3776047354" sldId="260"/>
            <ac:spMk id="24" creationId="{71996A05-21F4-4B91-8A55-822D21DCD7CB}"/>
          </ac:spMkLst>
        </pc:spChg>
        <pc:spChg chg="mod">
          <ac:chgData name="GRIFFE Delphine" userId="S::delphine.griffe@reseau-canope.fr::83c8d6bd-216a-4133-a419-7b1c9afcfe7c" providerId="AD" clId="Web-{5F53EEA2-792E-B06B-2875-B6675DC08BD8}" dt="2021-05-20T09:25:28.339" v="477" actId="20577"/>
          <ac:spMkLst>
            <pc:docMk/>
            <pc:sldMk cId="3776047354" sldId="260"/>
            <ac:spMk id="26" creationId="{647768D1-3AC8-4648-B4BE-288BBB27F636}"/>
          </ac:spMkLst>
        </pc:spChg>
        <pc:spChg chg="mod">
          <ac:chgData name="GRIFFE Delphine" userId="S::delphine.griffe@reseau-canope.fr::83c8d6bd-216a-4133-a419-7b1c9afcfe7c" providerId="AD" clId="Web-{5F53EEA2-792E-B06B-2875-B6675DC08BD8}" dt="2021-05-20T09:37:00.534" v="546" actId="1076"/>
          <ac:spMkLst>
            <pc:docMk/>
            <pc:sldMk cId="3776047354" sldId="260"/>
            <ac:spMk id="27" creationId="{CEB6A463-92D3-43AA-B52B-BDB2FE4EB14F}"/>
          </ac:spMkLst>
        </pc:spChg>
        <pc:spChg chg="add mod">
          <ac:chgData name="GRIFFE Delphine" userId="S::delphine.griffe@reseau-canope.fr::83c8d6bd-216a-4133-a419-7b1c9afcfe7c" providerId="AD" clId="Web-{5F53EEA2-792E-B06B-2875-B6675DC08BD8}" dt="2021-05-20T09:37:19.738" v="571" actId="20577"/>
          <ac:spMkLst>
            <pc:docMk/>
            <pc:sldMk cId="3776047354" sldId="260"/>
            <ac:spMk id="28" creationId="{FBE76981-2599-45BE-A49F-A2D8EE445997}"/>
          </ac:spMkLst>
        </pc:spChg>
        <pc:spChg chg="del mod">
          <ac:chgData name="GRIFFE Delphine" userId="S::delphine.griffe@reseau-canope.fr::83c8d6bd-216a-4133-a419-7b1c9afcfe7c" providerId="AD" clId="Web-{5F53EEA2-792E-B06B-2875-B6675DC08BD8}" dt="2021-05-20T09:36:53.080" v="541"/>
          <ac:spMkLst>
            <pc:docMk/>
            <pc:sldMk cId="3776047354" sldId="260"/>
            <ac:spMk id="29" creationId="{AE442652-0D36-4FCD-8F70-82B47B58CE9E}"/>
          </ac:spMkLst>
        </pc:spChg>
        <pc:spChg chg="del">
          <ac:chgData name="GRIFFE Delphine" userId="S::delphine.griffe@reseau-canope.fr::83c8d6bd-216a-4133-a419-7b1c9afcfe7c" providerId="AD" clId="Web-{5F53EEA2-792E-B06B-2875-B6675DC08BD8}" dt="2021-05-20T09:36:53.783" v="542"/>
          <ac:spMkLst>
            <pc:docMk/>
            <pc:sldMk cId="3776047354" sldId="260"/>
            <ac:spMk id="30" creationId="{1947F9B5-DAD8-45E1-BD13-3EE1E926146E}"/>
          </ac:spMkLst>
        </pc:spChg>
        <pc:spChg chg="del">
          <ac:chgData name="GRIFFE Delphine" userId="S::delphine.griffe@reseau-canope.fr::83c8d6bd-216a-4133-a419-7b1c9afcfe7c" providerId="AD" clId="Web-{5F53EEA2-792E-B06B-2875-B6675DC08BD8}" dt="2021-05-20T09:36:54.502" v="543"/>
          <ac:spMkLst>
            <pc:docMk/>
            <pc:sldMk cId="3776047354" sldId="260"/>
            <ac:spMk id="31" creationId="{19E2B037-9262-44E9-9CE1-C7059B8934BB}"/>
          </ac:spMkLst>
        </pc:spChg>
        <pc:spChg chg="mod">
          <ac:chgData name="GRIFFE Delphine" userId="S::delphine.griffe@reseau-canope.fr::83c8d6bd-216a-4133-a419-7b1c9afcfe7c" providerId="AD" clId="Web-{5F53EEA2-792E-B06B-2875-B6675DC08BD8}" dt="2021-05-20T09:37:03.503" v="547" actId="1076"/>
          <ac:spMkLst>
            <pc:docMk/>
            <pc:sldMk cId="3776047354" sldId="260"/>
            <ac:spMk id="32" creationId="{3E4A3562-8147-44CD-B874-6E0902026701}"/>
          </ac:spMkLst>
        </pc:spChg>
        <pc:spChg chg="del">
          <ac:chgData name="GRIFFE Delphine" userId="S::delphine.griffe@reseau-canope.fr::83c8d6bd-216a-4133-a419-7b1c9afcfe7c" providerId="AD" clId="Web-{5F53EEA2-792E-B06B-2875-B6675DC08BD8}" dt="2021-05-20T09:36:55.315" v="544"/>
          <ac:spMkLst>
            <pc:docMk/>
            <pc:sldMk cId="3776047354" sldId="260"/>
            <ac:spMk id="33" creationId="{CD2E3B57-25E7-43D1-B495-B0B40C5EF187}"/>
          </ac:spMkLst>
        </pc:spChg>
        <pc:picChg chg="del">
          <ac:chgData name="GRIFFE Delphine" userId="S::delphine.griffe@reseau-canope.fr::83c8d6bd-216a-4133-a419-7b1c9afcfe7c" providerId="AD" clId="Web-{5F53EEA2-792E-B06B-2875-B6675DC08BD8}" dt="2021-05-20T09:22:56.612" v="286"/>
          <ac:picMkLst>
            <pc:docMk/>
            <pc:sldMk cId="3776047354" sldId="260"/>
            <ac:picMk id="2" creationId="{0F939954-2F32-49BF-A223-3F64EF4F3299}"/>
          </ac:picMkLst>
        </pc:picChg>
        <pc:picChg chg="add mod">
          <ac:chgData name="GRIFFE Delphine" userId="S::delphine.griffe@reseau-canope.fr::83c8d6bd-216a-4133-a419-7b1c9afcfe7c" providerId="AD" clId="Web-{5F53EEA2-792E-B06B-2875-B6675DC08BD8}" dt="2021-05-20T09:23:08.582" v="290" actId="1076"/>
          <ac:picMkLst>
            <pc:docMk/>
            <pc:sldMk cId="3776047354" sldId="260"/>
            <ac:picMk id="3" creationId="{4C5EA70E-40B0-44B5-84A4-6E0C11EFE878}"/>
          </ac:picMkLst>
        </pc:picChg>
      </pc:sldChg>
      <pc:sldChg chg="addSp modSp">
        <pc:chgData name="GRIFFE Delphine" userId="S::delphine.griffe@reseau-canope.fr::83c8d6bd-216a-4133-a419-7b1c9afcfe7c" providerId="AD" clId="Web-{5F53EEA2-792E-B06B-2875-B6675DC08BD8}" dt="2021-05-20T09:35:39.014" v="495" actId="1076"/>
        <pc:sldMkLst>
          <pc:docMk/>
          <pc:sldMk cId="1432082294" sldId="261"/>
        </pc:sldMkLst>
        <pc:picChg chg="add mod">
          <ac:chgData name="GRIFFE Delphine" userId="S::delphine.griffe@reseau-canope.fr::83c8d6bd-216a-4133-a419-7b1c9afcfe7c" providerId="AD" clId="Web-{5F53EEA2-792E-B06B-2875-B6675DC08BD8}" dt="2021-05-20T09:35:39.014" v="495" actId="1076"/>
          <ac:picMkLst>
            <pc:docMk/>
            <pc:sldMk cId="1432082294" sldId="261"/>
            <ac:picMk id="3" creationId="{94F6370C-DFB4-43CF-BD47-B68B13B7A15E}"/>
          </ac:picMkLst>
        </pc:picChg>
      </pc:sldChg>
      <pc:sldChg chg="addSp delSp modSp add replId">
        <pc:chgData name="GRIFFE Delphine" userId="S::delphine.griffe@reseau-canope.fr::83c8d6bd-216a-4133-a419-7b1c9afcfe7c" providerId="AD" clId="Web-{5F53EEA2-792E-B06B-2875-B6675DC08BD8}" dt="2021-05-20T09:47:04.270" v="790"/>
        <pc:sldMkLst>
          <pc:docMk/>
          <pc:sldMk cId="1577101188" sldId="264"/>
        </pc:sldMkLst>
        <pc:spChg chg="mod">
          <ac:chgData name="GRIFFE Delphine" userId="S::delphine.griffe@reseau-canope.fr::83c8d6bd-216a-4133-a419-7b1c9afcfe7c" providerId="AD" clId="Web-{5F53EEA2-792E-B06B-2875-B6675DC08BD8}" dt="2021-05-20T09:37:40.458" v="581" actId="20577"/>
          <ac:spMkLst>
            <pc:docMk/>
            <pc:sldMk cId="1577101188" sldId="264"/>
            <ac:spMk id="14" creationId="{32DA22A2-D783-420B-8F84-B3BE81CA5F8B}"/>
          </ac:spMkLst>
        </pc:spChg>
        <pc:spChg chg="mod">
          <ac:chgData name="GRIFFE Delphine" userId="S::delphine.griffe@reseau-canope.fr::83c8d6bd-216a-4133-a419-7b1c9afcfe7c" providerId="AD" clId="Web-{5F53EEA2-792E-B06B-2875-B6675DC08BD8}" dt="2021-05-20T09:43:44.947" v="632" actId="20577"/>
          <ac:spMkLst>
            <pc:docMk/>
            <pc:sldMk cId="1577101188" sldId="264"/>
            <ac:spMk id="18" creationId="{BA2AA9EB-DA68-4E8E-9F44-408F64CC5C1C}"/>
          </ac:spMkLst>
        </pc:spChg>
        <pc:spChg chg="mod">
          <ac:chgData name="GRIFFE Delphine" userId="S::delphine.griffe@reseau-canope.fr::83c8d6bd-216a-4133-a419-7b1c9afcfe7c" providerId="AD" clId="Web-{5F53EEA2-792E-B06B-2875-B6675DC08BD8}" dt="2021-05-20T09:46:52.145" v="789" actId="20577"/>
          <ac:spMkLst>
            <pc:docMk/>
            <pc:sldMk cId="1577101188" sldId="264"/>
            <ac:spMk id="20" creationId="{64AEA3DA-FDBD-4000-A55F-402FE8E32887}"/>
          </ac:spMkLst>
        </pc:spChg>
        <pc:spChg chg="mod">
          <ac:chgData name="GRIFFE Delphine" userId="S::delphine.griffe@reseau-canope.fr::83c8d6bd-216a-4133-a419-7b1c9afcfe7c" providerId="AD" clId="Web-{5F53EEA2-792E-B06B-2875-B6675DC08BD8}" dt="2021-05-20T09:45:13.030" v="727" actId="20577"/>
          <ac:spMkLst>
            <pc:docMk/>
            <pc:sldMk cId="1577101188" sldId="264"/>
            <ac:spMk id="22" creationId="{741B6466-0E87-4AA5-A2B3-43DBDA7F9947}"/>
          </ac:spMkLst>
        </pc:spChg>
        <pc:spChg chg="mod">
          <ac:chgData name="GRIFFE Delphine" userId="S::delphine.griffe@reseau-canope.fr::83c8d6bd-216a-4133-a419-7b1c9afcfe7c" providerId="AD" clId="Web-{5F53EEA2-792E-B06B-2875-B6675DC08BD8}" dt="2021-05-20T09:45:45.657" v="753" actId="20577"/>
          <ac:spMkLst>
            <pc:docMk/>
            <pc:sldMk cId="1577101188" sldId="264"/>
            <ac:spMk id="26" creationId="{647768D1-3AC8-4648-B4BE-288BBB27F636}"/>
          </ac:spMkLst>
        </pc:spChg>
        <pc:spChg chg="mod">
          <ac:chgData name="GRIFFE Delphine" userId="S::delphine.griffe@reseau-canope.fr::83c8d6bd-216a-4133-a419-7b1c9afcfe7c" providerId="AD" clId="Web-{5F53EEA2-792E-B06B-2875-B6675DC08BD8}" dt="2021-05-20T09:46:31.940" v="763" actId="20577"/>
          <ac:spMkLst>
            <pc:docMk/>
            <pc:sldMk cId="1577101188" sldId="264"/>
            <ac:spMk id="27" creationId="{CEB6A463-92D3-43AA-B52B-BDB2FE4EB14F}"/>
          </ac:spMkLst>
        </pc:spChg>
        <pc:spChg chg="del">
          <ac:chgData name="GRIFFE Delphine" userId="S::delphine.griffe@reseau-canope.fr::83c8d6bd-216a-4133-a419-7b1c9afcfe7c" providerId="AD" clId="Web-{5F53EEA2-792E-B06B-2875-B6675DC08BD8}" dt="2021-05-20T09:47:04.270" v="790"/>
          <ac:spMkLst>
            <pc:docMk/>
            <pc:sldMk cId="1577101188" sldId="264"/>
            <ac:spMk id="28" creationId="{FBE76981-2599-45BE-A49F-A2D8EE445997}"/>
          </ac:spMkLst>
        </pc:spChg>
        <pc:spChg chg="mod">
          <ac:chgData name="GRIFFE Delphine" userId="S::delphine.griffe@reseau-canope.fr::83c8d6bd-216a-4133-a419-7b1c9afcfe7c" providerId="AD" clId="Web-{5F53EEA2-792E-B06B-2875-B6675DC08BD8}" dt="2021-05-20T09:46:42.894" v="772" actId="20577"/>
          <ac:spMkLst>
            <pc:docMk/>
            <pc:sldMk cId="1577101188" sldId="264"/>
            <ac:spMk id="32" creationId="{3E4A3562-8147-44CD-B874-6E0902026701}"/>
          </ac:spMkLst>
        </pc:spChg>
        <pc:picChg chg="add mod">
          <ac:chgData name="GRIFFE Delphine" userId="S::delphine.griffe@reseau-canope.fr::83c8d6bd-216a-4133-a419-7b1c9afcfe7c" providerId="AD" clId="Web-{5F53EEA2-792E-B06B-2875-B6675DC08BD8}" dt="2021-05-20T09:42:43.021" v="584" actId="1076"/>
          <ac:picMkLst>
            <pc:docMk/>
            <pc:sldMk cId="1577101188" sldId="264"/>
            <ac:picMk id="2" creationId="{3DDBA61C-62F2-4BB8-A5BD-D913B87D2279}"/>
          </ac:picMkLst>
        </pc:picChg>
        <pc:picChg chg="del">
          <ac:chgData name="GRIFFE Delphine" userId="S::delphine.griffe@reseau-canope.fr::83c8d6bd-216a-4133-a419-7b1c9afcfe7c" providerId="AD" clId="Web-{5F53EEA2-792E-B06B-2875-B6675DC08BD8}" dt="2021-05-20T09:37:46.005" v="582"/>
          <ac:picMkLst>
            <pc:docMk/>
            <pc:sldMk cId="1577101188" sldId="264"/>
            <ac:picMk id="3" creationId="{4C5EA70E-40B0-44B5-84A4-6E0C11EFE878}"/>
          </ac:picMkLst>
        </pc:picChg>
      </pc:sldChg>
      <pc:sldChg chg="new del">
        <pc:chgData name="GRIFFE Delphine" userId="S::delphine.griffe@reseau-canope.fr::83c8d6bd-216a-4133-a419-7b1c9afcfe7c" providerId="AD" clId="Web-{5F53EEA2-792E-B06B-2875-B6675DC08BD8}" dt="2021-05-20T09:47:20.834" v="792"/>
        <pc:sldMkLst>
          <pc:docMk/>
          <pc:sldMk cId="2371894011" sldId="265"/>
        </pc:sldMkLst>
      </pc:sldChg>
      <pc:sldChg chg="addSp delSp modSp add replId">
        <pc:chgData name="GRIFFE Delphine" userId="S::delphine.griffe@reseau-canope.fr::83c8d6bd-216a-4133-a419-7b1c9afcfe7c" providerId="AD" clId="Web-{5F53EEA2-792E-B06B-2875-B6675DC08BD8}" dt="2021-05-20T09:53:29.245" v="889"/>
        <pc:sldMkLst>
          <pc:docMk/>
          <pc:sldMk cId="3278912681" sldId="265"/>
        </pc:sldMkLst>
        <pc:spChg chg="mod">
          <ac:chgData name="GRIFFE Delphine" userId="S::delphine.griffe@reseau-canope.fr::83c8d6bd-216a-4133-a419-7b1c9afcfe7c" providerId="AD" clId="Web-{5F53EEA2-792E-B06B-2875-B6675DC08BD8}" dt="2021-05-20T09:47:33.553" v="801" actId="20577"/>
          <ac:spMkLst>
            <pc:docMk/>
            <pc:sldMk cId="3278912681" sldId="265"/>
            <ac:spMk id="14" creationId="{32DA22A2-D783-420B-8F84-B3BE81CA5F8B}"/>
          </ac:spMkLst>
        </pc:spChg>
        <pc:spChg chg="mod">
          <ac:chgData name="GRIFFE Delphine" userId="S::delphine.griffe@reseau-canope.fr::83c8d6bd-216a-4133-a419-7b1c9afcfe7c" providerId="AD" clId="Web-{5F53EEA2-792E-B06B-2875-B6675DC08BD8}" dt="2021-05-20T09:49:47.436" v="825" actId="20577"/>
          <ac:spMkLst>
            <pc:docMk/>
            <pc:sldMk cId="3278912681" sldId="265"/>
            <ac:spMk id="18" creationId="{BA2AA9EB-DA68-4E8E-9F44-408F64CC5C1C}"/>
          </ac:spMkLst>
        </pc:spChg>
        <pc:spChg chg="mod">
          <ac:chgData name="GRIFFE Delphine" userId="S::delphine.griffe@reseau-canope.fr::83c8d6bd-216a-4133-a419-7b1c9afcfe7c" providerId="AD" clId="Web-{5F53EEA2-792E-B06B-2875-B6675DC08BD8}" dt="2021-05-20T09:52:05.381" v="848" actId="20577"/>
          <ac:spMkLst>
            <pc:docMk/>
            <pc:sldMk cId="3278912681" sldId="265"/>
            <ac:spMk id="20" creationId="{64AEA3DA-FDBD-4000-A55F-402FE8E32887}"/>
          </ac:spMkLst>
        </pc:spChg>
        <pc:spChg chg="mod">
          <ac:chgData name="GRIFFE Delphine" userId="S::delphine.griffe@reseau-canope.fr::83c8d6bd-216a-4133-a419-7b1c9afcfe7c" providerId="AD" clId="Web-{5F53EEA2-792E-B06B-2875-B6675DC08BD8}" dt="2021-05-20T09:52:17.506" v="862" actId="20577"/>
          <ac:spMkLst>
            <pc:docMk/>
            <pc:sldMk cId="3278912681" sldId="265"/>
            <ac:spMk id="22" creationId="{741B6466-0E87-4AA5-A2B3-43DBDA7F9947}"/>
          </ac:spMkLst>
        </pc:spChg>
        <pc:spChg chg="mod">
          <ac:chgData name="GRIFFE Delphine" userId="S::delphine.griffe@reseau-canope.fr::83c8d6bd-216a-4133-a419-7b1c9afcfe7c" providerId="AD" clId="Web-{5F53EEA2-792E-B06B-2875-B6675DC08BD8}" dt="2021-05-20T09:52:34.273" v="867" actId="20577"/>
          <ac:spMkLst>
            <pc:docMk/>
            <pc:sldMk cId="3278912681" sldId="265"/>
            <ac:spMk id="26" creationId="{647768D1-3AC8-4648-B4BE-288BBB27F636}"/>
          </ac:spMkLst>
        </pc:spChg>
        <pc:spChg chg="mod">
          <ac:chgData name="GRIFFE Delphine" userId="S::delphine.griffe@reseau-canope.fr::83c8d6bd-216a-4133-a419-7b1c9afcfe7c" providerId="AD" clId="Web-{5F53EEA2-792E-B06B-2875-B6675DC08BD8}" dt="2021-05-20T09:53:24.838" v="887" actId="20577"/>
          <ac:spMkLst>
            <pc:docMk/>
            <pc:sldMk cId="3278912681" sldId="265"/>
            <ac:spMk id="27" creationId="{CEB6A463-92D3-43AA-B52B-BDB2FE4EB14F}"/>
          </ac:spMkLst>
        </pc:spChg>
        <pc:spChg chg="del mod">
          <ac:chgData name="GRIFFE Delphine" userId="S::delphine.griffe@reseau-canope.fr::83c8d6bd-216a-4133-a419-7b1c9afcfe7c" providerId="AD" clId="Web-{5F53EEA2-792E-B06B-2875-B6675DC08BD8}" dt="2021-05-20T09:53:29.245" v="889"/>
          <ac:spMkLst>
            <pc:docMk/>
            <pc:sldMk cId="3278912681" sldId="265"/>
            <ac:spMk id="32" creationId="{3E4A3562-8147-44CD-B874-6E0902026701}"/>
          </ac:spMkLst>
        </pc:spChg>
        <pc:picChg chg="del">
          <ac:chgData name="GRIFFE Delphine" userId="S::delphine.griffe@reseau-canope.fr::83c8d6bd-216a-4133-a419-7b1c9afcfe7c" providerId="AD" clId="Web-{5F53EEA2-792E-B06B-2875-B6675DC08BD8}" dt="2021-05-20T09:48:49.135" v="802"/>
          <ac:picMkLst>
            <pc:docMk/>
            <pc:sldMk cId="3278912681" sldId="265"/>
            <ac:picMk id="2" creationId="{3DDBA61C-62F2-4BB8-A5BD-D913B87D2279}"/>
          </ac:picMkLst>
        </pc:picChg>
        <pc:picChg chg="add mod">
          <ac:chgData name="GRIFFE Delphine" userId="S::delphine.griffe@reseau-canope.fr::83c8d6bd-216a-4133-a419-7b1c9afcfe7c" providerId="AD" clId="Web-{5F53EEA2-792E-B06B-2875-B6675DC08BD8}" dt="2021-05-20T09:49:30.919" v="806" actId="1076"/>
          <ac:picMkLst>
            <pc:docMk/>
            <pc:sldMk cId="3278912681" sldId="265"/>
            <ac:picMk id="3" creationId="{AFFF0910-4E82-4C03-998A-48BDC5FEE7CC}"/>
          </ac:picMkLst>
        </pc:picChg>
      </pc:sldChg>
      <pc:sldChg chg="addSp delSp modSp add del replId">
        <pc:chgData name="GRIFFE Delphine" userId="S::delphine.griffe@reseau-canope.fr::83c8d6bd-216a-4133-a419-7b1c9afcfe7c" providerId="AD" clId="Web-{5F53EEA2-792E-B06B-2875-B6675DC08BD8}" dt="2021-05-20T09:56:06.144" v="898"/>
        <pc:sldMkLst>
          <pc:docMk/>
          <pc:sldMk cId="295601830" sldId="266"/>
        </pc:sldMkLst>
        <pc:spChg chg="mod">
          <ac:chgData name="GRIFFE Delphine" userId="S::delphine.griffe@reseau-canope.fr::83c8d6bd-216a-4133-a419-7b1c9afcfe7c" providerId="AD" clId="Web-{5F53EEA2-792E-B06B-2875-B6675DC08BD8}" dt="2021-05-20T09:55:04.906" v="892" actId="20577"/>
          <ac:spMkLst>
            <pc:docMk/>
            <pc:sldMk cId="295601830" sldId="266"/>
            <ac:spMk id="14" creationId="{32DA22A2-D783-420B-8F84-B3BE81CA5F8B}"/>
          </ac:spMkLst>
        </pc:spChg>
        <pc:spChg chg="mod">
          <ac:chgData name="GRIFFE Delphine" userId="S::delphine.griffe@reseau-canope.fr::83c8d6bd-216a-4133-a419-7b1c9afcfe7c" providerId="AD" clId="Web-{5F53EEA2-792E-B06B-2875-B6675DC08BD8}" dt="2021-05-20T09:55:08.969" v="893" actId="20577"/>
          <ac:spMkLst>
            <pc:docMk/>
            <pc:sldMk cId="295601830" sldId="266"/>
            <ac:spMk id="26" creationId="{647768D1-3AC8-4648-B4BE-288BBB27F636}"/>
          </ac:spMkLst>
        </pc:spChg>
        <pc:picChg chg="add mod">
          <ac:chgData name="GRIFFE Delphine" userId="S::delphine.griffe@reseau-canope.fr::83c8d6bd-216a-4133-a419-7b1c9afcfe7c" providerId="AD" clId="Web-{5F53EEA2-792E-B06B-2875-B6675DC08BD8}" dt="2021-05-20T09:56:03.222" v="897" actId="1076"/>
          <ac:picMkLst>
            <pc:docMk/>
            <pc:sldMk cId="295601830" sldId="266"/>
            <ac:picMk id="2" creationId="{82116878-E066-484E-A8CF-DF94B9DA308C}"/>
          </ac:picMkLst>
        </pc:picChg>
        <pc:picChg chg="del">
          <ac:chgData name="GRIFFE Delphine" userId="S::delphine.griffe@reseau-canope.fr::83c8d6bd-216a-4133-a419-7b1c9afcfe7c" providerId="AD" clId="Web-{5F53EEA2-792E-B06B-2875-B6675DC08BD8}" dt="2021-05-20T09:55:51.424" v="894"/>
          <ac:picMkLst>
            <pc:docMk/>
            <pc:sldMk cId="295601830" sldId="266"/>
            <ac:picMk id="3" creationId="{AFFF0910-4E82-4C03-998A-48BDC5FEE7C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19517E-4F81-4424-9C72-64D697E5F013}" type="datetimeFigureOut">
              <a:rPr lang="fr"/>
              <a:t>01/06/2021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6CDE6B-0806-4CA3-BA6A-A90D18622F57}" type="slidenum">
              <a:rPr lang="f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672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15h30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7BF0A2-8085-4E7C-9492-6FBE38C627C2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6851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15h40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7BF0A2-8085-4E7C-9492-6FBE38C627C2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1475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15h40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7BF0A2-8085-4E7C-9492-6FBE38C627C2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7427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modèle CEPAJe de Julian Alvarez et Pascal Chaumette : Contexte, Enseignant, Pédagogie, Apprenant, et Jeu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CDE6B-0806-4CA3-BA6A-A90D18622F57}" type="slidenum">
              <a:rPr lang="fr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385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AAA595-515F-4486-8C81-370985720A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72CC7A6-89C3-44A9-93D9-84FBFDFBB9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905E784-1F36-43D6-A3AE-95C4883D8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3BF4-3396-4D20-B026-EF21CAC2932B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C50FF1C-9C45-4610-A148-C5EE6263B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C8DAA6-8B37-4C1C-96AA-A3BA3C2B3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D7B34-893E-4BD2-ADAA-98D6B088EDA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7838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4FAF50-4F4F-4E88-8B37-AE9187D13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954BB9E-6435-46F0-9399-E97016BFE3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20A8B1C-67AF-4F96-91CC-4C913D2E2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3BF4-3396-4D20-B026-EF21CAC2932B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C1D12BF-10A3-4701-9966-C30A3A7B5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9B0920D-2ADA-43EB-A252-7AEF8BAE5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D7B34-893E-4BD2-ADAA-98D6B088EDA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0496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0F79730-E286-4096-89CC-23F5D0D90A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5CCC277-BEA1-4732-9A82-C79B6E430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CE7EE55-8A53-446A-A96E-D55E614A1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3BF4-3396-4D20-B026-EF21CAC2932B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C036519-3420-4FCC-A435-3A9DFA4DF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8A279E9-B94A-4A7C-A59B-4EBE5FF69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D7B34-893E-4BD2-ADAA-98D6B088EDA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02342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>
            <a:extLst>
              <a:ext uri="{FF2B5EF4-FFF2-40B4-BE49-F238E27FC236}">
                <a16:creationId xmlns:a16="http://schemas.microsoft.com/office/drawing/2014/main" id="{3C7D3553-B5D9-4421-A890-91A627FF30E3}"/>
              </a:ext>
            </a:extLst>
          </p:cNvPr>
          <p:cNvGrpSpPr/>
          <p:nvPr userDrawn="1"/>
        </p:nvGrpSpPr>
        <p:grpSpPr>
          <a:xfrm rot="2082745">
            <a:off x="5153983" y="-703757"/>
            <a:ext cx="8407052" cy="8833459"/>
            <a:chOff x="0" y="0"/>
            <a:chExt cx="16814104" cy="17666917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228109EE-5E36-48A6-B6F7-1D894D1AA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-437272">
              <a:off x="948434" y="881923"/>
              <a:ext cx="14917236" cy="15903071"/>
            </a:xfrm>
            <a:prstGeom prst="rect">
              <a:avLst/>
            </a:prstGeom>
          </p:spPr>
        </p:pic>
        <p:sp>
          <p:nvSpPr>
            <p:cNvPr id="9" name="AutoShape 4">
              <a:extLst>
                <a:ext uri="{FF2B5EF4-FFF2-40B4-BE49-F238E27FC236}">
                  <a16:creationId xmlns:a16="http://schemas.microsoft.com/office/drawing/2014/main" id="{551EACC8-F86D-445A-981D-1A39E1BEEA14}"/>
                </a:ext>
              </a:extLst>
            </p:cNvPr>
            <p:cNvSpPr/>
            <p:nvPr/>
          </p:nvSpPr>
          <p:spPr>
            <a:xfrm rot="-1358700">
              <a:off x="3663634" y="3766957"/>
              <a:ext cx="7456074" cy="9803346"/>
            </a:xfrm>
            <a:prstGeom prst="rect">
              <a:avLst/>
            </a:prstGeom>
            <a:solidFill>
              <a:srgbClr val="FF914D"/>
            </a:solidFill>
          </p:spPr>
        </p:sp>
      </p:grpSp>
      <p:grpSp>
        <p:nvGrpSpPr>
          <p:cNvPr id="13" name="Group 8">
            <a:extLst>
              <a:ext uri="{FF2B5EF4-FFF2-40B4-BE49-F238E27FC236}">
                <a16:creationId xmlns:a16="http://schemas.microsoft.com/office/drawing/2014/main" id="{C6A60756-326F-43F4-A805-E08C8454FAD2}"/>
              </a:ext>
            </a:extLst>
          </p:cNvPr>
          <p:cNvGrpSpPr/>
          <p:nvPr userDrawn="1"/>
        </p:nvGrpSpPr>
        <p:grpSpPr>
          <a:xfrm>
            <a:off x="-2038584" y="2179504"/>
            <a:ext cx="10886991" cy="6087657"/>
            <a:chOff x="0" y="238125"/>
            <a:chExt cx="21773982" cy="12175315"/>
          </a:xfrm>
        </p:grpSpPr>
        <p:sp>
          <p:nvSpPr>
            <p:cNvPr id="14" name="TextBox 9">
              <a:extLst>
                <a:ext uri="{FF2B5EF4-FFF2-40B4-BE49-F238E27FC236}">
                  <a16:creationId xmlns:a16="http://schemas.microsoft.com/office/drawing/2014/main" id="{53A1C3CA-765F-41CF-BA7D-FE673D8952B4}"/>
                </a:ext>
              </a:extLst>
            </p:cNvPr>
            <p:cNvSpPr txBox="1"/>
            <p:nvPr/>
          </p:nvSpPr>
          <p:spPr>
            <a:xfrm>
              <a:off x="7963274" y="10908670"/>
              <a:ext cx="13810708" cy="15047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382"/>
                </a:lnSpc>
              </a:pPr>
              <a:endParaRPr/>
            </a:p>
          </p:txBody>
        </p:sp>
        <p:sp>
          <p:nvSpPr>
            <p:cNvPr id="15" name="TextBox 10">
              <a:extLst>
                <a:ext uri="{FF2B5EF4-FFF2-40B4-BE49-F238E27FC236}">
                  <a16:creationId xmlns:a16="http://schemas.microsoft.com/office/drawing/2014/main" id="{5D90F295-98DA-43D1-AD1D-755557FDEE6E}"/>
                </a:ext>
              </a:extLst>
            </p:cNvPr>
            <p:cNvSpPr txBox="1"/>
            <p:nvPr/>
          </p:nvSpPr>
          <p:spPr>
            <a:xfrm>
              <a:off x="0" y="10908670"/>
              <a:ext cx="7431952" cy="15047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382"/>
                </a:lnSpc>
              </a:pPr>
              <a:endParaRPr/>
            </a:p>
          </p:txBody>
        </p:sp>
        <p:sp>
          <p:nvSpPr>
            <p:cNvPr id="16" name="TextBox 11">
              <a:extLst>
                <a:ext uri="{FF2B5EF4-FFF2-40B4-BE49-F238E27FC236}">
                  <a16:creationId xmlns:a16="http://schemas.microsoft.com/office/drawing/2014/main" id="{DD7B3400-8BA0-49A1-AE34-A427694F6CE2}"/>
                </a:ext>
              </a:extLst>
            </p:cNvPr>
            <p:cNvSpPr txBox="1"/>
            <p:nvPr/>
          </p:nvSpPr>
          <p:spPr>
            <a:xfrm>
              <a:off x="0" y="238125"/>
              <a:ext cx="21773982" cy="43390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437"/>
                </a:lnSpc>
              </a:pPr>
              <a:r>
                <a:rPr lang="en-US" sz="8400">
                  <a:solidFill>
                    <a:srgbClr val="FFDD64"/>
                  </a:solidFill>
                  <a:latin typeface="Krabuler"/>
                </a:rPr>
                <a:t>LA FABR</a:t>
              </a:r>
              <a:r>
                <a:rPr lang="en-US" sz="8400">
                  <a:solidFill>
                    <a:srgbClr val="FF914D"/>
                  </a:solidFill>
                  <a:latin typeface="Krabuler"/>
                </a:rPr>
                <a:t>I</a:t>
              </a:r>
              <a:r>
                <a:rPr lang="en-US" sz="8400">
                  <a:solidFill>
                    <a:srgbClr val="FFDD64"/>
                  </a:solidFill>
                  <a:latin typeface="Krabuler"/>
                </a:rPr>
                <a:t>QUE </a:t>
              </a:r>
            </a:p>
            <a:p>
              <a:pPr marL="0" lvl="0" indent="0" algn="ctr">
                <a:lnSpc>
                  <a:spcPts val="8437"/>
                </a:lnSpc>
                <a:spcBef>
                  <a:spcPct val="0"/>
                </a:spcBef>
              </a:pPr>
              <a:r>
                <a:rPr lang="en-US" sz="8400">
                  <a:solidFill>
                    <a:srgbClr val="FFDD64"/>
                  </a:solidFill>
                  <a:latin typeface="Krabuler"/>
                </a:rPr>
                <a:t>LUD</a:t>
              </a:r>
              <a:r>
                <a:rPr lang="en-US" sz="8400">
                  <a:solidFill>
                    <a:srgbClr val="FF914D"/>
                  </a:solidFill>
                  <a:latin typeface="Krabuler"/>
                </a:rPr>
                <a:t>I</a:t>
              </a:r>
              <a:r>
                <a:rPr lang="en-US" sz="8400">
                  <a:solidFill>
                    <a:srgbClr val="FFDD64"/>
                  </a:solidFill>
                  <a:latin typeface="Krabuler"/>
                </a:rPr>
                <a:t>QUE</a:t>
              </a:r>
            </a:p>
          </p:txBody>
        </p:sp>
      </p:grpSp>
      <p:pic>
        <p:nvPicPr>
          <p:cNvPr id="17" name="Picture 12">
            <a:extLst>
              <a:ext uri="{FF2B5EF4-FFF2-40B4-BE49-F238E27FC236}">
                <a16:creationId xmlns:a16="http://schemas.microsoft.com/office/drawing/2014/main" id="{7617F95B-3208-43A4-AC57-3400B09B2F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-266240" y="5628484"/>
            <a:ext cx="1761463" cy="1482831"/>
          </a:xfrm>
          <a:prstGeom prst="rect">
            <a:avLst/>
          </a:prstGeom>
        </p:spPr>
      </p:pic>
      <p:pic>
        <p:nvPicPr>
          <p:cNvPr id="18" name="Picture 13">
            <a:extLst>
              <a:ext uri="{FF2B5EF4-FFF2-40B4-BE49-F238E27FC236}">
                <a16:creationId xmlns:a16="http://schemas.microsoft.com/office/drawing/2014/main" id="{7B1F2514-573C-40AC-9B38-1B27763F2CB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rot="21182619">
            <a:off x="1356964" y="4144741"/>
            <a:ext cx="2132229" cy="1833717"/>
          </a:xfrm>
          <a:prstGeom prst="rect">
            <a:avLst/>
          </a:prstGeom>
        </p:spPr>
      </p:pic>
      <p:grpSp>
        <p:nvGrpSpPr>
          <p:cNvPr id="19" name="Group 14">
            <a:extLst>
              <a:ext uri="{FF2B5EF4-FFF2-40B4-BE49-F238E27FC236}">
                <a16:creationId xmlns:a16="http://schemas.microsoft.com/office/drawing/2014/main" id="{4EAB7987-34E1-4958-98E7-66ECF4819BD8}"/>
              </a:ext>
            </a:extLst>
          </p:cNvPr>
          <p:cNvGrpSpPr/>
          <p:nvPr userDrawn="1"/>
        </p:nvGrpSpPr>
        <p:grpSpPr>
          <a:xfrm>
            <a:off x="2957264" y="428896"/>
            <a:ext cx="2858448" cy="2666434"/>
            <a:chOff x="0" y="0"/>
            <a:chExt cx="5716897" cy="5332869"/>
          </a:xfrm>
        </p:grpSpPr>
        <p:grpSp>
          <p:nvGrpSpPr>
            <p:cNvPr id="20" name="Group 15">
              <a:extLst>
                <a:ext uri="{FF2B5EF4-FFF2-40B4-BE49-F238E27FC236}">
                  <a16:creationId xmlns:a16="http://schemas.microsoft.com/office/drawing/2014/main" id="{DB6AC2B2-145F-497E-B078-DA64660BD3D0}"/>
                </a:ext>
              </a:extLst>
            </p:cNvPr>
            <p:cNvGrpSpPr/>
            <p:nvPr/>
          </p:nvGrpSpPr>
          <p:grpSpPr>
            <a:xfrm rot="987345">
              <a:off x="981849" y="1787797"/>
              <a:ext cx="3982959" cy="1187016"/>
              <a:chOff x="0" y="0"/>
              <a:chExt cx="3864210" cy="1151626"/>
            </a:xfrm>
          </p:grpSpPr>
          <p:sp>
            <p:nvSpPr>
              <p:cNvPr id="22" name="Freeform 16">
                <a:extLst>
                  <a:ext uri="{FF2B5EF4-FFF2-40B4-BE49-F238E27FC236}">
                    <a16:creationId xmlns:a16="http://schemas.microsoft.com/office/drawing/2014/main" id="{7BCBE8EB-AC80-4B61-A3A7-9B08E4A78021}"/>
                  </a:ext>
                </a:extLst>
              </p:cNvPr>
              <p:cNvSpPr/>
              <p:nvPr/>
            </p:nvSpPr>
            <p:spPr>
              <a:xfrm>
                <a:off x="0" y="0"/>
                <a:ext cx="3864210" cy="1151626"/>
              </a:xfrm>
              <a:custGeom>
                <a:avLst/>
                <a:gdLst/>
                <a:ahLst/>
                <a:cxnLst/>
                <a:rect l="l" t="t" r="r" b="b"/>
                <a:pathLst>
                  <a:path w="3864210" h="1151626">
                    <a:moveTo>
                      <a:pt x="0" y="0"/>
                    </a:moveTo>
                    <a:lnTo>
                      <a:pt x="3864210" y="0"/>
                    </a:lnTo>
                    <a:lnTo>
                      <a:pt x="3864210" y="1151626"/>
                    </a:lnTo>
                    <a:lnTo>
                      <a:pt x="0" y="1151626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  <p:pic>
          <p:nvPicPr>
            <p:cNvPr id="21" name="Picture 17">
              <a:extLst>
                <a:ext uri="{FF2B5EF4-FFF2-40B4-BE49-F238E27FC236}">
                  <a16:creationId xmlns:a16="http://schemas.microsoft.com/office/drawing/2014/main" id="{FC79418E-B9D6-492A-AF45-4CEEE7121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-9746574">
              <a:off x="510124" y="612718"/>
              <a:ext cx="4696649" cy="4107433"/>
            </a:xfrm>
            <a:prstGeom prst="rect">
              <a:avLst/>
            </a:prstGeom>
          </p:spPr>
        </p:pic>
      </p:grpSp>
      <p:pic>
        <p:nvPicPr>
          <p:cNvPr id="23" name="Picture 18">
            <a:extLst>
              <a:ext uri="{FF2B5EF4-FFF2-40B4-BE49-F238E27FC236}">
                <a16:creationId xmlns:a16="http://schemas.microsoft.com/office/drawing/2014/main" id="{DAB7D64B-8F46-45A8-A6FA-926E2C43C42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 rot="20338299">
            <a:off x="9436129" y="5140196"/>
            <a:ext cx="4012659" cy="2743200"/>
          </a:xfrm>
          <a:prstGeom prst="rect">
            <a:avLst/>
          </a:prstGeom>
        </p:spPr>
      </p:pic>
      <p:pic>
        <p:nvPicPr>
          <p:cNvPr id="24" name="Picture 19">
            <a:extLst>
              <a:ext uri="{FF2B5EF4-FFF2-40B4-BE49-F238E27FC236}">
                <a16:creationId xmlns:a16="http://schemas.microsoft.com/office/drawing/2014/main" id="{97C062D3-AF7F-4B2B-9F97-89781E8CA84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rot="20369401">
            <a:off x="10718136" y="5587701"/>
            <a:ext cx="1428665" cy="1835901"/>
          </a:xfrm>
          <a:prstGeom prst="rect">
            <a:avLst/>
          </a:prstGeom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id="{CE2C4848-6EBA-47F4-8F3D-C68FBE095F9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rot="2442290">
            <a:off x="-100426" y="-415248"/>
            <a:ext cx="1929835" cy="2202095"/>
          </a:xfrm>
          <a:prstGeom prst="rect">
            <a:avLst/>
          </a:prstGeom>
        </p:spPr>
      </p:pic>
      <p:pic>
        <p:nvPicPr>
          <p:cNvPr id="26" name="Picture 21">
            <a:extLst>
              <a:ext uri="{FF2B5EF4-FFF2-40B4-BE49-F238E27FC236}">
                <a16:creationId xmlns:a16="http://schemas.microsoft.com/office/drawing/2014/main" id="{6905DD76-8F76-4308-8341-4FCAE9B1E48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 rot="626497">
            <a:off x="7061767" y="3998560"/>
            <a:ext cx="2492677" cy="2492677"/>
          </a:xfrm>
          <a:prstGeom prst="rect">
            <a:avLst/>
          </a:prstGeom>
        </p:spPr>
      </p:pic>
      <p:pic>
        <p:nvPicPr>
          <p:cNvPr id="27" name="Picture 22">
            <a:extLst>
              <a:ext uri="{FF2B5EF4-FFF2-40B4-BE49-F238E27FC236}">
                <a16:creationId xmlns:a16="http://schemas.microsoft.com/office/drawing/2014/main" id="{F7D1E0C1-DAEB-41A6-957A-A83DBD45BFA8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3777853" y="4825954"/>
            <a:ext cx="1605059" cy="1605059"/>
          </a:xfrm>
          <a:prstGeom prst="rect">
            <a:avLst/>
          </a:prstGeom>
        </p:spPr>
      </p:pic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40D96A96-79C2-4DF9-A488-81B3CEDB84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 rot="677612">
            <a:off x="7659830" y="850379"/>
            <a:ext cx="3293533" cy="1016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400">
                <a:solidFill>
                  <a:schemeClr val="bg1"/>
                </a:solidFill>
                <a:latin typeface="Krabuler" panose="020B060402020202020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>
            <a:extLst>
              <a:ext uri="{FF2B5EF4-FFF2-40B4-BE49-F238E27FC236}">
                <a16:creationId xmlns:a16="http://schemas.microsoft.com/office/drawing/2014/main" id="{C2AA4663-6A7B-4D8A-B6ED-83D1890B6433}"/>
              </a:ext>
            </a:extLst>
          </p:cNvPr>
          <p:cNvSpPr/>
          <p:nvPr userDrawn="1"/>
        </p:nvSpPr>
        <p:spPr>
          <a:xfrm>
            <a:off x="6165198" y="127091"/>
            <a:ext cx="5447497" cy="6451732"/>
          </a:xfrm>
          <a:prstGeom prst="rect">
            <a:avLst/>
          </a:prstGeom>
          <a:solidFill>
            <a:srgbClr val="FF914D"/>
          </a:solidFill>
        </p:spPr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16C7278F-C855-4DF9-ADD9-9EF6B87BD9AA}"/>
              </a:ext>
            </a:extLst>
          </p:cNvPr>
          <p:cNvSpPr/>
          <p:nvPr userDrawn="1"/>
        </p:nvSpPr>
        <p:spPr>
          <a:xfrm>
            <a:off x="597703" y="127091"/>
            <a:ext cx="5447497" cy="6451732"/>
          </a:xfrm>
          <a:prstGeom prst="rect">
            <a:avLst/>
          </a:prstGeom>
          <a:solidFill>
            <a:srgbClr val="FF914D"/>
          </a:solidFill>
        </p:spPr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97263D66-FD00-435E-BA75-55E68F35D0D6}"/>
              </a:ext>
            </a:extLst>
          </p:cNvPr>
          <p:cNvGrpSpPr/>
          <p:nvPr userDrawn="1"/>
        </p:nvGrpSpPr>
        <p:grpSpPr>
          <a:xfrm>
            <a:off x="6246840" y="221106"/>
            <a:ext cx="5259361" cy="6263701"/>
            <a:chOff x="0" y="0"/>
            <a:chExt cx="2103093" cy="2504705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1ED5F8D2-EF63-4B92-975D-F835231B5360}"/>
                </a:ext>
              </a:extLst>
            </p:cNvPr>
            <p:cNvSpPr/>
            <p:nvPr/>
          </p:nvSpPr>
          <p:spPr>
            <a:xfrm>
              <a:off x="0" y="0"/>
              <a:ext cx="2103093" cy="2504705"/>
            </a:xfrm>
            <a:custGeom>
              <a:avLst/>
              <a:gdLst/>
              <a:ahLst/>
              <a:cxnLst/>
              <a:rect l="l" t="t" r="r" b="b"/>
              <a:pathLst>
                <a:path w="2103093" h="2504705">
                  <a:moveTo>
                    <a:pt x="0" y="0"/>
                  </a:moveTo>
                  <a:lnTo>
                    <a:pt x="2103093" y="0"/>
                  </a:lnTo>
                  <a:lnTo>
                    <a:pt x="2103093" y="2504705"/>
                  </a:lnTo>
                  <a:lnTo>
                    <a:pt x="0" y="250470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1" name="Group 6">
            <a:extLst>
              <a:ext uri="{FF2B5EF4-FFF2-40B4-BE49-F238E27FC236}">
                <a16:creationId xmlns:a16="http://schemas.microsoft.com/office/drawing/2014/main" id="{EC1F5133-A920-40AC-B59F-8AD53C5947D8}"/>
              </a:ext>
            </a:extLst>
          </p:cNvPr>
          <p:cNvGrpSpPr/>
          <p:nvPr userDrawn="1"/>
        </p:nvGrpSpPr>
        <p:grpSpPr>
          <a:xfrm>
            <a:off x="6382495" y="1186801"/>
            <a:ext cx="306599" cy="452599"/>
            <a:chOff x="0" y="0"/>
            <a:chExt cx="6350000" cy="6350000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1B6FFE4E-2536-42A3-9E12-7A2C82876585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1BEDD"/>
            </a:solidFill>
          </p:spPr>
        </p:sp>
      </p:grpSp>
      <p:grpSp>
        <p:nvGrpSpPr>
          <p:cNvPr id="13" name="Group 8">
            <a:extLst>
              <a:ext uri="{FF2B5EF4-FFF2-40B4-BE49-F238E27FC236}">
                <a16:creationId xmlns:a16="http://schemas.microsoft.com/office/drawing/2014/main" id="{B7235D23-30CE-4F4D-8DC2-67F76F357C4D}"/>
              </a:ext>
            </a:extLst>
          </p:cNvPr>
          <p:cNvGrpSpPr/>
          <p:nvPr userDrawn="1"/>
        </p:nvGrpSpPr>
        <p:grpSpPr>
          <a:xfrm>
            <a:off x="6382495" y="2151339"/>
            <a:ext cx="306599" cy="452599"/>
            <a:chOff x="0" y="0"/>
            <a:chExt cx="6350000" cy="6350000"/>
          </a:xfrm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11358EE5-EFAA-47FE-81AF-DE9AE8F249D8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1BEDD"/>
            </a:solidFill>
          </p:spPr>
        </p:sp>
      </p:grpSp>
      <p:grpSp>
        <p:nvGrpSpPr>
          <p:cNvPr id="15" name="Group 10">
            <a:extLst>
              <a:ext uri="{FF2B5EF4-FFF2-40B4-BE49-F238E27FC236}">
                <a16:creationId xmlns:a16="http://schemas.microsoft.com/office/drawing/2014/main" id="{32E725F2-05A0-4C97-9A6C-5D5DEB87AAFD}"/>
              </a:ext>
            </a:extLst>
          </p:cNvPr>
          <p:cNvGrpSpPr/>
          <p:nvPr userDrawn="1"/>
        </p:nvGrpSpPr>
        <p:grpSpPr>
          <a:xfrm>
            <a:off x="6382495" y="3094229"/>
            <a:ext cx="306599" cy="452599"/>
            <a:chOff x="0" y="0"/>
            <a:chExt cx="6350000" cy="6350000"/>
          </a:xfrm>
        </p:grpSpPr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90AE3866-9564-4C74-A990-4C8C31DE812D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1BEDD"/>
            </a:solidFill>
          </p:spPr>
        </p:sp>
      </p:grpSp>
      <p:grpSp>
        <p:nvGrpSpPr>
          <p:cNvPr id="17" name="Group 12">
            <a:extLst>
              <a:ext uri="{FF2B5EF4-FFF2-40B4-BE49-F238E27FC236}">
                <a16:creationId xmlns:a16="http://schemas.microsoft.com/office/drawing/2014/main" id="{C8A3527C-BA13-4163-BB0C-0096A845C95A}"/>
              </a:ext>
            </a:extLst>
          </p:cNvPr>
          <p:cNvGrpSpPr/>
          <p:nvPr userDrawn="1"/>
        </p:nvGrpSpPr>
        <p:grpSpPr>
          <a:xfrm>
            <a:off x="6382495" y="3997610"/>
            <a:ext cx="306599" cy="452599"/>
            <a:chOff x="0" y="0"/>
            <a:chExt cx="6350000" cy="6350000"/>
          </a:xfrm>
        </p:grpSpPr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A4E2D2F4-9EE5-488F-8CF3-00AA698F99EA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1BEDD"/>
            </a:solidFill>
          </p:spPr>
        </p:sp>
      </p:grpSp>
      <p:grpSp>
        <p:nvGrpSpPr>
          <p:cNvPr id="19" name="Group 14">
            <a:extLst>
              <a:ext uri="{FF2B5EF4-FFF2-40B4-BE49-F238E27FC236}">
                <a16:creationId xmlns:a16="http://schemas.microsoft.com/office/drawing/2014/main" id="{1592771B-EF85-447C-8AC9-815D49E918E6}"/>
              </a:ext>
            </a:extLst>
          </p:cNvPr>
          <p:cNvGrpSpPr/>
          <p:nvPr userDrawn="1"/>
        </p:nvGrpSpPr>
        <p:grpSpPr>
          <a:xfrm>
            <a:off x="6382495" y="4896465"/>
            <a:ext cx="306599" cy="452599"/>
            <a:chOff x="0" y="0"/>
            <a:chExt cx="6350000" cy="6350000"/>
          </a:xfrm>
        </p:grpSpPr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C34A9E87-44CF-4295-A3E8-17FC8887CA9F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1BEDD"/>
            </a:solidFill>
          </p:spPr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32029BED-5D26-43FA-A3B9-BDEF6671280E}"/>
              </a:ext>
            </a:extLst>
          </p:cNvPr>
          <p:cNvGrpSpPr/>
          <p:nvPr userDrawn="1"/>
        </p:nvGrpSpPr>
        <p:grpSpPr>
          <a:xfrm>
            <a:off x="6382495" y="5818089"/>
            <a:ext cx="306599" cy="452599"/>
            <a:chOff x="0" y="0"/>
            <a:chExt cx="6350000" cy="6350000"/>
          </a:xfrm>
        </p:grpSpPr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58C90759-487F-4AAD-8575-80BD19E66B84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1BEDD"/>
            </a:solidFill>
          </p:spPr>
        </p:sp>
      </p:grpSp>
      <p:grpSp>
        <p:nvGrpSpPr>
          <p:cNvPr id="23" name="Group 18">
            <a:extLst>
              <a:ext uri="{FF2B5EF4-FFF2-40B4-BE49-F238E27FC236}">
                <a16:creationId xmlns:a16="http://schemas.microsoft.com/office/drawing/2014/main" id="{338928E3-7C63-4AFA-B82F-457F30C910D6}"/>
              </a:ext>
            </a:extLst>
          </p:cNvPr>
          <p:cNvGrpSpPr/>
          <p:nvPr userDrawn="1"/>
        </p:nvGrpSpPr>
        <p:grpSpPr>
          <a:xfrm>
            <a:off x="685800" y="221106"/>
            <a:ext cx="5259361" cy="6263701"/>
            <a:chOff x="0" y="0"/>
            <a:chExt cx="2103093" cy="2504705"/>
          </a:xfrm>
        </p:grpSpPr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09861804-4614-44C6-8C23-343C02E3AE0B}"/>
                </a:ext>
              </a:extLst>
            </p:cNvPr>
            <p:cNvSpPr/>
            <p:nvPr/>
          </p:nvSpPr>
          <p:spPr>
            <a:xfrm>
              <a:off x="0" y="0"/>
              <a:ext cx="2103093" cy="2504705"/>
            </a:xfrm>
            <a:custGeom>
              <a:avLst/>
              <a:gdLst/>
              <a:ahLst/>
              <a:cxnLst/>
              <a:rect l="l" t="t" r="r" b="b"/>
              <a:pathLst>
                <a:path w="2103093" h="2504705">
                  <a:moveTo>
                    <a:pt x="0" y="0"/>
                  </a:moveTo>
                  <a:lnTo>
                    <a:pt x="2103093" y="0"/>
                  </a:lnTo>
                  <a:lnTo>
                    <a:pt x="2103093" y="2504705"/>
                  </a:lnTo>
                  <a:lnTo>
                    <a:pt x="0" y="250470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5" name="Group 20">
            <a:extLst>
              <a:ext uri="{FF2B5EF4-FFF2-40B4-BE49-F238E27FC236}">
                <a16:creationId xmlns:a16="http://schemas.microsoft.com/office/drawing/2014/main" id="{F919B63D-FD2D-4864-B6FC-D64D1A1A63B2}"/>
              </a:ext>
            </a:extLst>
          </p:cNvPr>
          <p:cNvGrpSpPr/>
          <p:nvPr userDrawn="1"/>
        </p:nvGrpSpPr>
        <p:grpSpPr>
          <a:xfrm>
            <a:off x="5557106" y="390114"/>
            <a:ext cx="306599" cy="452599"/>
            <a:chOff x="0" y="0"/>
            <a:chExt cx="6350000" cy="6350000"/>
          </a:xfrm>
        </p:grpSpPr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DD84B617-0B3E-43E9-A3EF-70819A6CC19F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1BEDD"/>
            </a:solidFill>
          </p:spPr>
        </p:sp>
      </p:grpSp>
      <p:grpSp>
        <p:nvGrpSpPr>
          <p:cNvPr id="27" name="Group 22">
            <a:extLst>
              <a:ext uri="{FF2B5EF4-FFF2-40B4-BE49-F238E27FC236}">
                <a16:creationId xmlns:a16="http://schemas.microsoft.com/office/drawing/2014/main" id="{5E773659-F23C-484D-B432-408BFFD3A078}"/>
              </a:ext>
            </a:extLst>
          </p:cNvPr>
          <p:cNvGrpSpPr/>
          <p:nvPr userDrawn="1"/>
        </p:nvGrpSpPr>
        <p:grpSpPr>
          <a:xfrm>
            <a:off x="5557106" y="1186801"/>
            <a:ext cx="306599" cy="452599"/>
            <a:chOff x="0" y="0"/>
            <a:chExt cx="6350000" cy="6350000"/>
          </a:xfrm>
        </p:grpSpPr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59060145-781B-4290-9C8C-A9DCA22E67EF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1BEDD"/>
            </a:solidFill>
          </p:spPr>
        </p:sp>
      </p:grpSp>
      <p:grpSp>
        <p:nvGrpSpPr>
          <p:cNvPr id="29" name="Group 24">
            <a:extLst>
              <a:ext uri="{FF2B5EF4-FFF2-40B4-BE49-F238E27FC236}">
                <a16:creationId xmlns:a16="http://schemas.microsoft.com/office/drawing/2014/main" id="{CB9ED93B-FD36-444E-BBDD-48F5305128C2}"/>
              </a:ext>
            </a:extLst>
          </p:cNvPr>
          <p:cNvGrpSpPr/>
          <p:nvPr userDrawn="1"/>
        </p:nvGrpSpPr>
        <p:grpSpPr>
          <a:xfrm>
            <a:off x="5557106" y="2151339"/>
            <a:ext cx="306599" cy="452599"/>
            <a:chOff x="0" y="0"/>
            <a:chExt cx="6350000" cy="6350000"/>
          </a:xfrm>
        </p:grpSpPr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35AC1790-B5C0-423F-BDF5-D4AA4561A343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1BEDD"/>
            </a:solidFill>
          </p:spPr>
        </p:sp>
      </p:grpSp>
      <p:grpSp>
        <p:nvGrpSpPr>
          <p:cNvPr id="31" name="Group 26">
            <a:extLst>
              <a:ext uri="{FF2B5EF4-FFF2-40B4-BE49-F238E27FC236}">
                <a16:creationId xmlns:a16="http://schemas.microsoft.com/office/drawing/2014/main" id="{89C3D8FE-1B84-401B-AC1D-39AF361EC900}"/>
              </a:ext>
            </a:extLst>
          </p:cNvPr>
          <p:cNvGrpSpPr/>
          <p:nvPr userDrawn="1"/>
        </p:nvGrpSpPr>
        <p:grpSpPr>
          <a:xfrm>
            <a:off x="5557106" y="3094229"/>
            <a:ext cx="306599" cy="452599"/>
            <a:chOff x="0" y="0"/>
            <a:chExt cx="6350000" cy="6350000"/>
          </a:xfrm>
        </p:grpSpPr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0FA41784-87C0-403D-B5D5-D0829646C97B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1BEDD"/>
            </a:solidFill>
          </p:spPr>
        </p:sp>
      </p:grpSp>
      <p:grpSp>
        <p:nvGrpSpPr>
          <p:cNvPr id="33" name="Group 28">
            <a:extLst>
              <a:ext uri="{FF2B5EF4-FFF2-40B4-BE49-F238E27FC236}">
                <a16:creationId xmlns:a16="http://schemas.microsoft.com/office/drawing/2014/main" id="{0EBF918B-9E1A-4DEB-A4DF-CC6928355FDC}"/>
              </a:ext>
            </a:extLst>
          </p:cNvPr>
          <p:cNvGrpSpPr/>
          <p:nvPr userDrawn="1"/>
        </p:nvGrpSpPr>
        <p:grpSpPr>
          <a:xfrm>
            <a:off x="5557106" y="3998543"/>
            <a:ext cx="306599" cy="452599"/>
            <a:chOff x="0" y="0"/>
            <a:chExt cx="6350000" cy="6350000"/>
          </a:xfrm>
        </p:grpSpPr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46754463-B3D7-4784-BCBE-03AA44FD5CC3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1BEDD"/>
            </a:solidFill>
          </p:spPr>
        </p:sp>
      </p:grpSp>
      <p:grpSp>
        <p:nvGrpSpPr>
          <p:cNvPr id="35" name="Group 30">
            <a:extLst>
              <a:ext uri="{FF2B5EF4-FFF2-40B4-BE49-F238E27FC236}">
                <a16:creationId xmlns:a16="http://schemas.microsoft.com/office/drawing/2014/main" id="{3563B3ED-DC61-4C98-8BBC-FAB9EF655A74}"/>
              </a:ext>
            </a:extLst>
          </p:cNvPr>
          <p:cNvGrpSpPr/>
          <p:nvPr userDrawn="1"/>
        </p:nvGrpSpPr>
        <p:grpSpPr>
          <a:xfrm>
            <a:off x="5557106" y="4896465"/>
            <a:ext cx="306599" cy="452599"/>
            <a:chOff x="0" y="0"/>
            <a:chExt cx="6350000" cy="6350000"/>
          </a:xfrm>
        </p:grpSpPr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40FD9F7B-A6DC-46FE-976E-D4440ACB8208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1BEDD"/>
            </a:solidFill>
          </p:spPr>
        </p:sp>
      </p:grpSp>
      <p:grpSp>
        <p:nvGrpSpPr>
          <p:cNvPr id="37" name="Group 32">
            <a:extLst>
              <a:ext uri="{FF2B5EF4-FFF2-40B4-BE49-F238E27FC236}">
                <a16:creationId xmlns:a16="http://schemas.microsoft.com/office/drawing/2014/main" id="{E945DC92-3F36-4A7A-B087-F96B1148EC5B}"/>
              </a:ext>
            </a:extLst>
          </p:cNvPr>
          <p:cNvGrpSpPr/>
          <p:nvPr userDrawn="1"/>
        </p:nvGrpSpPr>
        <p:grpSpPr>
          <a:xfrm>
            <a:off x="5557106" y="5818089"/>
            <a:ext cx="306599" cy="452599"/>
            <a:chOff x="0" y="0"/>
            <a:chExt cx="6350000" cy="6350000"/>
          </a:xfrm>
        </p:grpSpPr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444D0A39-E78D-4D4E-99FB-CF2D8D98B60C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1BEDD"/>
            </a:solidFill>
          </p:spPr>
        </p:sp>
      </p:grpSp>
      <p:grpSp>
        <p:nvGrpSpPr>
          <p:cNvPr id="39" name="Group 34">
            <a:extLst>
              <a:ext uri="{FF2B5EF4-FFF2-40B4-BE49-F238E27FC236}">
                <a16:creationId xmlns:a16="http://schemas.microsoft.com/office/drawing/2014/main" id="{4C7F938F-F60E-4721-975E-3B462A393F18}"/>
              </a:ext>
            </a:extLst>
          </p:cNvPr>
          <p:cNvGrpSpPr/>
          <p:nvPr userDrawn="1"/>
        </p:nvGrpSpPr>
        <p:grpSpPr>
          <a:xfrm>
            <a:off x="6382495" y="390114"/>
            <a:ext cx="306599" cy="452599"/>
            <a:chOff x="0" y="0"/>
            <a:chExt cx="6350000" cy="6350000"/>
          </a:xfrm>
        </p:grpSpPr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CBCF3F52-D435-4B2A-A7D6-BB6B16F798A7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1BEDD"/>
            </a:solidFill>
          </p:spPr>
        </p:sp>
      </p:grpSp>
      <p:grpSp>
        <p:nvGrpSpPr>
          <p:cNvPr id="41" name="Group 36">
            <a:extLst>
              <a:ext uri="{FF2B5EF4-FFF2-40B4-BE49-F238E27FC236}">
                <a16:creationId xmlns:a16="http://schemas.microsoft.com/office/drawing/2014/main" id="{EE0EA5B5-43BD-47C0-99BF-669F3BDFC64F}"/>
              </a:ext>
            </a:extLst>
          </p:cNvPr>
          <p:cNvGrpSpPr/>
          <p:nvPr userDrawn="1"/>
        </p:nvGrpSpPr>
        <p:grpSpPr>
          <a:xfrm>
            <a:off x="5727436" y="300127"/>
            <a:ext cx="737128" cy="632572"/>
            <a:chOff x="0" y="0"/>
            <a:chExt cx="1474256" cy="1265145"/>
          </a:xfrm>
        </p:grpSpPr>
        <p:grpSp>
          <p:nvGrpSpPr>
            <p:cNvPr id="42" name="Group 37">
              <a:extLst>
                <a:ext uri="{FF2B5EF4-FFF2-40B4-BE49-F238E27FC236}">
                  <a16:creationId xmlns:a16="http://schemas.microsoft.com/office/drawing/2014/main" id="{E472B741-FCA9-4AE0-B494-6BBC82FD190F}"/>
                </a:ext>
              </a:extLst>
            </p:cNvPr>
            <p:cNvGrpSpPr/>
            <p:nvPr/>
          </p:nvGrpSpPr>
          <p:grpSpPr>
            <a:xfrm>
              <a:off x="0" y="0"/>
              <a:ext cx="1474256" cy="1044748"/>
              <a:chOff x="0" y="0"/>
              <a:chExt cx="806450" cy="571500"/>
            </a:xfrm>
          </p:grpSpPr>
          <p:sp>
            <p:nvSpPr>
              <p:cNvPr id="45" name="Freeform 38">
                <a:extLst>
                  <a:ext uri="{FF2B5EF4-FFF2-40B4-BE49-F238E27FC236}">
                    <a16:creationId xmlns:a16="http://schemas.microsoft.com/office/drawing/2014/main" id="{37D53B4F-1195-4065-B0F6-B49566E13806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  <p:grpSp>
          <p:nvGrpSpPr>
            <p:cNvPr id="43" name="Group 39">
              <a:extLst>
                <a:ext uri="{FF2B5EF4-FFF2-40B4-BE49-F238E27FC236}">
                  <a16:creationId xmlns:a16="http://schemas.microsoft.com/office/drawing/2014/main" id="{45617477-48D5-4A6F-AF50-EBB668A5FD23}"/>
                </a:ext>
              </a:extLst>
            </p:cNvPr>
            <p:cNvGrpSpPr/>
            <p:nvPr/>
          </p:nvGrpSpPr>
          <p:grpSpPr>
            <a:xfrm>
              <a:off x="0" y="220396"/>
              <a:ext cx="1474256" cy="1044748"/>
              <a:chOff x="0" y="0"/>
              <a:chExt cx="806450" cy="571500"/>
            </a:xfrm>
          </p:grpSpPr>
          <p:sp>
            <p:nvSpPr>
              <p:cNvPr id="44" name="Freeform 40">
                <a:extLst>
                  <a:ext uri="{FF2B5EF4-FFF2-40B4-BE49-F238E27FC236}">
                    <a16:creationId xmlns:a16="http://schemas.microsoft.com/office/drawing/2014/main" id="{DC8FCDE8-06BA-4FD6-863D-A090C4BE1F3A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</p:grpSp>
      <p:grpSp>
        <p:nvGrpSpPr>
          <p:cNvPr id="46" name="Group 41">
            <a:extLst>
              <a:ext uri="{FF2B5EF4-FFF2-40B4-BE49-F238E27FC236}">
                <a16:creationId xmlns:a16="http://schemas.microsoft.com/office/drawing/2014/main" id="{C04B2322-F672-4574-932F-847E564CA2B8}"/>
              </a:ext>
            </a:extLst>
          </p:cNvPr>
          <p:cNvGrpSpPr/>
          <p:nvPr userDrawn="1"/>
        </p:nvGrpSpPr>
        <p:grpSpPr>
          <a:xfrm>
            <a:off x="5727436" y="1096815"/>
            <a:ext cx="737128" cy="632572"/>
            <a:chOff x="0" y="0"/>
            <a:chExt cx="1474256" cy="1265145"/>
          </a:xfrm>
        </p:grpSpPr>
        <p:grpSp>
          <p:nvGrpSpPr>
            <p:cNvPr id="47" name="Group 42">
              <a:extLst>
                <a:ext uri="{FF2B5EF4-FFF2-40B4-BE49-F238E27FC236}">
                  <a16:creationId xmlns:a16="http://schemas.microsoft.com/office/drawing/2014/main" id="{F9B4CCC3-5666-4C70-88B6-E4AF2B6D5217}"/>
                </a:ext>
              </a:extLst>
            </p:cNvPr>
            <p:cNvGrpSpPr/>
            <p:nvPr/>
          </p:nvGrpSpPr>
          <p:grpSpPr>
            <a:xfrm>
              <a:off x="0" y="0"/>
              <a:ext cx="1474256" cy="1044748"/>
              <a:chOff x="0" y="0"/>
              <a:chExt cx="806450" cy="571500"/>
            </a:xfrm>
          </p:grpSpPr>
          <p:sp>
            <p:nvSpPr>
              <p:cNvPr id="50" name="Freeform 43">
                <a:extLst>
                  <a:ext uri="{FF2B5EF4-FFF2-40B4-BE49-F238E27FC236}">
                    <a16:creationId xmlns:a16="http://schemas.microsoft.com/office/drawing/2014/main" id="{9F41F00C-2F15-404C-9A27-E1DF03AD04F4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  <p:grpSp>
          <p:nvGrpSpPr>
            <p:cNvPr id="48" name="Group 44">
              <a:extLst>
                <a:ext uri="{FF2B5EF4-FFF2-40B4-BE49-F238E27FC236}">
                  <a16:creationId xmlns:a16="http://schemas.microsoft.com/office/drawing/2014/main" id="{6C4CB1C7-1696-41A6-8739-BD7BBE008787}"/>
                </a:ext>
              </a:extLst>
            </p:cNvPr>
            <p:cNvGrpSpPr/>
            <p:nvPr/>
          </p:nvGrpSpPr>
          <p:grpSpPr>
            <a:xfrm>
              <a:off x="0" y="220396"/>
              <a:ext cx="1474256" cy="1044748"/>
              <a:chOff x="0" y="0"/>
              <a:chExt cx="806450" cy="571500"/>
            </a:xfrm>
          </p:grpSpPr>
          <p:sp>
            <p:nvSpPr>
              <p:cNvPr id="49" name="Freeform 45">
                <a:extLst>
                  <a:ext uri="{FF2B5EF4-FFF2-40B4-BE49-F238E27FC236}">
                    <a16:creationId xmlns:a16="http://schemas.microsoft.com/office/drawing/2014/main" id="{DF146B4A-62AC-437C-9D74-BFB881BE7792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</p:grpSp>
      <p:grpSp>
        <p:nvGrpSpPr>
          <p:cNvPr id="51" name="Group 46">
            <a:extLst>
              <a:ext uri="{FF2B5EF4-FFF2-40B4-BE49-F238E27FC236}">
                <a16:creationId xmlns:a16="http://schemas.microsoft.com/office/drawing/2014/main" id="{FA194AA4-4CE8-42F7-9367-F80BFE38A35F}"/>
              </a:ext>
            </a:extLst>
          </p:cNvPr>
          <p:cNvGrpSpPr/>
          <p:nvPr userDrawn="1"/>
        </p:nvGrpSpPr>
        <p:grpSpPr>
          <a:xfrm>
            <a:off x="5727436" y="2061352"/>
            <a:ext cx="737128" cy="632572"/>
            <a:chOff x="0" y="0"/>
            <a:chExt cx="1474256" cy="1265145"/>
          </a:xfrm>
        </p:grpSpPr>
        <p:grpSp>
          <p:nvGrpSpPr>
            <p:cNvPr id="52" name="Group 47">
              <a:extLst>
                <a:ext uri="{FF2B5EF4-FFF2-40B4-BE49-F238E27FC236}">
                  <a16:creationId xmlns:a16="http://schemas.microsoft.com/office/drawing/2014/main" id="{8193B41D-9180-40A5-A3A7-894A7DA590BF}"/>
                </a:ext>
              </a:extLst>
            </p:cNvPr>
            <p:cNvGrpSpPr/>
            <p:nvPr/>
          </p:nvGrpSpPr>
          <p:grpSpPr>
            <a:xfrm>
              <a:off x="0" y="0"/>
              <a:ext cx="1474256" cy="1044748"/>
              <a:chOff x="0" y="0"/>
              <a:chExt cx="806450" cy="571500"/>
            </a:xfrm>
          </p:grpSpPr>
          <p:sp>
            <p:nvSpPr>
              <p:cNvPr id="55" name="Freeform 48">
                <a:extLst>
                  <a:ext uri="{FF2B5EF4-FFF2-40B4-BE49-F238E27FC236}">
                    <a16:creationId xmlns:a16="http://schemas.microsoft.com/office/drawing/2014/main" id="{8B41364C-A8DF-447B-AAE3-B41D298DC72E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  <p:grpSp>
          <p:nvGrpSpPr>
            <p:cNvPr id="53" name="Group 49">
              <a:extLst>
                <a:ext uri="{FF2B5EF4-FFF2-40B4-BE49-F238E27FC236}">
                  <a16:creationId xmlns:a16="http://schemas.microsoft.com/office/drawing/2014/main" id="{42EBA167-3573-41D8-8A59-97EFED4AFB77}"/>
                </a:ext>
              </a:extLst>
            </p:cNvPr>
            <p:cNvGrpSpPr/>
            <p:nvPr/>
          </p:nvGrpSpPr>
          <p:grpSpPr>
            <a:xfrm>
              <a:off x="0" y="220396"/>
              <a:ext cx="1474256" cy="1044748"/>
              <a:chOff x="0" y="0"/>
              <a:chExt cx="806450" cy="571500"/>
            </a:xfrm>
          </p:grpSpPr>
          <p:sp>
            <p:nvSpPr>
              <p:cNvPr id="54" name="Freeform 50">
                <a:extLst>
                  <a:ext uri="{FF2B5EF4-FFF2-40B4-BE49-F238E27FC236}">
                    <a16:creationId xmlns:a16="http://schemas.microsoft.com/office/drawing/2014/main" id="{890C0367-34E5-4CB9-B32C-3EA3B49ED04C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</p:grpSp>
      <p:grpSp>
        <p:nvGrpSpPr>
          <p:cNvPr id="56" name="Group 51">
            <a:extLst>
              <a:ext uri="{FF2B5EF4-FFF2-40B4-BE49-F238E27FC236}">
                <a16:creationId xmlns:a16="http://schemas.microsoft.com/office/drawing/2014/main" id="{A190E38A-48D7-470D-B862-1C1D5F594783}"/>
              </a:ext>
            </a:extLst>
          </p:cNvPr>
          <p:cNvGrpSpPr/>
          <p:nvPr userDrawn="1"/>
        </p:nvGrpSpPr>
        <p:grpSpPr>
          <a:xfrm>
            <a:off x="5727436" y="3004242"/>
            <a:ext cx="737128" cy="632572"/>
            <a:chOff x="0" y="0"/>
            <a:chExt cx="1474256" cy="1265145"/>
          </a:xfrm>
        </p:grpSpPr>
        <p:grpSp>
          <p:nvGrpSpPr>
            <p:cNvPr id="57" name="Group 52">
              <a:extLst>
                <a:ext uri="{FF2B5EF4-FFF2-40B4-BE49-F238E27FC236}">
                  <a16:creationId xmlns:a16="http://schemas.microsoft.com/office/drawing/2014/main" id="{7CEDB300-6765-447B-A750-B1308421ADC6}"/>
                </a:ext>
              </a:extLst>
            </p:cNvPr>
            <p:cNvGrpSpPr/>
            <p:nvPr/>
          </p:nvGrpSpPr>
          <p:grpSpPr>
            <a:xfrm>
              <a:off x="0" y="0"/>
              <a:ext cx="1474256" cy="1044748"/>
              <a:chOff x="0" y="0"/>
              <a:chExt cx="806450" cy="571500"/>
            </a:xfrm>
          </p:grpSpPr>
          <p:sp>
            <p:nvSpPr>
              <p:cNvPr id="60" name="Freeform 53">
                <a:extLst>
                  <a:ext uri="{FF2B5EF4-FFF2-40B4-BE49-F238E27FC236}">
                    <a16:creationId xmlns:a16="http://schemas.microsoft.com/office/drawing/2014/main" id="{A74B1959-3C90-4A38-9535-4592D345EA94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  <p:grpSp>
          <p:nvGrpSpPr>
            <p:cNvPr id="58" name="Group 54">
              <a:extLst>
                <a:ext uri="{FF2B5EF4-FFF2-40B4-BE49-F238E27FC236}">
                  <a16:creationId xmlns:a16="http://schemas.microsoft.com/office/drawing/2014/main" id="{63C5914F-ABA9-42D9-AAAF-BFE0989B1088}"/>
                </a:ext>
              </a:extLst>
            </p:cNvPr>
            <p:cNvGrpSpPr/>
            <p:nvPr/>
          </p:nvGrpSpPr>
          <p:grpSpPr>
            <a:xfrm>
              <a:off x="0" y="220396"/>
              <a:ext cx="1474256" cy="1044748"/>
              <a:chOff x="0" y="0"/>
              <a:chExt cx="806450" cy="571500"/>
            </a:xfrm>
          </p:grpSpPr>
          <p:sp>
            <p:nvSpPr>
              <p:cNvPr id="59" name="Freeform 55">
                <a:extLst>
                  <a:ext uri="{FF2B5EF4-FFF2-40B4-BE49-F238E27FC236}">
                    <a16:creationId xmlns:a16="http://schemas.microsoft.com/office/drawing/2014/main" id="{614CC2C8-E95E-4FAA-B748-2B3B8A825DA2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</p:grpSp>
      <p:grpSp>
        <p:nvGrpSpPr>
          <p:cNvPr id="61" name="Group 56">
            <a:extLst>
              <a:ext uri="{FF2B5EF4-FFF2-40B4-BE49-F238E27FC236}">
                <a16:creationId xmlns:a16="http://schemas.microsoft.com/office/drawing/2014/main" id="{2FB4D3DF-9C7C-4F56-B881-407298A69894}"/>
              </a:ext>
            </a:extLst>
          </p:cNvPr>
          <p:cNvGrpSpPr/>
          <p:nvPr userDrawn="1"/>
        </p:nvGrpSpPr>
        <p:grpSpPr>
          <a:xfrm>
            <a:off x="5727436" y="3908557"/>
            <a:ext cx="737128" cy="632572"/>
            <a:chOff x="0" y="0"/>
            <a:chExt cx="1474256" cy="1265145"/>
          </a:xfrm>
        </p:grpSpPr>
        <p:grpSp>
          <p:nvGrpSpPr>
            <p:cNvPr id="62" name="Group 57">
              <a:extLst>
                <a:ext uri="{FF2B5EF4-FFF2-40B4-BE49-F238E27FC236}">
                  <a16:creationId xmlns:a16="http://schemas.microsoft.com/office/drawing/2014/main" id="{67B7FE45-C942-4A4E-BFFF-F67751F7FA25}"/>
                </a:ext>
              </a:extLst>
            </p:cNvPr>
            <p:cNvGrpSpPr/>
            <p:nvPr/>
          </p:nvGrpSpPr>
          <p:grpSpPr>
            <a:xfrm>
              <a:off x="0" y="0"/>
              <a:ext cx="1474256" cy="1044748"/>
              <a:chOff x="0" y="0"/>
              <a:chExt cx="806450" cy="571500"/>
            </a:xfrm>
          </p:grpSpPr>
          <p:sp>
            <p:nvSpPr>
              <p:cNvPr id="65" name="Freeform 58">
                <a:extLst>
                  <a:ext uri="{FF2B5EF4-FFF2-40B4-BE49-F238E27FC236}">
                    <a16:creationId xmlns:a16="http://schemas.microsoft.com/office/drawing/2014/main" id="{F3EF0CBE-234B-4DDC-B383-80547151845D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  <p:grpSp>
          <p:nvGrpSpPr>
            <p:cNvPr id="63" name="Group 59">
              <a:extLst>
                <a:ext uri="{FF2B5EF4-FFF2-40B4-BE49-F238E27FC236}">
                  <a16:creationId xmlns:a16="http://schemas.microsoft.com/office/drawing/2014/main" id="{9717A083-F020-424C-8C1C-9A7EBCDA3279}"/>
                </a:ext>
              </a:extLst>
            </p:cNvPr>
            <p:cNvGrpSpPr/>
            <p:nvPr/>
          </p:nvGrpSpPr>
          <p:grpSpPr>
            <a:xfrm>
              <a:off x="0" y="220396"/>
              <a:ext cx="1474256" cy="1044748"/>
              <a:chOff x="0" y="0"/>
              <a:chExt cx="806450" cy="571500"/>
            </a:xfrm>
          </p:grpSpPr>
          <p:sp>
            <p:nvSpPr>
              <p:cNvPr id="64" name="Freeform 60">
                <a:extLst>
                  <a:ext uri="{FF2B5EF4-FFF2-40B4-BE49-F238E27FC236}">
                    <a16:creationId xmlns:a16="http://schemas.microsoft.com/office/drawing/2014/main" id="{4F9CB7B5-9416-4FA8-815E-4A8AEA6878E6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</p:grpSp>
      <p:grpSp>
        <p:nvGrpSpPr>
          <p:cNvPr id="66" name="Group 61">
            <a:extLst>
              <a:ext uri="{FF2B5EF4-FFF2-40B4-BE49-F238E27FC236}">
                <a16:creationId xmlns:a16="http://schemas.microsoft.com/office/drawing/2014/main" id="{34C7F5FB-D16F-4720-8617-F6303857386A}"/>
              </a:ext>
            </a:extLst>
          </p:cNvPr>
          <p:cNvGrpSpPr/>
          <p:nvPr userDrawn="1"/>
        </p:nvGrpSpPr>
        <p:grpSpPr>
          <a:xfrm>
            <a:off x="5710405" y="4806477"/>
            <a:ext cx="737128" cy="632572"/>
            <a:chOff x="0" y="0"/>
            <a:chExt cx="1474256" cy="1265145"/>
          </a:xfrm>
        </p:grpSpPr>
        <p:grpSp>
          <p:nvGrpSpPr>
            <p:cNvPr id="67" name="Group 62">
              <a:extLst>
                <a:ext uri="{FF2B5EF4-FFF2-40B4-BE49-F238E27FC236}">
                  <a16:creationId xmlns:a16="http://schemas.microsoft.com/office/drawing/2014/main" id="{45EF683B-D558-41F4-9DB3-5DD9AE64D9A2}"/>
                </a:ext>
              </a:extLst>
            </p:cNvPr>
            <p:cNvGrpSpPr/>
            <p:nvPr/>
          </p:nvGrpSpPr>
          <p:grpSpPr>
            <a:xfrm>
              <a:off x="0" y="0"/>
              <a:ext cx="1474256" cy="1044748"/>
              <a:chOff x="0" y="0"/>
              <a:chExt cx="806450" cy="571500"/>
            </a:xfrm>
          </p:grpSpPr>
          <p:sp>
            <p:nvSpPr>
              <p:cNvPr id="70" name="Freeform 63">
                <a:extLst>
                  <a:ext uri="{FF2B5EF4-FFF2-40B4-BE49-F238E27FC236}">
                    <a16:creationId xmlns:a16="http://schemas.microsoft.com/office/drawing/2014/main" id="{BF23AAD5-3CA2-41B3-86C1-2105A32E7913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  <p:grpSp>
          <p:nvGrpSpPr>
            <p:cNvPr id="68" name="Group 64">
              <a:extLst>
                <a:ext uri="{FF2B5EF4-FFF2-40B4-BE49-F238E27FC236}">
                  <a16:creationId xmlns:a16="http://schemas.microsoft.com/office/drawing/2014/main" id="{25D9AC9F-5589-4CAF-9092-792F02EC7BE2}"/>
                </a:ext>
              </a:extLst>
            </p:cNvPr>
            <p:cNvGrpSpPr/>
            <p:nvPr/>
          </p:nvGrpSpPr>
          <p:grpSpPr>
            <a:xfrm>
              <a:off x="0" y="220396"/>
              <a:ext cx="1474256" cy="1044748"/>
              <a:chOff x="0" y="0"/>
              <a:chExt cx="806450" cy="571500"/>
            </a:xfrm>
          </p:grpSpPr>
          <p:sp>
            <p:nvSpPr>
              <p:cNvPr id="69" name="Freeform 65">
                <a:extLst>
                  <a:ext uri="{FF2B5EF4-FFF2-40B4-BE49-F238E27FC236}">
                    <a16:creationId xmlns:a16="http://schemas.microsoft.com/office/drawing/2014/main" id="{5C0FDD1D-E973-4BCB-B2E5-A315F53C66AE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</p:grpSp>
      <p:grpSp>
        <p:nvGrpSpPr>
          <p:cNvPr id="71" name="Group 66">
            <a:extLst>
              <a:ext uri="{FF2B5EF4-FFF2-40B4-BE49-F238E27FC236}">
                <a16:creationId xmlns:a16="http://schemas.microsoft.com/office/drawing/2014/main" id="{B9C4AD1D-1DB0-44AD-89F9-38B35E58EC9F}"/>
              </a:ext>
            </a:extLst>
          </p:cNvPr>
          <p:cNvGrpSpPr/>
          <p:nvPr userDrawn="1"/>
        </p:nvGrpSpPr>
        <p:grpSpPr>
          <a:xfrm>
            <a:off x="5727436" y="5728102"/>
            <a:ext cx="737128" cy="632572"/>
            <a:chOff x="0" y="0"/>
            <a:chExt cx="1474256" cy="1265145"/>
          </a:xfrm>
        </p:grpSpPr>
        <p:grpSp>
          <p:nvGrpSpPr>
            <p:cNvPr id="72" name="Group 67">
              <a:extLst>
                <a:ext uri="{FF2B5EF4-FFF2-40B4-BE49-F238E27FC236}">
                  <a16:creationId xmlns:a16="http://schemas.microsoft.com/office/drawing/2014/main" id="{FAC5CE06-93AF-4C05-B79C-69C363ED131D}"/>
                </a:ext>
              </a:extLst>
            </p:cNvPr>
            <p:cNvGrpSpPr/>
            <p:nvPr/>
          </p:nvGrpSpPr>
          <p:grpSpPr>
            <a:xfrm>
              <a:off x="0" y="0"/>
              <a:ext cx="1474256" cy="1044748"/>
              <a:chOff x="0" y="0"/>
              <a:chExt cx="806450" cy="571500"/>
            </a:xfrm>
          </p:grpSpPr>
          <p:sp>
            <p:nvSpPr>
              <p:cNvPr id="75" name="Freeform 68">
                <a:extLst>
                  <a:ext uri="{FF2B5EF4-FFF2-40B4-BE49-F238E27FC236}">
                    <a16:creationId xmlns:a16="http://schemas.microsoft.com/office/drawing/2014/main" id="{9EFAA316-D544-4668-A7B9-78F7FEBDB135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  <p:grpSp>
          <p:nvGrpSpPr>
            <p:cNvPr id="73" name="Group 69">
              <a:extLst>
                <a:ext uri="{FF2B5EF4-FFF2-40B4-BE49-F238E27FC236}">
                  <a16:creationId xmlns:a16="http://schemas.microsoft.com/office/drawing/2014/main" id="{F6607048-D7BA-4786-933F-8469C42165E1}"/>
                </a:ext>
              </a:extLst>
            </p:cNvPr>
            <p:cNvGrpSpPr/>
            <p:nvPr/>
          </p:nvGrpSpPr>
          <p:grpSpPr>
            <a:xfrm>
              <a:off x="0" y="220396"/>
              <a:ext cx="1474256" cy="1044748"/>
              <a:chOff x="0" y="0"/>
              <a:chExt cx="806450" cy="571500"/>
            </a:xfrm>
          </p:grpSpPr>
          <p:sp>
            <p:nvSpPr>
              <p:cNvPr id="74" name="Freeform 70">
                <a:extLst>
                  <a:ext uri="{FF2B5EF4-FFF2-40B4-BE49-F238E27FC236}">
                    <a16:creationId xmlns:a16="http://schemas.microsoft.com/office/drawing/2014/main" id="{0B76079C-4B34-4F16-8091-C5DE7AC5637F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>
            <a:extLst>
              <a:ext uri="{FF2B5EF4-FFF2-40B4-BE49-F238E27FC236}">
                <a16:creationId xmlns:a16="http://schemas.microsoft.com/office/drawing/2014/main" id="{F9A19FF1-78CB-4614-8921-19ED42A091F4}"/>
              </a:ext>
            </a:extLst>
          </p:cNvPr>
          <p:cNvSpPr/>
          <p:nvPr userDrawn="1"/>
        </p:nvSpPr>
        <p:spPr>
          <a:xfrm rot="5400000">
            <a:off x="2857140" y="-2468624"/>
            <a:ext cx="6477852" cy="11988933"/>
          </a:xfrm>
          <a:prstGeom prst="rect">
            <a:avLst/>
          </a:prstGeom>
          <a:solidFill>
            <a:srgbClr val="FF914D"/>
          </a:solidFill>
        </p:spPr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82A27539-2693-4A13-976A-5500F2DB6366}"/>
              </a:ext>
            </a:extLst>
          </p:cNvPr>
          <p:cNvGrpSpPr/>
          <p:nvPr userDrawn="1"/>
        </p:nvGrpSpPr>
        <p:grpSpPr>
          <a:xfrm rot="5400000">
            <a:off x="2944037" y="-2372278"/>
            <a:ext cx="6311643" cy="11793317"/>
            <a:chOff x="0" y="0"/>
            <a:chExt cx="2103093" cy="2504705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649A90CE-AA85-4A53-A7F1-4924054A9BD3}"/>
                </a:ext>
              </a:extLst>
            </p:cNvPr>
            <p:cNvSpPr/>
            <p:nvPr/>
          </p:nvSpPr>
          <p:spPr>
            <a:xfrm>
              <a:off x="0" y="0"/>
              <a:ext cx="2103093" cy="2504705"/>
            </a:xfrm>
            <a:custGeom>
              <a:avLst/>
              <a:gdLst/>
              <a:ahLst/>
              <a:cxnLst/>
              <a:rect l="l" t="t" r="r" b="b"/>
              <a:pathLst>
                <a:path w="2103093" h="2504705">
                  <a:moveTo>
                    <a:pt x="0" y="0"/>
                  </a:moveTo>
                  <a:lnTo>
                    <a:pt x="2103093" y="0"/>
                  </a:lnTo>
                  <a:lnTo>
                    <a:pt x="2103093" y="2504705"/>
                  </a:lnTo>
                  <a:lnTo>
                    <a:pt x="0" y="250470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1" name="Group 6">
            <a:extLst>
              <a:ext uri="{FF2B5EF4-FFF2-40B4-BE49-F238E27FC236}">
                <a16:creationId xmlns:a16="http://schemas.microsoft.com/office/drawing/2014/main" id="{E431A177-6915-4F9D-A7CB-5B7AEE87382C}"/>
              </a:ext>
            </a:extLst>
          </p:cNvPr>
          <p:cNvGrpSpPr/>
          <p:nvPr userDrawn="1"/>
        </p:nvGrpSpPr>
        <p:grpSpPr>
          <a:xfrm rot="5400000">
            <a:off x="10651223" y="431214"/>
            <a:ext cx="306599" cy="452599"/>
            <a:chOff x="0" y="0"/>
            <a:chExt cx="6350000" cy="6350000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75C050A-996C-4D37-9814-3627E90378C4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1BEDD"/>
            </a:solidFill>
          </p:spPr>
        </p:sp>
      </p:grpSp>
      <p:grpSp>
        <p:nvGrpSpPr>
          <p:cNvPr id="13" name="Group 8">
            <a:extLst>
              <a:ext uri="{FF2B5EF4-FFF2-40B4-BE49-F238E27FC236}">
                <a16:creationId xmlns:a16="http://schemas.microsoft.com/office/drawing/2014/main" id="{9777D182-DA50-4E65-BA80-56EC86191E20}"/>
              </a:ext>
            </a:extLst>
          </p:cNvPr>
          <p:cNvGrpSpPr/>
          <p:nvPr userDrawn="1"/>
        </p:nvGrpSpPr>
        <p:grpSpPr>
          <a:xfrm rot="5400000">
            <a:off x="9686685" y="431214"/>
            <a:ext cx="306599" cy="452599"/>
            <a:chOff x="0" y="0"/>
            <a:chExt cx="6350000" cy="6350000"/>
          </a:xfrm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105D808F-5F73-433B-A903-619B03E2CF13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1BEDD"/>
            </a:solidFill>
          </p:spPr>
        </p:sp>
      </p:grpSp>
      <p:grpSp>
        <p:nvGrpSpPr>
          <p:cNvPr id="15" name="Group 10">
            <a:extLst>
              <a:ext uri="{FF2B5EF4-FFF2-40B4-BE49-F238E27FC236}">
                <a16:creationId xmlns:a16="http://schemas.microsoft.com/office/drawing/2014/main" id="{27B0CB50-EF3E-4EF1-9978-26178416483F}"/>
              </a:ext>
            </a:extLst>
          </p:cNvPr>
          <p:cNvGrpSpPr/>
          <p:nvPr userDrawn="1"/>
        </p:nvGrpSpPr>
        <p:grpSpPr>
          <a:xfrm rot="5400000">
            <a:off x="8743795" y="431214"/>
            <a:ext cx="306599" cy="452599"/>
            <a:chOff x="0" y="0"/>
            <a:chExt cx="6350000" cy="6350000"/>
          </a:xfrm>
        </p:grpSpPr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03E496E5-B0D2-41B2-814B-8BBD68E9ED94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1BEDD"/>
            </a:solidFill>
          </p:spPr>
        </p:sp>
      </p:grpSp>
      <p:grpSp>
        <p:nvGrpSpPr>
          <p:cNvPr id="17" name="Group 12">
            <a:extLst>
              <a:ext uri="{FF2B5EF4-FFF2-40B4-BE49-F238E27FC236}">
                <a16:creationId xmlns:a16="http://schemas.microsoft.com/office/drawing/2014/main" id="{152F304E-517B-441F-B0B5-79EBE11BF78E}"/>
              </a:ext>
            </a:extLst>
          </p:cNvPr>
          <p:cNvGrpSpPr/>
          <p:nvPr userDrawn="1"/>
        </p:nvGrpSpPr>
        <p:grpSpPr>
          <a:xfrm rot="5400000">
            <a:off x="7840415" y="431214"/>
            <a:ext cx="306599" cy="452599"/>
            <a:chOff x="0" y="0"/>
            <a:chExt cx="6350000" cy="6350000"/>
          </a:xfrm>
        </p:grpSpPr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AACB375D-85F5-45CD-852C-9CB5509F48B2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1BEDD"/>
            </a:solidFill>
          </p:spPr>
        </p:sp>
      </p:grpSp>
      <p:grpSp>
        <p:nvGrpSpPr>
          <p:cNvPr id="19" name="Group 14">
            <a:extLst>
              <a:ext uri="{FF2B5EF4-FFF2-40B4-BE49-F238E27FC236}">
                <a16:creationId xmlns:a16="http://schemas.microsoft.com/office/drawing/2014/main" id="{2E42CE60-A0A4-4C57-8BEE-5591BC2ABB4B}"/>
              </a:ext>
            </a:extLst>
          </p:cNvPr>
          <p:cNvGrpSpPr/>
          <p:nvPr userDrawn="1"/>
        </p:nvGrpSpPr>
        <p:grpSpPr>
          <a:xfrm rot="5400000">
            <a:off x="6941560" y="431214"/>
            <a:ext cx="306599" cy="452599"/>
            <a:chOff x="0" y="0"/>
            <a:chExt cx="6350000" cy="6350000"/>
          </a:xfrm>
        </p:grpSpPr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7874CC07-5BA5-4208-8B3F-643A64090E89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1BEDD"/>
            </a:solidFill>
          </p:spPr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14B68B42-68B7-47EB-9D03-AFBA67B79340}"/>
              </a:ext>
            </a:extLst>
          </p:cNvPr>
          <p:cNvGrpSpPr/>
          <p:nvPr userDrawn="1"/>
        </p:nvGrpSpPr>
        <p:grpSpPr>
          <a:xfrm rot="5400000">
            <a:off x="6019935" y="431214"/>
            <a:ext cx="306599" cy="452599"/>
            <a:chOff x="0" y="0"/>
            <a:chExt cx="6350000" cy="6350000"/>
          </a:xfrm>
        </p:grpSpPr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31C14824-F7BB-473F-8884-397D223345E1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1BEDD"/>
            </a:solidFill>
          </p:spPr>
        </p:sp>
      </p:grpSp>
      <p:grpSp>
        <p:nvGrpSpPr>
          <p:cNvPr id="39" name="Group 34">
            <a:extLst>
              <a:ext uri="{FF2B5EF4-FFF2-40B4-BE49-F238E27FC236}">
                <a16:creationId xmlns:a16="http://schemas.microsoft.com/office/drawing/2014/main" id="{B76B8090-D48F-4AD0-8B77-C378727CB978}"/>
              </a:ext>
            </a:extLst>
          </p:cNvPr>
          <p:cNvGrpSpPr/>
          <p:nvPr userDrawn="1"/>
        </p:nvGrpSpPr>
        <p:grpSpPr>
          <a:xfrm rot="5400000">
            <a:off x="11447911" y="431214"/>
            <a:ext cx="306599" cy="452599"/>
            <a:chOff x="0" y="0"/>
            <a:chExt cx="6350000" cy="6350000"/>
          </a:xfrm>
        </p:grpSpPr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AA4E6E9E-898B-4A54-AEE0-9496C53B5C97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1BEDD"/>
            </a:solidFill>
          </p:spPr>
        </p:sp>
      </p:grpSp>
      <p:grpSp>
        <p:nvGrpSpPr>
          <p:cNvPr id="41" name="Group 36">
            <a:extLst>
              <a:ext uri="{FF2B5EF4-FFF2-40B4-BE49-F238E27FC236}">
                <a16:creationId xmlns:a16="http://schemas.microsoft.com/office/drawing/2014/main" id="{BBBFBBA6-2FAD-4500-82D9-F6B2D5DF20B8}"/>
              </a:ext>
            </a:extLst>
          </p:cNvPr>
          <p:cNvGrpSpPr/>
          <p:nvPr userDrawn="1"/>
        </p:nvGrpSpPr>
        <p:grpSpPr>
          <a:xfrm rot="5400000">
            <a:off x="11354684" y="23471"/>
            <a:ext cx="493052" cy="632572"/>
            <a:chOff x="0" y="0"/>
            <a:chExt cx="1474256" cy="1265145"/>
          </a:xfrm>
        </p:grpSpPr>
        <p:grpSp>
          <p:nvGrpSpPr>
            <p:cNvPr id="42" name="Group 37">
              <a:extLst>
                <a:ext uri="{FF2B5EF4-FFF2-40B4-BE49-F238E27FC236}">
                  <a16:creationId xmlns:a16="http://schemas.microsoft.com/office/drawing/2014/main" id="{7F784BCB-C7AA-4B82-A06C-B4BDD7AB7482}"/>
                </a:ext>
              </a:extLst>
            </p:cNvPr>
            <p:cNvGrpSpPr/>
            <p:nvPr/>
          </p:nvGrpSpPr>
          <p:grpSpPr>
            <a:xfrm>
              <a:off x="0" y="0"/>
              <a:ext cx="1474256" cy="1044748"/>
              <a:chOff x="0" y="0"/>
              <a:chExt cx="806450" cy="571500"/>
            </a:xfrm>
          </p:grpSpPr>
          <p:sp>
            <p:nvSpPr>
              <p:cNvPr id="45" name="Freeform 38">
                <a:extLst>
                  <a:ext uri="{FF2B5EF4-FFF2-40B4-BE49-F238E27FC236}">
                    <a16:creationId xmlns:a16="http://schemas.microsoft.com/office/drawing/2014/main" id="{C04E8B97-0B4A-4CE3-91C1-0F6EC7DED22D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  <p:grpSp>
          <p:nvGrpSpPr>
            <p:cNvPr id="43" name="Group 39">
              <a:extLst>
                <a:ext uri="{FF2B5EF4-FFF2-40B4-BE49-F238E27FC236}">
                  <a16:creationId xmlns:a16="http://schemas.microsoft.com/office/drawing/2014/main" id="{A70EB9B3-22B5-4229-8A04-D1FC2BBD8E00}"/>
                </a:ext>
              </a:extLst>
            </p:cNvPr>
            <p:cNvGrpSpPr/>
            <p:nvPr/>
          </p:nvGrpSpPr>
          <p:grpSpPr>
            <a:xfrm>
              <a:off x="0" y="220396"/>
              <a:ext cx="1474256" cy="1044748"/>
              <a:chOff x="0" y="0"/>
              <a:chExt cx="806450" cy="571500"/>
            </a:xfrm>
          </p:grpSpPr>
          <p:sp>
            <p:nvSpPr>
              <p:cNvPr id="44" name="Freeform 40">
                <a:extLst>
                  <a:ext uri="{FF2B5EF4-FFF2-40B4-BE49-F238E27FC236}">
                    <a16:creationId xmlns:a16="http://schemas.microsoft.com/office/drawing/2014/main" id="{7A072DDB-8BA2-4234-9342-9BB29FC52DB2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</p:grpSp>
      <p:grpSp>
        <p:nvGrpSpPr>
          <p:cNvPr id="46" name="Group 41">
            <a:extLst>
              <a:ext uri="{FF2B5EF4-FFF2-40B4-BE49-F238E27FC236}">
                <a16:creationId xmlns:a16="http://schemas.microsoft.com/office/drawing/2014/main" id="{45D3341A-C228-4965-82BA-1261FE0393F5}"/>
              </a:ext>
            </a:extLst>
          </p:cNvPr>
          <p:cNvGrpSpPr/>
          <p:nvPr userDrawn="1"/>
        </p:nvGrpSpPr>
        <p:grpSpPr>
          <a:xfrm rot="5400000">
            <a:off x="10557996" y="23471"/>
            <a:ext cx="493052" cy="632572"/>
            <a:chOff x="0" y="0"/>
            <a:chExt cx="1474256" cy="1265145"/>
          </a:xfrm>
        </p:grpSpPr>
        <p:grpSp>
          <p:nvGrpSpPr>
            <p:cNvPr id="47" name="Group 42">
              <a:extLst>
                <a:ext uri="{FF2B5EF4-FFF2-40B4-BE49-F238E27FC236}">
                  <a16:creationId xmlns:a16="http://schemas.microsoft.com/office/drawing/2014/main" id="{793FC473-8F89-46D4-B181-677F708078B5}"/>
                </a:ext>
              </a:extLst>
            </p:cNvPr>
            <p:cNvGrpSpPr/>
            <p:nvPr/>
          </p:nvGrpSpPr>
          <p:grpSpPr>
            <a:xfrm>
              <a:off x="0" y="0"/>
              <a:ext cx="1474256" cy="1044748"/>
              <a:chOff x="0" y="0"/>
              <a:chExt cx="806450" cy="571500"/>
            </a:xfrm>
          </p:grpSpPr>
          <p:sp>
            <p:nvSpPr>
              <p:cNvPr id="50" name="Freeform 43">
                <a:extLst>
                  <a:ext uri="{FF2B5EF4-FFF2-40B4-BE49-F238E27FC236}">
                    <a16:creationId xmlns:a16="http://schemas.microsoft.com/office/drawing/2014/main" id="{640FA345-6418-403B-B7F1-5CF4B016E28F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  <p:grpSp>
          <p:nvGrpSpPr>
            <p:cNvPr id="48" name="Group 44">
              <a:extLst>
                <a:ext uri="{FF2B5EF4-FFF2-40B4-BE49-F238E27FC236}">
                  <a16:creationId xmlns:a16="http://schemas.microsoft.com/office/drawing/2014/main" id="{2A5F07C8-B81A-49E6-9561-7B68FF6D90C5}"/>
                </a:ext>
              </a:extLst>
            </p:cNvPr>
            <p:cNvGrpSpPr/>
            <p:nvPr/>
          </p:nvGrpSpPr>
          <p:grpSpPr>
            <a:xfrm>
              <a:off x="0" y="220396"/>
              <a:ext cx="1474256" cy="1044748"/>
              <a:chOff x="0" y="0"/>
              <a:chExt cx="806450" cy="571500"/>
            </a:xfrm>
          </p:grpSpPr>
          <p:sp>
            <p:nvSpPr>
              <p:cNvPr id="49" name="Freeform 45">
                <a:extLst>
                  <a:ext uri="{FF2B5EF4-FFF2-40B4-BE49-F238E27FC236}">
                    <a16:creationId xmlns:a16="http://schemas.microsoft.com/office/drawing/2014/main" id="{718C3536-4189-4F0A-9A03-34F35004152C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</p:grpSp>
      <p:grpSp>
        <p:nvGrpSpPr>
          <p:cNvPr id="51" name="Group 46">
            <a:extLst>
              <a:ext uri="{FF2B5EF4-FFF2-40B4-BE49-F238E27FC236}">
                <a16:creationId xmlns:a16="http://schemas.microsoft.com/office/drawing/2014/main" id="{B5FE1781-8DF8-4014-82FA-017DAA837A5A}"/>
              </a:ext>
            </a:extLst>
          </p:cNvPr>
          <p:cNvGrpSpPr/>
          <p:nvPr userDrawn="1"/>
        </p:nvGrpSpPr>
        <p:grpSpPr>
          <a:xfrm rot="5400000">
            <a:off x="9593459" y="23471"/>
            <a:ext cx="493052" cy="632572"/>
            <a:chOff x="0" y="0"/>
            <a:chExt cx="1474256" cy="1265145"/>
          </a:xfrm>
        </p:grpSpPr>
        <p:grpSp>
          <p:nvGrpSpPr>
            <p:cNvPr id="52" name="Group 47">
              <a:extLst>
                <a:ext uri="{FF2B5EF4-FFF2-40B4-BE49-F238E27FC236}">
                  <a16:creationId xmlns:a16="http://schemas.microsoft.com/office/drawing/2014/main" id="{4485CA55-6003-4586-8ECD-D8D86A168EF5}"/>
                </a:ext>
              </a:extLst>
            </p:cNvPr>
            <p:cNvGrpSpPr/>
            <p:nvPr/>
          </p:nvGrpSpPr>
          <p:grpSpPr>
            <a:xfrm>
              <a:off x="0" y="0"/>
              <a:ext cx="1474256" cy="1044748"/>
              <a:chOff x="0" y="0"/>
              <a:chExt cx="806450" cy="571500"/>
            </a:xfrm>
          </p:grpSpPr>
          <p:sp>
            <p:nvSpPr>
              <p:cNvPr id="55" name="Freeform 48">
                <a:extLst>
                  <a:ext uri="{FF2B5EF4-FFF2-40B4-BE49-F238E27FC236}">
                    <a16:creationId xmlns:a16="http://schemas.microsoft.com/office/drawing/2014/main" id="{DA30742D-38EC-452C-BEAD-DA0ACA1F70E9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  <p:grpSp>
          <p:nvGrpSpPr>
            <p:cNvPr id="53" name="Group 49">
              <a:extLst>
                <a:ext uri="{FF2B5EF4-FFF2-40B4-BE49-F238E27FC236}">
                  <a16:creationId xmlns:a16="http://schemas.microsoft.com/office/drawing/2014/main" id="{E08264C7-1342-41EB-B784-CE2552C1BCA3}"/>
                </a:ext>
              </a:extLst>
            </p:cNvPr>
            <p:cNvGrpSpPr/>
            <p:nvPr/>
          </p:nvGrpSpPr>
          <p:grpSpPr>
            <a:xfrm>
              <a:off x="0" y="220396"/>
              <a:ext cx="1474256" cy="1044748"/>
              <a:chOff x="0" y="0"/>
              <a:chExt cx="806450" cy="571500"/>
            </a:xfrm>
          </p:grpSpPr>
          <p:sp>
            <p:nvSpPr>
              <p:cNvPr id="54" name="Freeform 50">
                <a:extLst>
                  <a:ext uri="{FF2B5EF4-FFF2-40B4-BE49-F238E27FC236}">
                    <a16:creationId xmlns:a16="http://schemas.microsoft.com/office/drawing/2014/main" id="{00620023-21B3-4722-95C8-C155FD67C578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</p:grpSp>
      <p:grpSp>
        <p:nvGrpSpPr>
          <p:cNvPr id="56" name="Group 51">
            <a:extLst>
              <a:ext uri="{FF2B5EF4-FFF2-40B4-BE49-F238E27FC236}">
                <a16:creationId xmlns:a16="http://schemas.microsoft.com/office/drawing/2014/main" id="{46CA23BE-8249-4100-9985-192D075FE1C2}"/>
              </a:ext>
            </a:extLst>
          </p:cNvPr>
          <p:cNvGrpSpPr/>
          <p:nvPr userDrawn="1"/>
        </p:nvGrpSpPr>
        <p:grpSpPr>
          <a:xfrm rot="5400000">
            <a:off x="8650569" y="23471"/>
            <a:ext cx="493052" cy="632572"/>
            <a:chOff x="0" y="0"/>
            <a:chExt cx="1474256" cy="1265145"/>
          </a:xfrm>
        </p:grpSpPr>
        <p:grpSp>
          <p:nvGrpSpPr>
            <p:cNvPr id="57" name="Group 52">
              <a:extLst>
                <a:ext uri="{FF2B5EF4-FFF2-40B4-BE49-F238E27FC236}">
                  <a16:creationId xmlns:a16="http://schemas.microsoft.com/office/drawing/2014/main" id="{4862B583-DEAE-48EA-864B-41D81E50F02C}"/>
                </a:ext>
              </a:extLst>
            </p:cNvPr>
            <p:cNvGrpSpPr/>
            <p:nvPr/>
          </p:nvGrpSpPr>
          <p:grpSpPr>
            <a:xfrm>
              <a:off x="0" y="0"/>
              <a:ext cx="1474256" cy="1044748"/>
              <a:chOff x="0" y="0"/>
              <a:chExt cx="806450" cy="571500"/>
            </a:xfrm>
          </p:grpSpPr>
          <p:sp>
            <p:nvSpPr>
              <p:cNvPr id="60" name="Freeform 53">
                <a:extLst>
                  <a:ext uri="{FF2B5EF4-FFF2-40B4-BE49-F238E27FC236}">
                    <a16:creationId xmlns:a16="http://schemas.microsoft.com/office/drawing/2014/main" id="{BD090154-6328-4171-88B7-13EB0D560727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  <p:grpSp>
          <p:nvGrpSpPr>
            <p:cNvPr id="58" name="Group 54">
              <a:extLst>
                <a:ext uri="{FF2B5EF4-FFF2-40B4-BE49-F238E27FC236}">
                  <a16:creationId xmlns:a16="http://schemas.microsoft.com/office/drawing/2014/main" id="{B2871AE9-EBD2-4E79-820F-666FD00F5506}"/>
                </a:ext>
              </a:extLst>
            </p:cNvPr>
            <p:cNvGrpSpPr/>
            <p:nvPr/>
          </p:nvGrpSpPr>
          <p:grpSpPr>
            <a:xfrm>
              <a:off x="0" y="220396"/>
              <a:ext cx="1474256" cy="1044748"/>
              <a:chOff x="0" y="0"/>
              <a:chExt cx="806450" cy="571500"/>
            </a:xfrm>
          </p:grpSpPr>
          <p:sp>
            <p:nvSpPr>
              <p:cNvPr id="59" name="Freeform 55">
                <a:extLst>
                  <a:ext uri="{FF2B5EF4-FFF2-40B4-BE49-F238E27FC236}">
                    <a16:creationId xmlns:a16="http://schemas.microsoft.com/office/drawing/2014/main" id="{0B624F8A-B5F1-41C6-94C5-2DFAE8F15B57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</p:grpSp>
      <p:grpSp>
        <p:nvGrpSpPr>
          <p:cNvPr id="61" name="Group 56">
            <a:extLst>
              <a:ext uri="{FF2B5EF4-FFF2-40B4-BE49-F238E27FC236}">
                <a16:creationId xmlns:a16="http://schemas.microsoft.com/office/drawing/2014/main" id="{0412A774-140E-46A1-AF8A-D87CBBB84C25}"/>
              </a:ext>
            </a:extLst>
          </p:cNvPr>
          <p:cNvGrpSpPr/>
          <p:nvPr userDrawn="1"/>
        </p:nvGrpSpPr>
        <p:grpSpPr>
          <a:xfrm rot="5400000">
            <a:off x="7746254" y="23471"/>
            <a:ext cx="493052" cy="632572"/>
            <a:chOff x="0" y="0"/>
            <a:chExt cx="1474256" cy="1265145"/>
          </a:xfrm>
        </p:grpSpPr>
        <p:grpSp>
          <p:nvGrpSpPr>
            <p:cNvPr id="62" name="Group 57">
              <a:extLst>
                <a:ext uri="{FF2B5EF4-FFF2-40B4-BE49-F238E27FC236}">
                  <a16:creationId xmlns:a16="http://schemas.microsoft.com/office/drawing/2014/main" id="{0FF07554-3AA4-43AC-8561-9B937DBCE76A}"/>
                </a:ext>
              </a:extLst>
            </p:cNvPr>
            <p:cNvGrpSpPr/>
            <p:nvPr/>
          </p:nvGrpSpPr>
          <p:grpSpPr>
            <a:xfrm>
              <a:off x="0" y="0"/>
              <a:ext cx="1474256" cy="1044748"/>
              <a:chOff x="0" y="0"/>
              <a:chExt cx="806450" cy="571500"/>
            </a:xfrm>
          </p:grpSpPr>
          <p:sp>
            <p:nvSpPr>
              <p:cNvPr id="65" name="Freeform 58">
                <a:extLst>
                  <a:ext uri="{FF2B5EF4-FFF2-40B4-BE49-F238E27FC236}">
                    <a16:creationId xmlns:a16="http://schemas.microsoft.com/office/drawing/2014/main" id="{BEB70687-A1AA-4606-9C15-E31334E27AAB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  <p:grpSp>
          <p:nvGrpSpPr>
            <p:cNvPr id="63" name="Group 59">
              <a:extLst>
                <a:ext uri="{FF2B5EF4-FFF2-40B4-BE49-F238E27FC236}">
                  <a16:creationId xmlns:a16="http://schemas.microsoft.com/office/drawing/2014/main" id="{AC25AA64-E0BA-41D1-A0F3-C55D2BDDE63D}"/>
                </a:ext>
              </a:extLst>
            </p:cNvPr>
            <p:cNvGrpSpPr/>
            <p:nvPr/>
          </p:nvGrpSpPr>
          <p:grpSpPr>
            <a:xfrm>
              <a:off x="0" y="220396"/>
              <a:ext cx="1474256" cy="1044748"/>
              <a:chOff x="0" y="0"/>
              <a:chExt cx="806450" cy="571500"/>
            </a:xfrm>
          </p:grpSpPr>
          <p:sp>
            <p:nvSpPr>
              <p:cNvPr id="64" name="Freeform 60">
                <a:extLst>
                  <a:ext uri="{FF2B5EF4-FFF2-40B4-BE49-F238E27FC236}">
                    <a16:creationId xmlns:a16="http://schemas.microsoft.com/office/drawing/2014/main" id="{923A52D7-C4A7-409B-8964-2084146F02D4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</p:grpSp>
      <p:grpSp>
        <p:nvGrpSpPr>
          <p:cNvPr id="66" name="Group 61">
            <a:extLst>
              <a:ext uri="{FF2B5EF4-FFF2-40B4-BE49-F238E27FC236}">
                <a16:creationId xmlns:a16="http://schemas.microsoft.com/office/drawing/2014/main" id="{1333F301-B0AF-496B-9C81-76C8AD45B50C}"/>
              </a:ext>
            </a:extLst>
          </p:cNvPr>
          <p:cNvGrpSpPr/>
          <p:nvPr userDrawn="1"/>
        </p:nvGrpSpPr>
        <p:grpSpPr>
          <a:xfrm rot="5400000">
            <a:off x="6848333" y="6440"/>
            <a:ext cx="493052" cy="632572"/>
            <a:chOff x="0" y="0"/>
            <a:chExt cx="1474256" cy="1265145"/>
          </a:xfrm>
        </p:grpSpPr>
        <p:grpSp>
          <p:nvGrpSpPr>
            <p:cNvPr id="67" name="Group 62">
              <a:extLst>
                <a:ext uri="{FF2B5EF4-FFF2-40B4-BE49-F238E27FC236}">
                  <a16:creationId xmlns:a16="http://schemas.microsoft.com/office/drawing/2014/main" id="{1F4BE48B-4EBD-4921-9D94-99FB694C24C8}"/>
                </a:ext>
              </a:extLst>
            </p:cNvPr>
            <p:cNvGrpSpPr/>
            <p:nvPr/>
          </p:nvGrpSpPr>
          <p:grpSpPr>
            <a:xfrm>
              <a:off x="0" y="0"/>
              <a:ext cx="1474256" cy="1044748"/>
              <a:chOff x="0" y="0"/>
              <a:chExt cx="806450" cy="571500"/>
            </a:xfrm>
          </p:grpSpPr>
          <p:sp>
            <p:nvSpPr>
              <p:cNvPr id="70" name="Freeform 63">
                <a:extLst>
                  <a:ext uri="{FF2B5EF4-FFF2-40B4-BE49-F238E27FC236}">
                    <a16:creationId xmlns:a16="http://schemas.microsoft.com/office/drawing/2014/main" id="{138A6FEE-25E8-43E8-AB9B-95FAFB87B5D4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  <p:grpSp>
          <p:nvGrpSpPr>
            <p:cNvPr id="68" name="Group 64">
              <a:extLst>
                <a:ext uri="{FF2B5EF4-FFF2-40B4-BE49-F238E27FC236}">
                  <a16:creationId xmlns:a16="http://schemas.microsoft.com/office/drawing/2014/main" id="{5061381D-B03A-4CD0-A781-D1F86A50D642}"/>
                </a:ext>
              </a:extLst>
            </p:cNvPr>
            <p:cNvGrpSpPr/>
            <p:nvPr/>
          </p:nvGrpSpPr>
          <p:grpSpPr>
            <a:xfrm>
              <a:off x="0" y="220396"/>
              <a:ext cx="1474256" cy="1044748"/>
              <a:chOff x="0" y="0"/>
              <a:chExt cx="806450" cy="571500"/>
            </a:xfrm>
          </p:grpSpPr>
          <p:sp>
            <p:nvSpPr>
              <p:cNvPr id="69" name="Freeform 65">
                <a:extLst>
                  <a:ext uri="{FF2B5EF4-FFF2-40B4-BE49-F238E27FC236}">
                    <a16:creationId xmlns:a16="http://schemas.microsoft.com/office/drawing/2014/main" id="{19C2CF27-15C3-4458-AE1C-04F1711AE881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</p:grpSp>
      <p:grpSp>
        <p:nvGrpSpPr>
          <p:cNvPr id="71" name="Group 66">
            <a:extLst>
              <a:ext uri="{FF2B5EF4-FFF2-40B4-BE49-F238E27FC236}">
                <a16:creationId xmlns:a16="http://schemas.microsoft.com/office/drawing/2014/main" id="{8F7E505A-67AA-4671-992B-4FE282FF3A53}"/>
              </a:ext>
            </a:extLst>
          </p:cNvPr>
          <p:cNvGrpSpPr/>
          <p:nvPr userDrawn="1"/>
        </p:nvGrpSpPr>
        <p:grpSpPr>
          <a:xfrm rot="5400000">
            <a:off x="5926709" y="23471"/>
            <a:ext cx="493052" cy="632572"/>
            <a:chOff x="0" y="0"/>
            <a:chExt cx="1474256" cy="1265145"/>
          </a:xfrm>
        </p:grpSpPr>
        <p:grpSp>
          <p:nvGrpSpPr>
            <p:cNvPr id="72" name="Group 67">
              <a:extLst>
                <a:ext uri="{FF2B5EF4-FFF2-40B4-BE49-F238E27FC236}">
                  <a16:creationId xmlns:a16="http://schemas.microsoft.com/office/drawing/2014/main" id="{F9037057-96C9-4318-9FEB-FE7FC1E19174}"/>
                </a:ext>
              </a:extLst>
            </p:cNvPr>
            <p:cNvGrpSpPr/>
            <p:nvPr/>
          </p:nvGrpSpPr>
          <p:grpSpPr>
            <a:xfrm>
              <a:off x="0" y="0"/>
              <a:ext cx="1474256" cy="1044748"/>
              <a:chOff x="0" y="0"/>
              <a:chExt cx="806450" cy="571500"/>
            </a:xfrm>
          </p:grpSpPr>
          <p:sp>
            <p:nvSpPr>
              <p:cNvPr id="75" name="Freeform 68">
                <a:extLst>
                  <a:ext uri="{FF2B5EF4-FFF2-40B4-BE49-F238E27FC236}">
                    <a16:creationId xmlns:a16="http://schemas.microsoft.com/office/drawing/2014/main" id="{8F1E9755-A3D8-47C9-A5F9-337FD0187C01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  <p:grpSp>
          <p:nvGrpSpPr>
            <p:cNvPr id="73" name="Group 69">
              <a:extLst>
                <a:ext uri="{FF2B5EF4-FFF2-40B4-BE49-F238E27FC236}">
                  <a16:creationId xmlns:a16="http://schemas.microsoft.com/office/drawing/2014/main" id="{6527DC2A-77A4-4978-90D7-F15CD66A3F27}"/>
                </a:ext>
              </a:extLst>
            </p:cNvPr>
            <p:cNvGrpSpPr/>
            <p:nvPr/>
          </p:nvGrpSpPr>
          <p:grpSpPr>
            <a:xfrm>
              <a:off x="0" y="220396"/>
              <a:ext cx="1474256" cy="1044748"/>
              <a:chOff x="0" y="0"/>
              <a:chExt cx="806450" cy="571500"/>
            </a:xfrm>
          </p:grpSpPr>
          <p:sp>
            <p:nvSpPr>
              <p:cNvPr id="74" name="Freeform 70">
                <a:extLst>
                  <a:ext uri="{FF2B5EF4-FFF2-40B4-BE49-F238E27FC236}">
                    <a16:creationId xmlns:a16="http://schemas.microsoft.com/office/drawing/2014/main" id="{80E8D1BF-1727-4019-A3F2-195CDA8787EC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</p:grpSp>
      <p:grpSp>
        <p:nvGrpSpPr>
          <p:cNvPr id="85" name="Group 6">
            <a:extLst>
              <a:ext uri="{FF2B5EF4-FFF2-40B4-BE49-F238E27FC236}">
                <a16:creationId xmlns:a16="http://schemas.microsoft.com/office/drawing/2014/main" id="{A0E0EEA8-7E68-44CB-9B6C-3D75D07B638C}"/>
              </a:ext>
            </a:extLst>
          </p:cNvPr>
          <p:cNvGrpSpPr/>
          <p:nvPr userDrawn="1"/>
        </p:nvGrpSpPr>
        <p:grpSpPr>
          <a:xfrm rot="5400000">
            <a:off x="5220355" y="431898"/>
            <a:ext cx="306599" cy="452599"/>
            <a:chOff x="0" y="0"/>
            <a:chExt cx="6350000" cy="6350000"/>
          </a:xfrm>
        </p:grpSpPr>
        <p:sp>
          <p:nvSpPr>
            <p:cNvPr id="86" name="Freeform 7">
              <a:extLst>
                <a:ext uri="{FF2B5EF4-FFF2-40B4-BE49-F238E27FC236}">
                  <a16:creationId xmlns:a16="http://schemas.microsoft.com/office/drawing/2014/main" id="{E9F1A722-DA59-417C-B313-99EA7D3BB19F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1BEDD"/>
            </a:solidFill>
          </p:spPr>
        </p:sp>
      </p:grpSp>
      <p:grpSp>
        <p:nvGrpSpPr>
          <p:cNvPr id="87" name="Group 8">
            <a:extLst>
              <a:ext uri="{FF2B5EF4-FFF2-40B4-BE49-F238E27FC236}">
                <a16:creationId xmlns:a16="http://schemas.microsoft.com/office/drawing/2014/main" id="{DC1BCDC5-34E1-414A-863A-86D192A12AFF}"/>
              </a:ext>
            </a:extLst>
          </p:cNvPr>
          <p:cNvGrpSpPr/>
          <p:nvPr userDrawn="1"/>
        </p:nvGrpSpPr>
        <p:grpSpPr>
          <a:xfrm rot="5400000">
            <a:off x="4255817" y="431898"/>
            <a:ext cx="306599" cy="452599"/>
            <a:chOff x="0" y="0"/>
            <a:chExt cx="6350000" cy="6350000"/>
          </a:xfrm>
        </p:grpSpPr>
        <p:sp>
          <p:nvSpPr>
            <p:cNvPr id="88" name="Freeform 9">
              <a:extLst>
                <a:ext uri="{FF2B5EF4-FFF2-40B4-BE49-F238E27FC236}">
                  <a16:creationId xmlns:a16="http://schemas.microsoft.com/office/drawing/2014/main" id="{ECFEC20C-636E-44FE-8477-1CFAF2199644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1BEDD"/>
            </a:solidFill>
          </p:spPr>
        </p:sp>
      </p:grpSp>
      <p:grpSp>
        <p:nvGrpSpPr>
          <p:cNvPr id="89" name="Group 10">
            <a:extLst>
              <a:ext uri="{FF2B5EF4-FFF2-40B4-BE49-F238E27FC236}">
                <a16:creationId xmlns:a16="http://schemas.microsoft.com/office/drawing/2014/main" id="{7BC6F024-446C-4267-9FD4-EE6D2952BBB9}"/>
              </a:ext>
            </a:extLst>
          </p:cNvPr>
          <p:cNvGrpSpPr/>
          <p:nvPr userDrawn="1"/>
        </p:nvGrpSpPr>
        <p:grpSpPr>
          <a:xfrm rot="5400000">
            <a:off x="3312927" y="431898"/>
            <a:ext cx="306599" cy="452599"/>
            <a:chOff x="0" y="0"/>
            <a:chExt cx="6350000" cy="6350000"/>
          </a:xfrm>
        </p:grpSpPr>
        <p:sp>
          <p:nvSpPr>
            <p:cNvPr id="90" name="Freeform 11">
              <a:extLst>
                <a:ext uri="{FF2B5EF4-FFF2-40B4-BE49-F238E27FC236}">
                  <a16:creationId xmlns:a16="http://schemas.microsoft.com/office/drawing/2014/main" id="{A7527E71-1A15-4E45-9EA6-35934DD8A4EC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1BEDD"/>
            </a:solidFill>
          </p:spPr>
        </p:sp>
      </p:grpSp>
      <p:grpSp>
        <p:nvGrpSpPr>
          <p:cNvPr id="91" name="Group 12">
            <a:extLst>
              <a:ext uri="{FF2B5EF4-FFF2-40B4-BE49-F238E27FC236}">
                <a16:creationId xmlns:a16="http://schemas.microsoft.com/office/drawing/2014/main" id="{A15FAFC1-9A91-42C7-A994-04840446C266}"/>
              </a:ext>
            </a:extLst>
          </p:cNvPr>
          <p:cNvGrpSpPr/>
          <p:nvPr userDrawn="1"/>
        </p:nvGrpSpPr>
        <p:grpSpPr>
          <a:xfrm rot="5400000">
            <a:off x="2409546" y="431898"/>
            <a:ext cx="306599" cy="452599"/>
            <a:chOff x="0" y="0"/>
            <a:chExt cx="6350000" cy="6350000"/>
          </a:xfrm>
        </p:grpSpPr>
        <p:sp>
          <p:nvSpPr>
            <p:cNvPr id="92" name="Freeform 13">
              <a:extLst>
                <a:ext uri="{FF2B5EF4-FFF2-40B4-BE49-F238E27FC236}">
                  <a16:creationId xmlns:a16="http://schemas.microsoft.com/office/drawing/2014/main" id="{1E1E0C63-C11D-4382-B9CE-45FA9D41F9B5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1BEDD"/>
            </a:solidFill>
          </p:spPr>
        </p:sp>
      </p:grpSp>
      <p:grpSp>
        <p:nvGrpSpPr>
          <p:cNvPr id="93" name="Group 14">
            <a:extLst>
              <a:ext uri="{FF2B5EF4-FFF2-40B4-BE49-F238E27FC236}">
                <a16:creationId xmlns:a16="http://schemas.microsoft.com/office/drawing/2014/main" id="{08110488-D42D-482E-A514-E4AFFFFC3643}"/>
              </a:ext>
            </a:extLst>
          </p:cNvPr>
          <p:cNvGrpSpPr/>
          <p:nvPr userDrawn="1"/>
        </p:nvGrpSpPr>
        <p:grpSpPr>
          <a:xfrm rot="5400000">
            <a:off x="1510691" y="431898"/>
            <a:ext cx="306599" cy="452599"/>
            <a:chOff x="0" y="0"/>
            <a:chExt cx="6350000" cy="6350000"/>
          </a:xfrm>
        </p:grpSpPr>
        <p:sp>
          <p:nvSpPr>
            <p:cNvPr id="94" name="Freeform 15">
              <a:extLst>
                <a:ext uri="{FF2B5EF4-FFF2-40B4-BE49-F238E27FC236}">
                  <a16:creationId xmlns:a16="http://schemas.microsoft.com/office/drawing/2014/main" id="{75EE7B6C-B5B5-4973-A62C-26AA04E9DEA1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1BEDD"/>
            </a:solidFill>
          </p:spPr>
        </p:sp>
      </p:grpSp>
      <p:grpSp>
        <p:nvGrpSpPr>
          <p:cNvPr id="95" name="Group 16">
            <a:extLst>
              <a:ext uri="{FF2B5EF4-FFF2-40B4-BE49-F238E27FC236}">
                <a16:creationId xmlns:a16="http://schemas.microsoft.com/office/drawing/2014/main" id="{66F609B9-E072-4611-8EC8-E2DBB5CD45FD}"/>
              </a:ext>
            </a:extLst>
          </p:cNvPr>
          <p:cNvGrpSpPr/>
          <p:nvPr userDrawn="1"/>
        </p:nvGrpSpPr>
        <p:grpSpPr>
          <a:xfrm rot="5400000">
            <a:off x="589067" y="431898"/>
            <a:ext cx="306599" cy="452599"/>
            <a:chOff x="0" y="0"/>
            <a:chExt cx="6350000" cy="6350000"/>
          </a:xfrm>
        </p:grpSpPr>
        <p:sp>
          <p:nvSpPr>
            <p:cNvPr id="96" name="Freeform 17">
              <a:extLst>
                <a:ext uri="{FF2B5EF4-FFF2-40B4-BE49-F238E27FC236}">
                  <a16:creationId xmlns:a16="http://schemas.microsoft.com/office/drawing/2014/main" id="{F2BEFB46-D58E-48B8-8801-A0214C2A605B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1BEDD"/>
            </a:solidFill>
          </p:spPr>
        </p:sp>
      </p:grpSp>
      <p:grpSp>
        <p:nvGrpSpPr>
          <p:cNvPr id="97" name="Group 34">
            <a:extLst>
              <a:ext uri="{FF2B5EF4-FFF2-40B4-BE49-F238E27FC236}">
                <a16:creationId xmlns:a16="http://schemas.microsoft.com/office/drawing/2014/main" id="{0E1A3624-E118-49B9-81B4-2C1BECF184DE}"/>
              </a:ext>
            </a:extLst>
          </p:cNvPr>
          <p:cNvGrpSpPr/>
          <p:nvPr userDrawn="1"/>
        </p:nvGrpSpPr>
        <p:grpSpPr>
          <a:xfrm rot="5400000">
            <a:off x="6017042" y="431898"/>
            <a:ext cx="306599" cy="452599"/>
            <a:chOff x="0" y="0"/>
            <a:chExt cx="6350000" cy="6350000"/>
          </a:xfrm>
        </p:grpSpPr>
        <p:sp>
          <p:nvSpPr>
            <p:cNvPr id="98" name="Freeform 35">
              <a:extLst>
                <a:ext uri="{FF2B5EF4-FFF2-40B4-BE49-F238E27FC236}">
                  <a16:creationId xmlns:a16="http://schemas.microsoft.com/office/drawing/2014/main" id="{4FCF9EE2-1DC2-4147-A521-5AD39F5922FE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1BEDD"/>
            </a:solidFill>
          </p:spPr>
        </p:sp>
      </p:grpSp>
      <p:grpSp>
        <p:nvGrpSpPr>
          <p:cNvPr id="99" name="Group 36">
            <a:extLst>
              <a:ext uri="{FF2B5EF4-FFF2-40B4-BE49-F238E27FC236}">
                <a16:creationId xmlns:a16="http://schemas.microsoft.com/office/drawing/2014/main" id="{9CC577AA-87A2-47DA-9AF4-A39588C7976A}"/>
              </a:ext>
            </a:extLst>
          </p:cNvPr>
          <p:cNvGrpSpPr/>
          <p:nvPr userDrawn="1"/>
        </p:nvGrpSpPr>
        <p:grpSpPr>
          <a:xfrm rot="5400000">
            <a:off x="5923815" y="24155"/>
            <a:ext cx="493052" cy="632572"/>
            <a:chOff x="0" y="0"/>
            <a:chExt cx="1474256" cy="1265145"/>
          </a:xfrm>
        </p:grpSpPr>
        <p:grpSp>
          <p:nvGrpSpPr>
            <p:cNvPr id="100" name="Group 37">
              <a:extLst>
                <a:ext uri="{FF2B5EF4-FFF2-40B4-BE49-F238E27FC236}">
                  <a16:creationId xmlns:a16="http://schemas.microsoft.com/office/drawing/2014/main" id="{4D62DF7A-D63A-4539-9729-AD16D1073F99}"/>
                </a:ext>
              </a:extLst>
            </p:cNvPr>
            <p:cNvGrpSpPr/>
            <p:nvPr/>
          </p:nvGrpSpPr>
          <p:grpSpPr>
            <a:xfrm>
              <a:off x="0" y="0"/>
              <a:ext cx="1474256" cy="1044748"/>
              <a:chOff x="0" y="0"/>
              <a:chExt cx="806450" cy="571500"/>
            </a:xfrm>
          </p:grpSpPr>
          <p:sp>
            <p:nvSpPr>
              <p:cNvPr id="103" name="Freeform 38">
                <a:extLst>
                  <a:ext uri="{FF2B5EF4-FFF2-40B4-BE49-F238E27FC236}">
                    <a16:creationId xmlns:a16="http://schemas.microsoft.com/office/drawing/2014/main" id="{58DBA072-642F-4994-8F04-D2F2C0A3C7FB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  <p:grpSp>
          <p:nvGrpSpPr>
            <p:cNvPr id="101" name="Group 39">
              <a:extLst>
                <a:ext uri="{FF2B5EF4-FFF2-40B4-BE49-F238E27FC236}">
                  <a16:creationId xmlns:a16="http://schemas.microsoft.com/office/drawing/2014/main" id="{E6C7CD21-5365-49A8-90C4-1E1A2B44724E}"/>
                </a:ext>
              </a:extLst>
            </p:cNvPr>
            <p:cNvGrpSpPr/>
            <p:nvPr/>
          </p:nvGrpSpPr>
          <p:grpSpPr>
            <a:xfrm>
              <a:off x="0" y="220396"/>
              <a:ext cx="1474256" cy="1044748"/>
              <a:chOff x="0" y="0"/>
              <a:chExt cx="806450" cy="571500"/>
            </a:xfrm>
          </p:grpSpPr>
          <p:sp>
            <p:nvSpPr>
              <p:cNvPr id="102" name="Freeform 40">
                <a:extLst>
                  <a:ext uri="{FF2B5EF4-FFF2-40B4-BE49-F238E27FC236}">
                    <a16:creationId xmlns:a16="http://schemas.microsoft.com/office/drawing/2014/main" id="{22A77674-A9E2-4475-B655-E0B93627D20F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</p:grpSp>
      <p:grpSp>
        <p:nvGrpSpPr>
          <p:cNvPr id="104" name="Group 41">
            <a:extLst>
              <a:ext uri="{FF2B5EF4-FFF2-40B4-BE49-F238E27FC236}">
                <a16:creationId xmlns:a16="http://schemas.microsoft.com/office/drawing/2014/main" id="{B0CCB7A4-B8FC-48AD-AF12-FF4B6882EF20}"/>
              </a:ext>
            </a:extLst>
          </p:cNvPr>
          <p:cNvGrpSpPr/>
          <p:nvPr userDrawn="1"/>
        </p:nvGrpSpPr>
        <p:grpSpPr>
          <a:xfrm rot="5400000">
            <a:off x="5127127" y="24155"/>
            <a:ext cx="493052" cy="632572"/>
            <a:chOff x="0" y="0"/>
            <a:chExt cx="1474256" cy="1265145"/>
          </a:xfrm>
        </p:grpSpPr>
        <p:grpSp>
          <p:nvGrpSpPr>
            <p:cNvPr id="105" name="Group 42">
              <a:extLst>
                <a:ext uri="{FF2B5EF4-FFF2-40B4-BE49-F238E27FC236}">
                  <a16:creationId xmlns:a16="http://schemas.microsoft.com/office/drawing/2014/main" id="{61863C28-B9B5-45A3-8ACB-443032A18E09}"/>
                </a:ext>
              </a:extLst>
            </p:cNvPr>
            <p:cNvGrpSpPr/>
            <p:nvPr/>
          </p:nvGrpSpPr>
          <p:grpSpPr>
            <a:xfrm>
              <a:off x="0" y="0"/>
              <a:ext cx="1474256" cy="1044748"/>
              <a:chOff x="0" y="0"/>
              <a:chExt cx="806450" cy="571500"/>
            </a:xfrm>
          </p:grpSpPr>
          <p:sp>
            <p:nvSpPr>
              <p:cNvPr id="108" name="Freeform 43">
                <a:extLst>
                  <a:ext uri="{FF2B5EF4-FFF2-40B4-BE49-F238E27FC236}">
                    <a16:creationId xmlns:a16="http://schemas.microsoft.com/office/drawing/2014/main" id="{488E947F-39CB-4B3F-BD6C-D4C0E161D7B7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  <p:grpSp>
          <p:nvGrpSpPr>
            <p:cNvPr id="106" name="Group 44">
              <a:extLst>
                <a:ext uri="{FF2B5EF4-FFF2-40B4-BE49-F238E27FC236}">
                  <a16:creationId xmlns:a16="http://schemas.microsoft.com/office/drawing/2014/main" id="{52C7979E-E937-4E9B-9BFA-21C5DD73A5A5}"/>
                </a:ext>
              </a:extLst>
            </p:cNvPr>
            <p:cNvGrpSpPr/>
            <p:nvPr/>
          </p:nvGrpSpPr>
          <p:grpSpPr>
            <a:xfrm>
              <a:off x="0" y="220396"/>
              <a:ext cx="1474256" cy="1044748"/>
              <a:chOff x="0" y="0"/>
              <a:chExt cx="806450" cy="571500"/>
            </a:xfrm>
          </p:grpSpPr>
          <p:sp>
            <p:nvSpPr>
              <p:cNvPr id="107" name="Freeform 45">
                <a:extLst>
                  <a:ext uri="{FF2B5EF4-FFF2-40B4-BE49-F238E27FC236}">
                    <a16:creationId xmlns:a16="http://schemas.microsoft.com/office/drawing/2014/main" id="{711212D4-40E4-43A1-8EBD-11A2526C2CD0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</p:grpSp>
      <p:grpSp>
        <p:nvGrpSpPr>
          <p:cNvPr id="109" name="Group 46">
            <a:extLst>
              <a:ext uri="{FF2B5EF4-FFF2-40B4-BE49-F238E27FC236}">
                <a16:creationId xmlns:a16="http://schemas.microsoft.com/office/drawing/2014/main" id="{ACB66340-46B6-4D33-BD69-7EF1646C014B}"/>
              </a:ext>
            </a:extLst>
          </p:cNvPr>
          <p:cNvGrpSpPr/>
          <p:nvPr userDrawn="1"/>
        </p:nvGrpSpPr>
        <p:grpSpPr>
          <a:xfrm rot="5400000">
            <a:off x="4162590" y="24155"/>
            <a:ext cx="493052" cy="632572"/>
            <a:chOff x="0" y="0"/>
            <a:chExt cx="1474256" cy="1265145"/>
          </a:xfrm>
        </p:grpSpPr>
        <p:grpSp>
          <p:nvGrpSpPr>
            <p:cNvPr id="110" name="Group 47">
              <a:extLst>
                <a:ext uri="{FF2B5EF4-FFF2-40B4-BE49-F238E27FC236}">
                  <a16:creationId xmlns:a16="http://schemas.microsoft.com/office/drawing/2014/main" id="{07895A2E-FEC9-4E44-AB1F-A87781A45778}"/>
                </a:ext>
              </a:extLst>
            </p:cNvPr>
            <p:cNvGrpSpPr/>
            <p:nvPr/>
          </p:nvGrpSpPr>
          <p:grpSpPr>
            <a:xfrm>
              <a:off x="0" y="0"/>
              <a:ext cx="1474256" cy="1044748"/>
              <a:chOff x="0" y="0"/>
              <a:chExt cx="806450" cy="571500"/>
            </a:xfrm>
          </p:grpSpPr>
          <p:sp>
            <p:nvSpPr>
              <p:cNvPr id="113" name="Freeform 48">
                <a:extLst>
                  <a:ext uri="{FF2B5EF4-FFF2-40B4-BE49-F238E27FC236}">
                    <a16:creationId xmlns:a16="http://schemas.microsoft.com/office/drawing/2014/main" id="{69685DA2-C0FC-4077-9BCF-EE4F104B34D2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  <p:grpSp>
          <p:nvGrpSpPr>
            <p:cNvPr id="111" name="Group 49">
              <a:extLst>
                <a:ext uri="{FF2B5EF4-FFF2-40B4-BE49-F238E27FC236}">
                  <a16:creationId xmlns:a16="http://schemas.microsoft.com/office/drawing/2014/main" id="{729008CE-79ED-4EBA-9CFA-E881122F04F2}"/>
                </a:ext>
              </a:extLst>
            </p:cNvPr>
            <p:cNvGrpSpPr/>
            <p:nvPr/>
          </p:nvGrpSpPr>
          <p:grpSpPr>
            <a:xfrm>
              <a:off x="0" y="220396"/>
              <a:ext cx="1474256" cy="1044748"/>
              <a:chOff x="0" y="0"/>
              <a:chExt cx="806450" cy="571500"/>
            </a:xfrm>
          </p:grpSpPr>
          <p:sp>
            <p:nvSpPr>
              <p:cNvPr id="112" name="Freeform 50">
                <a:extLst>
                  <a:ext uri="{FF2B5EF4-FFF2-40B4-BE49-F238E27FC236}">
                    <a16:creationId xmlns:a16="http://schemas.microsoft.com/office/drawing/2014/main" id="{F8721E28-52EF-47CD-A226-746F0F6E248E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</p:grpSp>
      <p:grpSp>
        <p:nvGrpSpPr>
          <p:cNvPr id="114" name="Group 51">
            <a:extLst>
              <a:ext uri="{FF2B5EF4-FFF2-40B4-BE49-F238E27FC236}">
                <a16:creationId xmlns:a16="http://schemas.microsoft.com/office/drawing/2014/main" id="{F5F2AB55-D650-4E14-9F0A-DC3C3AB10761}"/>
              </a:ext>
            </a:extLst>
          </p:cNvPr>
          <p:cNvGrpSpPr/>
          <p:nvPr userDrawn="1"/>
        </p:nvGrpSpPr>
        <p:grpSpPr>
          <a:xfrm rot="5400000">
            <a:off x="3219700" y="24155"/>
            <a:ext cx="493052" cy="632572"/>
            <a:chOff x="0" y="0"/>
            <a:chExt cx="1474256" cy="1265145"/>
          </a:xfrm>
        </p:grpSpPr>
        <p:grpSp>
          <p:nvGrpSpPr>
            <p:cNvPr id="115" name="Group 52">
              <a:extLst>
                <a:ext uri="{FF2B5EF4-FFF2-40B4-BE49-F238E27FC236}">
                  <a16:creationId xmlns:a16="http://schemas.microsoft.com/office/drawing/2014/main" id="{EBE12557-44D6-4BD6-8670-AAA4F4FD80B3}"/>
                </a:ext>
              </a:extLst>
            </p:cNvPr>
            <p:cNvGrpSpPr/>
            <p:nvPr/>
          </p:nvGrpSpPr>
          <p:grpSpPr>
            <a:xfrm>
              <a:off x="0" y="0"/>
              <a:ext cx="1474256" cy="1044748"/>
              <a:chOff x="0" y="0"/>
              <a:chExt cx="806450" cy="571500"/>
            </a:xfrm>
          </p:grpSpPr>
          <p:sp>
            <p:nvSpPr>
              <p:cNvPr id="118" name="Freeform 53">
                <a:extLst>
                  <a:ext uri="{FF2B5EF4-FFF2-40B4-BE49-F238E27FC236}">
                    <a16:creationId xmlns:a16="http://schemas.microsoft.com/office/drawing/2014/main" id="{0D35AE34-EC93-4C83-92AC-11D56A3239CC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  <p:grpSp>
          <p:nvGrpSpPr>
            <p:cNvPr id="116" name="Group 54">
              <a:extLst>
                <a:ext uri="{FF2B5EF4-FFF2-40B4-BE49-F238E27FC236}">
                  <a16:creationId xmlns:a16="http://schemas.microsoft.com/office/drawing/2014/main" id="{E452F46A-33A8-4287-AF09-EEB97FBAE789}"/>
                </a:ext>
              </a:extLst>
            </p:cNvPr>
            <p:cNvGrpSpPr/>
            <p:nvPr/>
          </p:nvGrpSpPr>
          <p:grpSpPr>
            <a:xfrm>
              <a:off x="0" y="220396"/>
              <a:ext cx="1474256" cy="1044748"/>
              <a:chOff x="0" y="0"/>
              <a:chExt cx="806450" cy="571500"/>
            </a:xfrm>
          </p:grpSpPr>
          <p:sp>
            <p:nvSpPr>
              <p:cNvPr id="117" name="Freeform 55">
                <a:extLst>
                  <a:ext uri="{FF2B5EF4-FFF2-40B4-BE49-F238E27FC236}">
                    <a16:creationId xmlns:a16="http://schemas.microsoft.com/office/drawing/2014/main" id="{C26E4535-EB8B-4F19-94AE-91139570BEB6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</p:grpSp>
      <p:grpSp>
        <p:nvGrpSpPr>
          <p:cNvPr id="119" name="Group 56">
            <a:extLst>
              <a:ext uri="{FF2B5EF4-FFF2-40B4-BE49-F238E27FC236}">
                <a16:creationId xmlns:a16="http://schemas.microsoft.com/office/drawing/2014/main" id="{FED0DDBA-525D-4A19-9A46-33AC64932A45}"/>
              </a:ext>
            </a:extLst>
          </p:cNvPr>
          <p:cNvGrpSpPr/>
          <p:nvPr userDrawn="1"/>
        </p:nvGrpSpPr>
        <p:grpSpPr>
          <a:xfrm rot="5400000">
            <a:off x="2315385" y="24155"/>
            <a:ext cx="493052" cy="632572"/>
            <a:chOff x="0" y="0"/>
            <a:chExt cx="1474256" cy="1265145"/>
          </a:xfrm>
        </p:grpSpPr>
        <p:grpSp>
          <p:nvGrpSpPr>
            <p:cNvPr id="120" name="Group 57">
              <a:extLst>
                <a:ext uri="{FF2B5EF4-FFF2-40B4-BE49-F238E27FC236}">
                  <a16:creationId xmlns:a16="http://schemas.microsoft.com/office/drawing/2014/main" id="{FB85774F-A46A-4019-B653-2CB0DF166888}"/>
                </a:ext>
              </a:extLst>
            </p:cNvPr>
            <p:cNvGrpSpPr/>
            <p:nvPr/>
          </p:nvGrpSpPr>
          <p:grpSpPr>
            <a:xfrm>
              <a:off x="0" y="0"/>
              <a:ext cx="1474256" cy="1044748"/>
              <a:chOff x="0" y="0"/>
              <a:chExt cx="806450" cy="571500"/>
            </a:xfrm>
          </p:grpSpPr>
          <p:sp>
            <p:nvSpPr>
              <p:cNvPr id="123" name="Freeform 58">
                <a:extLst>
                  <a:ext uri="{FF2B5EF4-FFF2-40B4-BE49-F238E27FC236}">
                    <a16:creationId xmlns:a16="http://schemas.microsoft.com/office/drawing/2014/main" id="{2185E9D2-B124-44EA-8C5B-86A5B2380F00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  <p:grpSp>
          <p:nvGrpSpPr>
            <p:cNvPr id="121" name="Group 59">
              <a:extLst>
                <a:ext uri="{FF2B5EF4-FFF2-40B4-BE49-F238E27FC236}">
                  <a16:creationId xmlns:a16="http://schemas.microsoft.com/office/drawing/2014/main" id="{C19C7044-5416-46CD-A1F8-319D2700679C}"/>
                </a:ext>
              </a:extLst>
            </p:cNvPr>
            <p:cNvGrpSpPr/>
            <p:nvPr/>
          </p:nvGrpSpPr>
          <p:grpSpPr>
            <a:xfrm>
              <a:off x="0" y="220396"/>
              <a:ext cx="1474256" cy="1044748"/>
              <a:chOff x="0" y="0"/>
              <a:chExt cx="806450" cy="571500"/>
            </a:xfrm>
          </p:grpSpPr>
          <p:sp>
            <p:nvSpPr>
              <p:cNvPr id="122" name="Freeform 60">
                <a:extLst>
                  <a:ext uri="{FF2B5EF4-FFF2-40B4-BE49-F238E27FC236}">
                    <a16:creationId xmlns:a16="http://schemas.microsoft.com/office/drawing/2014/main" id="{7871FA4D-B19A-49FF-9379-637950376F39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</p:grpSp>
      <p:grpSp>
        <p:nvGrpSpPr>
          <p:cNvPr id="124" name="Group 61">
            <a:extLst>
              <a:ext uri="{FF2B5EF4-FFF2-40B4-BE49-F238E27FC236}">
                <a16:creationId xmlns:a16="http://schemas.microsoft.com/office/drawing/2014/main" id="{DEE33AA0-3086-4EB0-86BA-0C0B5E31EDB0}"/>
              </a:ext>
            </a:extLst>
          </p:cNvPr>
          <p:cNvGrpSpPr/>
          <p:nvPr userDrawn="1"/>
        </p:nvGrpSpPr>
        <p:grpSpPr>
          <a:xfrm rot="5400000">
            <a:off x="1417465" y="7124"/>
            <a:ext cx="493052" cy="632572"/>
            <a:chOff x="0" y="0"/>
            <a:chExt cx="1474256" cy="1265145"/>
          </a:xfrm>
        </p:grpSpPr>
        <p:grpSp>
          <p:nvGrpSpPr>
            <p:cNvPr id="125" name="Group 62">
              <a:extLst>
                <a:ext uri="{FF2B5EF4-FFF2-40B4-BE49-F238E27FC236}">
                  <a16:creationId xmlns:a16="http://schemas.microsoft.com/office/drawing/2014/main" id="{300C7CA6-22D8-4447-B454-016F7AB1908F}"/>
                </a:ext>
              </a:extLst>
            </p:cNvPr>
            <p:cNvGrpSpPr/>
            <p:nvPr/>
          </p:nvGrpSpPr>
          <p:grpSpPr>
            <a:xfrm>
              <a:off x="0" y="0"/>
              <a:ext cx="1474256" cy="1044748"/>
              <a:chOff x="0" y="0"/>
              <a:chExt cx="806450" cy="571500"/>
            </a:xfrm>
          </p:grpSpPr>
          <p:sp>
            <p:nvSpPr>
              <p:cNvPr id="128" name="Freeform 63">
                <a:extLst>
                  <a:ext uri="{FF2B5EF4-FFF2-40B4-BE49-F238E27FC236}">
                    <a16:creationId xmlns:a16="http://schemas.microsoft.com/office/drawing/2014/main" id="{C2659CF8-26C6-4567-AB06-099363C359B6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  <p:grpSp>
          <p:nvGrpSpPr>
            <p:cNvPr id="126" name="Group 64">
              <a:extLst>
                <a:ext uri="{FF2B5EF4-FFF2-40B4-BE49-F238E27FC236}">
                  <a16:creationId xmlns:a16="http://schemas.microsoft.com/office/drawing/2014/main" id="{A958A35A-1581-4B00-BC46-5E49EDB8BC10}"/>
                </a:ext>
              </a:extLst>
            </p:cNvPr>
            <p:cNvGrpSpPr/>
            <p:nvPr/>
          </p:nvGrpSpPr>
          <p:grpSpPr>
            <a:xfrm>
              <a:off x="0" y="220396"/>
              <a:ext cx="1474256" cy="1044748"/>
              <a:chOff x="0" y="0"/>
              <a:chExt cx="806450" cy="571500"/>
            </a:xfrm>
          </p:grpSpPr>
          <p:sp>
            <p:nvSpPr>
              <p:cNvPr id="127" name="Freeform 65">
                <a:extLst>
                  <a:ext uri="{FF2B5EF4-FFF2-40B4-BE49-F238E27FC236}">
                    <a16:creationId xmlns:a16="http://schemas.microsoft.com/office/drawing/2014/main" id="{B99F2C83-4A0B-40AE-91F4-F8CCCF6D64EE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</p:grpSp>
      <p:grpSp>
        <p:nvGrpSpPr>
          <p:cNvPr id="129" name="Group 66">
            <a:extLst>
              <a:ext uri="{FF2B5EF4-FFF2-40B4-BE49-F238E27FC236}">
                <a16:creationId xmlns:a16="http://schemas.microsoft.com/office/drawing/2014/main" id="{9923E978-AD39-4C85-A46E-BFC2D3FDAABF}"/>
              </a:ext>
            </a:extLst>
          </p:cNvPr>
          <p:cNvGrpSpPr/>
          <p:nvPr userDrawn="1"/>
        </p:nvGrpSpPr>
        <p:grpSpPr>
          <a:xfrm rot="5400000">
            <a:off x="495840" y="24155"/>
            <a:ext cx="493052" cy="632572"/>
            <a:chOff x="0" y="0"/>
            <a:chExt cx="1474256" cy="1265145"/>
          </a:xfrm>
        </p:grpSpPr>
        <p:grpSp>
          <p:nvGrpSpPr>
            <p:cNvPr id="130" name="Group 67">
              <a:extLst>
                <a:ext uri="{FF2B5EF4-FFF2-40B4-BE49-F238E27FC236}">
                  <a16:creationId xmlns:a16="http://schemas.microsoft.com/office/drawing/2014/main" id="{B17CA3FA-A593-4B3F-BBD6-C8B8B72001F1}"/>
                </a:ext>
              </a:extLst>
            </p:cNvPr>
            <p:cNvGrpSpPr/>
            <p:nvPr/>
          </p:nvGrpSpPr>
          <p:grpSpPr>
            <a:xfrm>
              <a:off x="0" y="0"/>
              <a:ext cx="1474256" cy="1044748"/>
              <a:chOff x="0" y="0"/>
              <a:chExt cx="806450" cy="571500"/>
            </a:xfrm>
          </p:grpSpPr>
          <p:sp>
            <p:nvSpPr>
              <p:cNvPr id="133" name="Freeform 68">
                <a:extLst>
                  <a:ext uri="{FF2B5EF4-FFF2-40B4-BE49-F238E27FC236}">
                    <a16:creationId xmlns:a16="http://schemas.microsoft.com/office/drawing/2014/main" id="{8FB6B5F9-C599-4A15-AD8E-E8587547EA3D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  <p:grpSp>
          <p:nvGrpSpPr>
            <p:cNvPr id="131" name="Group 69">
              <a:extLst>
                <a:ext uri="{FF2B5EF4-FFF2-40B4-BE49-F238E27FC236}">
                  <a16:creationId xmlns:a16="http://schemas.microsoft.com/office/drawing/2014/main" id="{92627AE6-60E3-4ACA-9AE9-A5A78EF53598}"/>
                </a:ext>
              </a:extLst>
            </p:cNvPr>
            <p:cNvGrpSpPr/>
            <p:nvPr/>
          </p:nvGrpSpPr>
          <p:grpSpPr>
            <a:xfrm>
              <a:off x="0" y="220396"/>
              <a:ext cx="1474256" cy="1044748"/>
              <a:chOff x="0" y="0"/>
              <a:chExt cx="806450" cy="571500"/>
            </a:xfrm>
          </p:grpSpPr>
          <p:sp>
            <p:nvSpPr>
              <p:cNvPr id="132" name="Freeform 70">
                <a:extLst>
                  <a:ext uri="{FF2B5EF4-FFF2-40B4-BE49-F238E27FC236}">
                    <a16:creationId xmlns:a16="http://schemas.microsoft.com/office/drawing/2014/main" id="{DA446BB7-01F9-4C25-BC1B-5804821EA4D1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>
            <a:extLst>
              <a:ext uri="{FF2B5EF4-FFF2-40B4-BE49-F238E27FC236}">
                <a16:creationId xmlns:a16="http://schemas.microsoft.com/office/drawing/2014/main" id="{F9A19FF1-78CB-4614-8921-19ED42A091F4}"/>
              </a:ext>
            </a:extLst>
          </p:cNvPr>
          <p:cNvSpPr/>
          <p:nvPr userDrawn="1"/>
        </p:nvSpPr>
        <p:spPr>
          <a:xfrm rot="5400000">
            <a:off x="2857140" y="-2468624"/>
            <a:ext cx="6477852" cy="11988933"/>
          </a:xfrm>
          <a:prstGeom prst="rect">
            <a:avLst/>
          </a:prstGeom>
          <a:solidFill>
            <a:srgbClr val="FF914D"/>
          </a:solidFill>
        </p:spPr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649A90CE-AA85-4A53-A7F1-4924054A9BD3}"/>
              </a:ext>
            </a:extLst>
          </p:cNvPr>
          <p:cNvSpPr/>
          <p:nvPr/>
        </p:nvSpPr>
        <p:spPr>
          <a:xfrm rot="5400000">
            <a:off x="2944037" y="-2372278"/>
            <a:ext cx="6311643" cy="11793317"/>
          </a:xfrm>
          <a:custGeom>
            <a:avLst/>
            <a:gdLst/>
            <a:ahLst/>
            <a:cxnLst/>
            <a:rect l="l" t="t" r="r" b="b"/>
            <a:pathLst>
              <a:path w="2103093" h="2504705">
                <a:moveTo>
                  <a:pt x="0" y="0"/>
                </a:moveTo>
                <a:lnTo>
                  <a:pt x="2103093" y="0"/>
                </a:lnTo>
                <a:lnTo>
                  <a:pt x="2103093" y="2504705"/>
                </a:lnTo>
                <a:lnTo>
                  <a:pt x="0" y="2504705"/>
                </a:lnTo>
                <a:close/>
              </a:path>
            </a:pathLst>
          </a:custGeom>
          <a:solidFill>
            <a:srgbClr val="51B59F"/>
          </a:solidFill>
        </p:spPr>
      </p:sp>
      <p:grpSp>
        <p:nvGrpSpPr>
          <p:cNvPr id="11" name="Group 6">
            <a:extLst>
              <a:ext uri="{FF2B5EF4-FFF2-40B4-BE49-F238E27FC236}">
                <a16:creationId xmlns:a16="http://schemas.microsoft.com/office/drawing/2014/main" id="{E431A177-6915-4F9D-A7CB-5B7AEE87382C}"/>
              </a:ext>
            </a:extLst>
          </p:cNvPr>
          <p:cNvGrpSpPr/>
          <p:nvPr userDrawn="1"/>
        </p:nvGrpSpPr>
        <p:grpSpPr>
          <a:xfrm rot="5400000">
            <a:off x="10651223" y="431214"/>
            <a:ext cx="306599" cy="452599"/>
            <a:chOff x="0" y="0"/>
            <a:chExt cx="6350000" cy="6350000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75C050A-996C-4D37-9814-3627E90378C4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1BEDD"/>
            </a:solidFill>
          </p:spPr>
        </p:sp>
      </p:grpSp>
      <p:grpSp>
        <p:nvGrpSpPr>
          <p:cNvPr id="13" name="Group 8">
            <a:extLst>
              <a:ext uri="{FF2B5EF4-FFF2-40B4-BE49-F238E27FC236}">
                <a16:creationId xmlns:a16="http://schemas.microsoft.com/office/drawing/2014/main" id="{9777D182-DA50-4E65-BA80-56EC86191E20}"/>
              </a:ext>
            </a:extLst>
          </p:cNvPr>
          <p:cNvGrpSpPr/>
          <p:nvPr userDrawn="1"/>
        </p:nvGrpSpPr>
        <p:grpSpPr>
          <a:xfrm rot="5400000">
            <a:off x="9686685" y="431214"/>
            <a:ext cx="306599" cy="452599"/>
            <a:chOff x="0" y="0"/>
            <a:chExt cx="6350000" cy="6350000"/>
          </a:xfrm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105D808F-5F73-433B-A903-619B03E2CF13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1BEDD"/>
            </a:solidFill>
          </p:spPr>
        </p:sp>
      </p:grpSp>
      <p:grpSp>
        <p:nvGrpSpPr>
          <p:cNvPr id="15" name="Group 10">
            <a:extLst>
              <a:ext uri="{FF2B5EF4-FFF2-40B4-BE49-F238E27FC236}">
                <a16:creationId xmlns:a16="http://schemas.microsoft.com/office/drawing/2014/main" id="{27B0CB50-EF3E-4EF1-9978-26178416483F}"/>
              </a:ext>
            </a:extLst>
          </p:cNvPr>
          <p:cNvGrpSpPr/>
          <p:nvPr userDrawn="1"/>
        </p:nvGrpSpPr>
        <p:grpSpPr>
          <a:xfrm rot="5400000">
            <a:off x="8743795" y="431214"/>
            <a:ext cx="306599" cy="452599"/>
            <a:chOff x="0" y="0"/>
            <a:chExt cx="6350000" cy="6350000"/>
          </a:xfrm>
        </p:grpSpPr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03E496E5-B0D2-41B2-814B-8BBD68E9ED94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1BEDD"/>
            </a:solidFill>
          </p:spPr>
        </p:sp>
      </p:grpSp>
      <p:grpSp>
        <p:nvGrpSpPr>
          <p:cNvPr id="17" name="Group 12">
            <a:extLst>
              <a:ext uri="{FF2B5EF4-FFF2-40B4-BE49-F238E27FC236}">
                <a16:creationId xmlns:a16="http://schemas.microsoft.com/office/drawing/2014/main" id="{152F304E-517B-441F-B0B5-79EBE11BF78E}"/>
              </a:ext>
            </a:extLst>
          </p:cNvPr>
          <p:cNvGrpSpPr/>
          <p:nvPr userDrawn="1"/>
        </p:nvGrpSpPr>
        <p:grpSpPr>
          <a:xfrm rot="5400000">
            <a:off x="7840415" y="431214"/>
            <a:ext cx="306599" cy="452599"/>
            <a:chOff x="0" y="0"/>
            <a:chExt cx="6350000" cy="6350000"/>
          </a:xfrm>
        </p:grpSpPr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AACB375D-85F5-45CD-852C-9CB5509F48B2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1BEDD"/>
            </a:solidFill>
          </p:spPr>
        </p:sp>
      </p:grpSp>
      <p:grpSp>
        <p:nvGrpSpPr>
          <p:cNvPr id="19" name="Group 14">
            <a:extLst>
              <a:ext uri="{FF2B5EF4-FFF2-40B4-BE49-F238E27FC236}">
                <a16:creationId xmlns:a16="http://schemas.microsoft.com/office/drawing/2014/main" id="{2E42CE60-A0A4-4C57-8BEE-5591BC2ABB4B}"/>
              </a:ext>
            </a:extLst>
          </p:cNvPr>
          <p:cNvGrpSpPr/>
          <p:nvPr userDrawn="1"/>
        </p:nvGrpSpPr>
        <p:grpSpPr>
          <a:xfrm rot="5400000">
            <a:off x="6941560" y="431214"/>
            <a:ext cx="306599" cy="452599"/>
            <a:chOff x="0" y="0"/>
            <a:chExt cx="6350000" cy="6350000"/>
          </a:xfrm>
        </p:grpSpPr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7874CC07-5BA5-4208-8B3F-643A64090E89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1BEDD"/>
            </a:solidFill>
          </p:spPr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14B68B42-68B7-47EB-9D03-AFBA67B79340}"/>
              </a:ext>
            </a:extLst>
          </p:cNvPr>
          <p:cNvGrpSpPr/>
          <p:nvPr userDrawn="1"/>
        </p:nvGrpSpPr>
        <p:grpSpPr>
          <a:xfrm rot="5400000">
            <a:off x="6019935" y="431214"/>
            <a:ext cx="306599" cy="452599"/>
            <a:chOff x="0" y="0"/>
            <a:chExt cx="6350000" cy="6350000"/>
          </a:xfrm>
        </p:grpSpPr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31C14824-F7BB-473F-8884-397D223345E1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1BEDD"/>
            </a:solidFill>
          </p:spPr>
        </p:sp>
      </p:grpSp>
      <p:grpSp>
        <p:nvGrpSpPr>
          <p:cNvPr id="39" name="Group 34">
            <a:extLst>
              <a:ext uri="{FF2B5EF4-FFF2-40B4-BE49-F238E27FC236}">
                <a16:creationId xmlns:a16="http://schemas.microsoft.com/office/drawing/2014/main" id="{B76B8090-D48F-4AD0-8B77-C378727CB978}"/>
              </a:ext>
            </a:extLst>
          </p:cNvPr>
          <p:cNvGrpSpPr/>
          <p:nvPr userDrawn="1"/>
        </p:nvGrpSpPr>
        <p:grpSpPr>
          <a:xfrm rot="5400000">
            <a:off x="11447911" y="431214"/>
            <a:ext cx="306599" cy="452599"/>
            <a:chOff x="0" y="0"/>
            <a:chExt cx="6350000" cy="6350000"/>
          </a:xfrm>
        </p:grpSpPr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AA4E6E9E-898B-4A54-AEE0-9496C53B5C97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1BEDD"/>
            </a:solidFill>
          </p:spPr>
        </p:sp>
      </p:grpSp>
      <p:grpSp>
        <p:nvGrpSpPr>
          <p:cNvPr id="41" name="Group 36">
            <a:extLst>
              <a:ext uri="{FF2B5EF4-FFF2-40B4-BE49-F238E27FC236}">
                <a16:creationId xmlns:a16="http://schemas.microsoft.com/office/drawing/2014/main" id="{BBBFBBA6-2FAD-4500-82D9-F6B2D5DF20B8}"/>
              </a:ext>
            </a:extLst>
          </p:cNvPr>
          <p:cNvGrpSpPr/>
          <p:nvPr userDrawn="1"/>
        </p:nvGrpSpPr>
        <p:grpSpPr>
          <a:xfrm rot="5400000">
            <a:off x="11354684" y="23471"/>
            <a:ext cx="493052" cy="632572"/>
            <a:chOff x="0" y="0"/>
            <a:chExt cx="1474256" cy="1265145"/>
          </a:xfrm>
        </p:grpSpPr>
        <p:grpSp>
          <p:nvGrpSpPr>
            <p:cNvPr id="42" name="Group 37">
              <a:extLst>
                <a:ext uri="{FF2B5EF4-FFF2-40B4-BE49-F238E27FC236}">
                  <a16:creationId xmlns:a16="http://schemas.microsoft.com/office/drawing/2014/main" id="{7F784BCB-C7AA-4B82-A06C-B4BDD7AB7482}"/>
                </a:ext>
              </a:extLst>
            </p:cNvPr>
            <p:cNvGrpSpPr/>
            <p:nvPr/>
          </p:nvGrpSpPr>
          <p:grpSpPr>
            <a:xfrm>
              <a:off x="0" y="0"/>
              <a:ext cx="1474256" cy="1044748"/>
              <a:chOff x="0" y="0"/>
              <a:chExt cx="806450" cy="571500"/>
            </a:xfrm>
          </p:grpSpPr>
          <p:sp>
            <p:nvSpPr>
              <p:cNvPr id="45" name="Freeform 38">
                <a:extLst>
                  <a:ext uri="{FF2B5EF4-FFF2-40B4-BE49-F238E27FC236}">
                    <a16:creationId xmlns:a16="http://schemas.microsoft.com/office/drawing/2014/main" id="{C04E8B97-0B4A-4CE3-91C1-0F6EC7DED22D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  <p:grpSp>
          <p:nvGrpSpPr>
            <p:cNvPr id="43" name="Group 39">
              <a:extLst>
                <a:ext uri="{FF2B5EF4-FFF2-40B4-BE49-F238E27FC236}">
                  <a16:creationId xmlns:a16="http://schemas.microsoft.com/office/drawing/2014/main" id="{A70EB9B3-22B5-4229-8A04-D1FC2BBD8E00}"/>
                </a:ext>
              </a:extLst>
            </p:cNvPr>
            <p:cNvGrpSpPr/>
            <p:nvPr/>
          </p:nvGrpSpPr>
          <p:grpSpPr>
            <a:xfrm>
              <a:off x="0" y="220396"/>
              <a:ext cx="1474256" cy="1044748"/>
              <a:chOff x="0" y="0"/>
              <a:chExt cx="806450" cy="571500"/>
            </a:xfrm>
          </p:grpSpPr>
          <p:sp>
            <p:nvSpPr>
              <p:cNvPr id="44" name="Freeform 40">
                <a:extLst>
                  <a:ext uri="{FF2B5EF4-FFF2-40B4-BE49-F238E27FC236}">
                    <a16:creationId xmlns:a16="http://schemas.microsoft.com/office/drawing/2014/main" id="{7A072DDB-8BA2-4234-9342-9BB29FC52DB2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</p:grpSp>
      <p:grpSp>
        <p:nvGrpSpPr>
          <p:cNvPr id="46" name="Group 41">
            <a:extLst>
              <a:ext uri="{FF2B5EF4-FFF2-40B4-BE49-F238E27FC236}">
                <a16:creationId xmlns:a16="http://schemas.microsoft.com/office/drawing/2014/main" id="{45D3341A-C228-4965-82BA-1261FE0393F5}"/>
              </a:ext>
            </a:extLst>
          </p:cNvPr>
          <p:cNvGrpSpPr/>
          <p:nvPr userDrawn="1"/>
        </p:nvGrpSpPr>
        <p:grpSpPr>
          <a:xfrm rot="5400000">
            <a:off x="10557996" y="23471"/>
            <a:ext cx="493052" cy="632572"/>
            <a:chOff x="0" y="0"/>
            <a:chExt cx="1474256" cy="1265145"/>
          </a:xfrm>
        </p:grpSpPr>
        <p:grpSp>
          <p:nvGrpSpPr>
            <p:cNvPr id="47" name="Group 42">
              <a:extLst>
                <a:ext uri="{FF2B5EF4-FFF2-40B4-BE49-F238E27FC236}">
                  <a16:creationId xmlns:a16="http://schemas.microsoft.com/office/drawing/2014/main" id="{793FC473-8F89-46D4-B181-677F708078B5}"/>
                </a:ext>
              </a:extLst>
            </p:cNvPr>
            <p:cNvGrpSpPr/>
            <p:nvPr/>
          </p:nvGrpSpPr>
          <p:grpSpPr>
            <a:xfrm>
              <a:off x="0" y="0"/>
              <a:ext cx="1474256" cy="1044748"/>
              <a:chOff x="0" y="0"/>
              <a:chExt cx="806450" cy="571500"/>
            </a:xfrm>
          </p:grpSpPr>
          <p:sp>
            <p:nvSpPr>
              <p:cNvPr id="50" name="Freeform 43">
                <a:extLst>
                  <a:ext uri="{FF2B5EF4-FFF2-40B4-BE49-F238E27FC236}">
                    <a16:creationId xmlns:a16="http://schemas.microsoft.com/office/drawing/2014/main" id="{640FA345-6418-403B-B7F1-5CF4B016E28F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  <p:grpSp>
          <p:nvGrpSpPr>
            <p:cNvPr id="48" name="Group 44">
              <a:extLst>
                <a:ext uri="{FF2B5EF4-FFF2-40B4-BE49-F238E27FC236}">
                  <a16:creationId xmlns:a16="http://schemas.microsoft.com/office/drawing/2014/main" id="{2A5F07C8-B81A-49E6-9561-7B68FF6D90C5}"/>
                </a:ext>
              </a:extLst>
            </p:cNvPr>
            <p:cNvGrpSpPr/>
            <p:nvPr/>
          </p:nvGrpSpPr>
          <p:grpSpPr>
            <a:xfrm>
              <a:off x="0" y="220396"/>
              <a:ext cx="1474256" cy="1044748"/>
              <a:chOff x="0" y="0"/>
              <a:chExt cx="806450" cy="571500"/>
            </a:xfrm>
          </p:grpSpPr>
          <p:sp>
            <p:nvSpPr>
              <p:cNvPr id="49" name="Freeform 45">
                <a:extLst>
                  <a:ext uri="{FF2B5EF4-FFF2-40B4-BE49-F238E27FC236}">
                    <a16:creationId xmlns:a16="http://schemas.microsoft.com/office/drawing/2014/main" id="{718C3536-4189-4F0A-9A03-34F35004152C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</p:grpSp>
      <p:grpSp>
        <p:nvGrpSpPr>
          <p:cNvPr id="51" name="Group 46">
            <a:extLst>
              <a:ext uri="{FF2B5EF4-FFF2-40B4-BE49-F238E27FC236}">
                <a16:creationId xmlns:a16="http://schemas.microsoft.com/office/drawing/2014/main" id="{B5FE1781-8DF8-4014-82FA-017DAA837A5A}"/>
              </a:ext>
            </a:extLst>
          </p:cNvPr>
          <p:cNvGrpSpPr/>
          <p:nvPr userDrawn="1"/>
        </p:nvGrpSpPr>
        <p:grpSpPr>
          <a:xfrm rot="5400000">
            <a:off x="9593459" y="23471"/>
            <a:ext cx="493052" cy="632572"/>
            <a:chOff x="0" y="0"/>
            <a:chExt cx="1474256" cy="1265145"/>
          </a:xfrm>
        </p:grpSpPr>
        <p:grpSp>
          <p:nvGrpSpPr>
            <p:cNvPr id="52" name="Group 47">
              <a:extLst>
                <a:ext uri="{FF2B5EF4-FFF2-40B4-BE49-F238E27FC236}">
                  <a16:creationId xmlns:a16="http://schemas.microsoft.com/office/drawing/2014/main" id="{4485CA55-6003-4586-8ECD-D8D86A168EF5}"/>
                </a:ext>
              </a:extLst>
            </p:cNvPr>
            <p:cNvGrpSpPr/>
            <p:nvPr/>
          </p:nvGrpSpPr>
          <p:grpSpPr>
            <a:xfrm>
              <a:off x="0" y="0"/>
              <a:ext cx="1474256" cy="1044748"/>
              <a:chOff x="0" y="0"/>
              <a:chExt cx="806450" cy="571500"/>
            </a:xfrm>
          </p:grpSpPr>
          <p:sp>
            <p:nvSpPr>
              <p:cNvPr id="55" name="Freeform 48">
                <a:extLst>
                  <a:ext uri="{FF2B5EF4-FFF2-40B4-BE49-F238E27FC236}">
                    <a16:creationId xmlns:a16="http://schemas.microsoft.com/office/drawing/2014/main" id="{DA30742D-38EC-452C-BEAD-DA0ACA1F70E9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  <p:grpSp>
          <p:nvGrpSpPr>
            <p:cNvPr id="53" name="Group 49">
              <a:extLst>
                <a:ext uri="{FF2B5EF4-FFF2-40B4-BE49-F238E27FC236}">
                  <a16:creationId xmlns:a16="http://schemas.microsoft.com/office/drawing/2014/main" id="{E08264C7-1342-41EB-B784-CE2552C1BCA3}"/>
                </a:ext>
              </a:extLst>
            </p:cNvPr>
            <p:cNvGrpSpPr/>
            <p:nvPr/>
          </p:nvGrpSpPr>
          <p:grpSpPr>
            <a:xfrm>
              <a:off x="0" y="220396"/>
              <a:ext cx="1474256" cy="1044748"/>
              <a:chOff x="0" y="0"/>
              <a:chExt cx="806450" cy="571500"/>
            </a:xfrm>
          </p:grpSpPr>
          <p:sp>
            <p:nvSpPr>
              <p:cNvPr id="54" name="Freeform 50">
                <a:extLst>
                  <a:ext uri="{FF2B5EF4-FFF2-40B4-BE49-F238E27FC236}">
                    <a16:creationId xmlns:a16="http://schemas.microsoft.com/office/drawing/2014/main" id="{00620023-21B3-4722-95C8-C155FD67C578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</p:grpSp>
      <p:grpSp>
        <p:nvGrpSpPr>
          <p:cNvPr id="56" name="Group 51">
            <a:extLst>
              <a:ext uri="{FF2B5EF4-FFF2-40B4-BE49-F238E27FC236}">
                <a16:creationId xmlns:a16="http://schemas.microsoft.com/office/drawing/2014/main" id="{46CA23BE-8249-4100-9985-192D075FE1C2}"/>
              </a:ext>
            </a:extLst>
          </p:cNvPr>
          <p:cNvGrpSpPr/>
          <p:nvPr userDrawn="1"/>
        </p:nvGrpSpPr>
        <p:grpSpPr>
          <a:xfrm rot="5400000">
            <a:off x="8650569" y="23471"/>
            <a:ext cx="493052" cy="632572"/>
            <a:chOff x="0" y="0"/>
            <a:chExt cx="1474256" cy="1265145"/>
          </a:xfrm>
        </p:grpSpPr>
        <p:grpSp>
          <p:nvGrpSpPr>
            <p:cNvPr id="57" name="Group 52">
              <a:extLst>
                <a:ext uri="{FF2B5EF4-FFF2-40B4-BE49-F238E27FC236}">
                  <a16:creationId xmlns:a16="http://schemas.microsoft.com/office/drawing/2014/main" id="{4862B583-DEAE-48EA-864B-41D81E50F02C}"/>
                </a:ext>
              </a:extLst>
            </p:cNvPr>
            <p:cNvGrpSpPr/>
            <p:nvPr/>
          </p:nvGrpSpPr>
          <p:grpSpPr>
            <a:xfrm>
              <a:off x="0" y="0"/>
              <a:ext cx="1474256" cy="1044748"/>
              <a:chOff x="0" y="0"/>
              <a:chExt cx="806450" cy="571500"/>
            </a:xfrm>
          </p:grpSpPr>
          <p:sp>
            <p:nvSpPr>
              <p:cNvPr id="60" name="Freeform 53">
                <a:extLst>
                  <a:ext uri="{FF2B5EF4-FFF2-40B4-BE49-F238E27FC236}">
                    <a16:creationId xmlns:a16="http://schemas.microsoft.com/office/drawing/2014/main" id="{BD090154-6328-4171-88B7-13EB0D560727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  <p:grpSp>
          <p:nvGrpSpPr>
            <p:cNvPr id="58" name="Group 54">
              <a:extLst>
                <a:ext uri="{FF2B5EF4-FFF2-40B4-BE49-F238E27FC236}">
                  <a16:creationId xmlns:a16="http://schemas.microsoft.com/office/drawing/2014/main" id="{B2871AE9-EBD2-4E79-820F-666FD00F5506}"/>
                </a:ext>
              </a:extLst>
            </p:cNvPr>
            <p:cNvGrpSpPr/>
            <p:nvPr/>
          </p:nvGrpSpPr>
          <p:grpSpPr>
            <a:xfrm>
              <a:off x="0" y="220396"/>
              <a:ext cx="1474256" cy="1044748"/>
              <a:chOff x="0" y="0"/>
              <a:chExt cx="806450" cy="571500"/>
            </a:xfrm>
          </p:grpSpPr>
          <p:sp>
            <p:nvSpPr>
              <p:cNvPr id="59" name="Freeform 55">
                <a:extLst>
                  <a:ext uri="{FF2B5EF4-FFF2-40B4-BE49-F238E27FC236}">
                    <a16:creationId xmlns:a16="http://schemas.microsoft.com/office/drawing/2014/main" id="{0B624F8A-B5F1-41C6-94C5-2DFAE8F15B57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</p:grpSp>
      <p:grpSp>
        <p:nvGrpSpPr>
          <p:cNvPr id="61" name="Group 56">
            <a:extLst>
              <a:ext uri="{FF2B5EF4-FFF2-40B4-BE49-F238E27FC236}">
                <a16:creationId xmlns:a16="http://schemas.microsoft.com/office/drawing/2014/main" id="{0412A774-140E-46A1-AF8A-D87CBBB84C25}"/>
              </a:ext>
            </a:extLst>
          </p:cNvPr>
          <p:cNvGrpSpPr/>
          <p:nvPr userDrawn="1"/>
        </p:nvGrpSpPr>
        <p:grpSpPr>
          <a:xfrm rot="5400000">
            <a:off x="7746254" y="23471"/>
            <a:ext cx="493052" cy="632572"/>
            <a:chOff x="0" y="0"/>
            <a:chExt cx="1474256" cy="1265145"/>
          </a:xfrm>
        </p:grpSpPr>
        <p:grpSp>
          <p:nvGrpSpPr>
            <p:cNvPr id="62" name="Group 57">
              <a:extLst>
                <a:ext uri="{FF2B5EF4-FFF2-40B4-BE49-F238E27FC236}">
                  <a16:creationId xmlns:a16="http://schemas.microsoft.com/office/drawing/2014/main" id="{0FF07554-3AA4-43AC-8561-9B937DBCE76A}"/>
                </a:ext>
              </a:extLst>
            </p:cNvPr>
            <p:cNvGrpSpPr/>
            <p:nvPr/>
          </p:nvGrpSpPr>
          <p:grpSpPr>
            <a:xfrm>
              <a:off x="0" y="0"/>
              <a:ext cx="1474256" cy="1044748"/>
              <a:chOff x="0" y="0"/>
              <a:chExt cx="806450" cy="571500"/>
            </a:xfrm>
          </p:grpSpPr>
          <p:sp>
            <p:nvSpPr>
              <p:cNvPr id="65" name="Freeform 58">
                <a:extLst>
                  <a:ext uri="{FF2B5EF4-FFF2-40B4-BE49-F238E27FC236}">
                    <a16:creationId xmlns:a16="http://schemas.microsoft.com/office/drawing/2014/main" id="{BEB70687-A1AA-4606-9C15-E31334E27AAB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  <p:grpSp>
          <p:nvGrpSpPr>
            <p:cNvPr id="63" name="Group 59">
              <a:extLst>
                <a:ext uri="{FF2B5EF4-FFF2-40B4-BE49-F238E27FC236}">
                  <a16:creationId xmlns:a16="http://schemas.microsoft.com/office/drawing/2014/main" id="{AC25AA64-E0BA-41D1-A0F3-C55D2BDDE63D}"/>
                </a:ext>
              </a:extLst>
            </p:cNvPr>
            <p:cNvGrpSpPr/>
            <p:nvPr/>
          </p:nvGrpSpPr>
          <p:grpSpPr>
            <a:xfrm>
              <a:off x="0" y="220396"/>
              <a:ext cx="1474256" cy="1044748"/>
              <a:chOff x="0" y="0"/>
              <a:chExt cx="806450" cy="571500"/>
            </a:xfrm>
          </p:grpSpPr>
          <p:sp>
            <p:nvSpPr>
              <p:cNvPr id="64" name="Freeform 60">
                <a:extLst>
                  <a:ext uri="{FF2B5EF4-FFF2-40B4-BE49-F238E27FC236}">
                    <a16:creationId xmlns:a16="http://schemas.microsoft.com/office/drawing/2014/main" id="{923A52D7-C4A7-409B-8964-2084146F02D4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</p:grpSp>
      <p:grpSp>
        <p:nvGrpSpPr>
          <p:cNvPr id="66" name="Group 61">
            <a:extLst>
              <a:ext uri="{FF2B5EF4-FFF2-40B4-BE49-F238E27FC236}">
                <a16:creationId xmlns:a16="http://schemas.microsoft.com/office/drawing/2014/main" id="{1333F301-B0AF-496B-9C81-76C8AD45B50C}"/>
              </a:ext>
            </a:extLst>
          </p:cNvPr>
          <p:cNvGrpSpPr/>
          <p:nvPr userDrawn="1"/>
        </p:nvGrpSpPr>
        <p:grpSpPr>
          <a:xfrm rot="5400000">
            <a:off x="6848333" y="6440"/>
            <a:ext cx="493052" cy="632572"/>
            <a:chOff x="0" y="0"/>
            <a:chExt cx="1474256" cy="1265145"/>
          </a:xfrm>
        </p:grpSpPr>
        <p:grpSp>
          <p:nvGrpSpPr>
            <p:cNvPr id="67" name="Group 62">
              <a:extLst>
                <a:ext uri="{FF2B5EF4-FFF2-40B4-BE49-F238E27FC236}">
                  <a16:creationId xmlns:a16="http://schemas.microsoft.com/office/drawing/2014/main" id="{1F4BE48B-4EBD-4921-9D94-99FB694C24C8}"/>
                </a:ext>
              </a:extLst>
            </p:cNvPr>
            <p:cNvGrpSpPr/>
            <p:nvPr/>
          </p:nvGrpSpPr>
          <p:grpSpPr>
            <a:xfrm>
              <a:off x="0" y="0"/>
              <a:ext cx="1474256" cy="1044748"/>
              <a:chOff x="0" y="0"/>
              <a:chExt cx="806450" cy="571500"/>
            </a:xfrm>
          </p:grpSpPr>
          <p:sp>
            <p:nvSpPr>
              <p:cNvPr id="70" name="Freeform 63">
                <a:extLst>
                  <a:ext uri="{FF2B5EF4-FFF2-40B4-BE49-F238E27FC236}">
                    <a16:creationId xmlns:a16="http://schemas.microsoft.com/office/drawing/2014/main" id="{138A6FEE-25E8-43E8-AB9B-95FAFB87B5D4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  <p:grpSp>
          <p:nvGrpSpPr>
            <p:cNvPr id="68" name="Group 64">
              <a:extLst>
                <a:ext uri="{FF2B5EF4-FFF2-40B4-BE49-F238E27FC236}">
                  <a16:creationId xmlns:a16="http://schemas.microsoft.com/office/drawing/2014/main" id="{5061381D-B03A-4CD0-A781-D1F86A50D642}"/>
                </a:ext>
              </a:extLst>
            </p:cNvPr>
            <p:cNvGrpSpPr/>
            <p:nvPr/>
          </p:nvGrpSpPr>
          <p:grpSpPr>
            <a:xfrm>
              <a:off x="0" y="220396"/>
              <a:ext cx="1474256" cy="1044748"/>
              <a:chOff x="0" y="0"/>
              <a:chExt cx="806450" cy="571500"/>
            </a:xfrm>
          </p:grpSpPr>
          <p:sp>
            <p:nvSpPr>
              <p:cNvPr id="69" name="Freeform 65">
                <a:extLst>
                  <a:ext uri="{FF2B5EF4-FFF2-40B4-BE49-F238E27FC236}">
                    <a16:creationId xmlns:a16="http://schemas.microsoft.com/office/drawing/2014/main" id="{19C2CF27-15C3-4458-AE1C-04F1711AE881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</p:grpSp>
      <p:grpSp>
        <p:nvGrpSpPr>
          <p:cNvPr id="71" name="Group 66">
            <a:extLst>
              <a:ext uri="{FF2B5EF4-FFF2-40B4-BE49-F238E27FC236}">
                <a16:creationId xmlns:a16="http://schemas.microsoft.com/office/drawing/2014/main" id="{8F7E505A-67AA-4671-992B-4FE282FF3A53}"/>
              </a:ext>
            </a:extLst>
          </p:cNvPr>
          <p:cNvGrpSpPr/>
          <p:nvPr userDrawn="1"/>
        </p:nvGrpSpPr>
        <p:grpSpPr>
          <a:xfrm rot="5400000">
            <a:off x="5926709" y="23471"/>
            <a:ext cx="493052" cy="632572"/>
            <a:chOff x="0" y="0"/>
            <a:chExt cx="1474256" cy="1265145"/>
          </a:xfrm>
        </p:grpSpPr>
        <p:grpSp>
          <p:nvGrpSpPr>
            <p:cNvPr id="72" name="Group 67">
              <a:extLst>
                <a:ext uri="{FF2B5EF4-FFF2-40B4-BE49-F238E27FC236}">
                  <a16:creationId xmlns:a16="http://schemas.microsoft.com/office/drawing/2014/main" id="{F9037057-96C9-4318-9FEB-FE7FC1E19174}"/>
                </a:ext>
              </a:extLst>
            </p:cNvPr>
            <p:cNvGrpSpPr/>
            <p:nvPr/>
          </p:nvGrpSpPr>
          <p:grpSpPr>
            <a:xfrm>
              <a:off x="0" y="0"/>
              <a:ext cx="1474256" cy="1044748"/>
              <a:chOff x="0" y="0"/>
              <a:chExt cx="806450" cy="571500"/>
            </a:xfrm>
          </p:grpSpPr>
          <p:sp>
            <p:nvSpPr>
              <p:cNvPr id="75" name="Freeform 68">
                <a:extLst>
                  <a:ext uri="{FF2B5EF4-FFF2-40B4-BE49-F238E27FC236}">
                    <a16:creationId xmlns:a16="http://schemas.microsoft.com/office/drawing/2014/main" id="{8F1E9755-A3D8-47C9-A5F9-337FD0187C01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  <p:grpSp>
          <p:nvGrpSpPr>
            <p:cNvPr id="73" name="Group 69">
              <a:extLst>
                <a:ext uri="{FF2B5EF4-FFF2-40B4-BE49-F238E27FC236}">
                  <a16:creationId xmlns:a16="http://schemas.microsoft.com/office/drawing/2014/main" id="{6527DC2A-77A4-4978-90D7-F15CD66A3F27}"/>
                </a:ext>
              </a:extLst>
            </p:cNvPr>
            <p:cNvGrpSpPr/>
            <p:nvPr/>
          </p:nvGrpSpPr>
          <p:grpSpPr>
            <a:xfrm>
              <a:off x="0" y="220396"/>
              <a:ext cx="1474256" cy="1044748"/>
              <a:chOff x="0" y="0"/>
              <a:chExt cx="806450" cy="571500"/>
            </a:xfrm>
          </p:grpSpPr>
          <p:sp>
            <p:nvSpPr>
              <p:cNvPr id="74" name="Freeform 70">
                <a:extLst>
                  <a:ext uri="{FF2B5EF4-FFF2-40B4-BE49-F238E27FC236}">
                    <a16:creationId xmlns:a16="http://schemas.microsoft.com/office/drawing/2014/main" id="{80E8D1BF-1727-4019-A3F2-195CDA8787EC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</p:grpSp>
      <p:grpSp>
        <p:nvGrpSpPr>
          <p:cNvPr id="85" name="Group 6">
            <a:extLst>
              <a:ext uri="{FF2B5EF4-FFF2-40B4-BE49-F238E27FC236}">
                <a16:creationId xmlns:a16="http://schemas.microsoft.com/office/drawing/2014/main" id="{A0E0EEA8-7E68-44CB-9B6C-3D75D07B638C}"/>
              </a:ext>
            </a:extLst>
          </p:cNvPr>
          <p:cNvGrpSpPr/>
          <p:nvPr userDrawn="1"/>
        </p:nvGrpSpPr>
        <p:grpSpPr>
          <a:xfrm rot="5400000">
            <a:off x="5220355" y="431898"/>
            <a:ext cx="306599" cy="452599"/>
            <a:chOff x="0" y="0"/>
            <a:chExt cx="6350000" cy="6350000"/>
          </a:xfrm>
        </p:grpSpPr>
        <p:sp>
          <p:nvSpPr>
            <p:cNvPr id="86" name="Freeform 7">
              <a:extLst>
                <a:ext uri="{FF2B5EF4-FFF2-40B4-BE49-F238E27FC236}">
                  <a16:creationId xmlns:a16="http://schemas.microsoft.com/office/drawing/2014/main" id="{E9F1A722-DA59-417C-B313-99EA7D3BB19F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1BEDD"/>
            </a:solidFill>
          </p:spPr>
        </p:sp>
      </p:grpSp>
      <p:grpSp>
        <p:nvGrpSpPr>
          <p:cNvPr id="87" name="Group 8">
            <a:extLst>
              <a:ext uri="{FF2B5EF4-FFF2-40B4-BE49-F238E27FC236}">
                <a16:creationId xmlns:a16="http://schemas.microsoft.com/office/drawing/2014/main" id="{DC1BCDC5-34E1-414A-863A-86D192A12AFF}"/>
              </a:ext>
            </a:extLst>
          </p:cNvPr>
          <p:cNvGrpSpPr/>
          <p:nvPr userDrawn="1"/>
        </p:nvGrpSpPr>
        <p:grpSpPr>
          <a:xfrm rot="5400000">
            <a:off x="4255817" y="431898"/>
            <a:ext cx="306599" cy="452599"/>
            <a:chOff x="0" y="0"/>
            <a:chExt cx="6350000" cy="6350000"/>
          </a:xfrm>
        </p:grpSpPr>
        <p:sp>
          <p:nvSpPr>
            <p:cNvPr id="88" name="Freeform 9">
              <a:extLst>
                <a:ext uri="{FF2B5EF4-FFF2-40B4-BE49-F238E27FC236}">
                  <a16:creationId xmlns:a16="http://schemas.microsoft.com/office/drawing/2014/main" id="{ECFEC20C-636E-44FE-8477-1CFAF2199644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1BEDD"/>
            </a:solidFill>
          </p:spPr>
        </p:sp>
      </p:grpSp>
      <p:grpSp>
        <p:nvGrpSpPr>
          <p:cNvPr id="89" name="Group 10">
            <a:extLst>
              <a:ext uri="{FF2B5EF4-FFF2-40B4-BE49-F238E27FC236}">
                <a16:creationId xmlns:a16="http://schemas.microsoft.com/office/drawing/2014/main" id="{7BC6F024-446C-4267-9FD4-EE6D2952BBB9}"/>
              </a:ext>
            </a:extLst>
          </p:cNvPr>
          <p:cNvGrpSpPr/>
          <p:nvPr userDrawn="1"/>
        </p:nvGrpSpPr>
        <p:grpSpPr>
          <a:xfrm rot="5400000">
            <a:off x="3312927" y="431898"/>
            <a:ext cx="306599" cy="452599"/>
            <a:chOff x="0" y="0"/>
            <a:chExt cx="6350000" cy="6350000"/>
          </a:xfrm>
        </p:grpSpPr>
        <p:sp>
          <p:nvSpPr>
            <p:cNvPr id="90" name="Freeform 11">
              <a:extLst>
                <a:ext uri="{FF2B5EF4-FFF2-40B4-BE49-F238E27FC236}">
                  <a16:creationId xmlns:a16="http://schemas.microsoft.com/office/drawing/2014/main" id="{A7527E71-1A15-4E45-9EA6-35934DD8A4EC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1BEDD"/>
            </a:solidFill>
          </p:spPr>
        </p:sp>
      </p:grpSp>
      <p:grpSp>
        <p:nvGrpSpPr>
          <p:cNvPr id="91" name="Group 12">
            <a:extLst>
              <a:ext uri="{FF2B5EF4-FFF2-40B4-BE49-F238E27FC236}">
                <a16:creationId xmlns:a16="http://schemas.microsoft.com/office/drawing/2014/main" id="{A15FAFC1-9A91-42C7-A994-04840446C266}"/>
              </a:ext>
            </a:extLst>
          </p:cNvPr>
          <p:cNvGrpSpPr/>
          <p:nvPr userDrawn="1"/>
        </p:nvGrpSpPr>
        <p:grpSpPr>
          <a:xfrm rot="5400000">
            <a:off x="2409546" y="431898"/>
            <a:ext cx="306599" cy="452599"/>
            <a:chOff x="0" y="0"/>
            <a:chExt cx="6350000" cy="6350000"/>
          </a:xfrm>
        </p:grpSpPr>
        <p:sp>
          <p:nvSpPr>
            <p:cNvPr id="92" name="Freeform 13">
              <a:extLst>
                <a:ext uri="{FF2B5EF4-FFF2-40B4-BE49-F238E27FC236}">
                  <a16:creationId xmlns:a16="http://schemas.microsoft.com/office/drawing/2014/main" id="{1E1E0C63-C11D-4382-B9CE-45FA9D41F9B5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1BEDD"/>
            </a:solidFill>
          </p:spPr>
        </p:sp>
      </p:grpSp>
      <p:grpSp>
        <p:nvGrpSpPr>
          <p:cNvPr id="93" name="Group 14">
            <a:extLst>
              <a:ext uri="{FF2B5EF4-FFF2-40B4-BE49-F238E27FC236}">
                <a16:creationId xmlns:a16="http://schemas.microsoft.com/office/drawing/2014/main" id="{08110488-D42D-482E-A514-E4AFFFFC3643}"/>
              </a:ext>
            </a:extLst>
          </p:cNvPr>
          <p:cNvGrpSpPr/>
          <p:nvPr userDrawn="1"/>
        </p:nvGrpSpPr>
        <p:grpSpPr>
          <a:xfrm rot="5400000">
            <a:off x="1510691" y="431898"/>
            <a:ext cx="306599" cy="452599"/>
            <a:chOff x="0" y="0"/>
            <a:chExt cx="6350000" cy="6350000"/>
          </a:xfrm>
        </p:grpSpPr>
        <p:sp>
          <p:nvSpPr>
            <p:cNvPr id="94" name="Freeform 15">
              <a:extLst>
                <a:ext uri="{FF2B5EF4-FFF2-40B4-BE49-F238E27FC236}">
                  <a16:creationId xmlns:a16="http://schemas.microsoft.com/office/drawing/2014/main" id="{75EE7B6C-B5B5-4973-A62C-26AA04E9DEA1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1BEDD"/>
            </a:solidFill>
          </p:spPr>
        </p:sp>
      </p:grpSp>
      <p:grpSp>
        <p:nvGrpSpPr>
          <p:cNvPr id="95" name="Group 16">
            <a:extLst>
              <a:ext uri="{FF2B5EF4-FFF2-40B4-BE49-F238E27FC236}">
                <a16:creationId xmlns:a16="http://schemas.microsoft.com/office/drawing/2014/main" id="{66F609B9-E072-4611-8EC8-E2DBB5CD45FD}"/>
              </a:ext>
            </a:extLst>
          </p:cNvPr>
          <p:cNvGrpSpPr/>
          <p:nvPr userDrawn="1"/>
        </p:nvGrpSpPr>
        <p:grpSpPr>
          <a:xfrm rot="5400000">
            <a:off x="589067" y="431898"/>
            <a:ext cx="306599" cy="452599"/>
            <a:chOff x="0" y="0"/>
            <a:chExt cx="6350000" cy="6350000"/>
          </a:xfrm>
        </p:grpSpPr>
        <p:sp>
          <p:nvSpPr>
            <p:cNvPr id="96" name="Freeform 17">
              <a:extLst>
                <a:ext uri="{FF2B5EF4-FFF2-40B4-BE49-F238E27FC236}">
                  <a16:creationId xmlns:a16="http://schemas.microsoft.com/office/drawing/2014/main" id="{F2BEFB46-D58E-48B8-8801-A0214C2A605B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1BEDD"/>
            </a:solidFill>
          </p:spPr>
        </p:sp>
      </p:grpSp>
      <p:grpSp>
        <p:nvGrpSpPr>
          <p:cNvPr id="97" name="Group 34">
            <a:extLst>
              <a:ext uri="{FF2B5EF4-FFF2-40B4-BE49-F238E27FC236}">
                <a16:creationId xmlns:a16="http://schemas.microsoft.com/office/drawing/2014/main" id="{0E1A3624-E118-49B9-81B4-2C1BECF184DE}"/>
              </a:ext>
            </a:extLst>
          </p:cNvPr>
          <p:cNvGrpSpPr/>
          <p:nvPr userDrawn="1"/>
        </p:nvGrpSpPr>
        <p:grpSpPr>
          <a:xfrm rot="5400000">
            <a:off x="6017042" y="431898"/>
            <a:ext cx="306599" cy="452599"/>
            <a:chOff x="0" y="0"/>
            <a:chExt cx="6350000" cy="6350000"/>
          </a:xfrm>
        </p:grpSpPr>
        <p:sp>
          <p:nvSpPr>
            <p:cNvPr id="98" name="Freeform 35">
              <a:extLst>
                <a:ext uri="{FF2B5EF4-FFF2-40B4-BE49-F238E27FC236}">
                  <a16:creationId xmlns:a16="http://schemas.microsoft.com/office/drawing/2014/main" id="{4FCF9EE2-1DC2-4147-A521-5AD39F5922FE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1BEDD"/>
            </a:solidFill>
          </p:spPr>
        </p:sp>
      </p:grpSp>
      <p:grpSp>
        <p:nvGrpSpPr>
          <p:cNvPr id="99" name="Group 36">
            <a:extLst>
              <a:ext uri="{FF2B5EF4-FFF2-40B4-BE49-F238E27FC236}">
                <a16:creationId xmlns:a16="http://schemas.microsoft.com/office/drawing/2014/main" id="{9CC577AA-87A2-47DA-9AF4-A39588C7976A}"/>
              </a:ext>
            </a:extLst>
          </p:cNvPr>
          <p:cNvGrpSpPr/>
          <p:nvPr userDrawn="1"/>
        </p:nvGrpSpPr>
        <p:grpSpPr>
          <a:xfrm rot="5400000">
            <a:off x="5923815" y="24155"/>
            <a:ext cx="493052" cy="632572"/>
            <a:chOff x="0" y="0"/>
            <a:chExt cx="1474256" cy="1265145"/>
          </a:xfrm>
        </p:grpSpPr>
        <p:grpSp>
          <p:nvGrpSpPr>
            <p:cNvPr id="100" name="Group 37">
              <a:extLst>
                <a:ext uri="{FF2B5EF4-FFF2-40B4-BE49-F238E27FC236}">
                  <a16:creationId xmlns:a16="http://schemas.microsoft.com/office/drawing/2014/main" id="{4D62DF7A-D63A-4539-9729-AD16D1073F99}"/>
                </a:ext>
              </a:extLst>
            </p:cNvPr>
            <p:cNvGrpSpPr/>
            <p:nvPr/>
          </p:nvGrpSpPr>
          <p:grpSpPr>
            <a:xfrm>
              <a:off x="0" y="0"/>
              <a:ext cx="1474256" cy="1044748"/>
              <a:chOff x="0" y="0"/>
              <a:chExt cx="806450" cy="571500"/>
            </a:xfrm>
          </p:grpSpPr>
          <p:sp>
            <p:nvSpPr>
              <p:cNvPr id="103" name="Freeform 38">
                <a:extLst>
                  <a:ext uri="{FF2B5EF4-FFF2-40B4-BE49-F238E27FC236}">
                    <a16:creationId xmlns:a16="http://schemas.microsoft.com/office/drawing/2014/main" id="{58DBA072-642F-4994-8F04-D2F2C0A3C7FB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  <p:grpSp>
          <p:nvGrpSpPr>
            <p:cNvPr id="101" name="Group 39">
              <a:extLst>
                <a:ext uri="{FF2B5EF4-FFF2-40B4-BE49-F238E27FC236}">
                  <a16:creationId xmlns:a16="http://schemas.microsoft.com/office/drawing/2014/main" id="{E6C7CD21-5365-49A8-90C4-1E1A2B44724E}"/>
                </a:ext>
              </a:extLst>
            </p:cNvPr>
            <p:cNvGrpSpPr/>
            <p:nvPr/>
          </p:nvGrpSpPr>
          <p:grpSpPr>
            <a:xfrm>
              <a:off x="0" y="220396"/>
              <a:ext cx="1474256" cy="1044748"/>
              <a:chOff x="0" y="0"/>
              <a:chExt cx="806450" cy="571500"/>
            </a:xfrm>
          </p:grpSpPr>
          <p:sp>
            <p:nvSpPr>
              <p:cNvPr id="102" name="Freeform 40">
                <a:extLst>
                  <a:ext uri="{FF2B5EF4-FFF2-40B4-BE49-F238E27FC236}">
                    <a16:creationId xmlns:a16="http://schemas.microsoft.com/office/drawing/2014/main" id="{22A77674-A9E2-4475-B655-E0B93627D20F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</p:grpSp>
      <p:grpSp>
        <p:nvGrpSpPr>
          <p:cNvPr id="104" name="Group 41">
            <a:extLst>
              <a:ext uri="{FF2B5EF4-FFF2-40B4-BE49-F238E27FC236}">
                <a16:creationId xmlns:a16="http://schemas.microsoft.com/office/drawing/2014/main" id="{B0CCB7A4-B8FC-48AD-AF12-FF4B6882EF20}"/>
              </a:ext>
            </a:extLst>
          </p:cNvPr>
          <p:cNvGrpSpPr/>
          <p:nvPr userDrawn="1"/>
        </p:nvGrpSpPr>
        <p:grpSpPr>
          <a:xfrm rot="5400000">
            <a:off x="5127127" y="24155"/>
            <a:ext cx="493052" cy="632572"/>
            <a:chOff x="0" y="0"/>
            <a:chExt cx="1474256" cy="1265145"/>
          </a:xfrm>
        </p:grpSpPr>
        <p:grpSp>
          <p:nvGrpSpPr>
            <p:cNvPr id="105" name="Group 42">
              <a:extLst>
                <a:ext uri="{FF2B5EF4-FFF2-40B4-BE49-F238E27FC236}">
                  <a16:creationId xmlns:a16="http://schemas.microsoft.com/office/drawing/2014/main" id="{61863C28-B9B5-45A3-8ACB-443032A18E09}"/>
                </a:ext>
              </a:extLst>
            </p:cNvPr>
            <p:cNvGrpSpPr/>
            <p:nvPr/>
          </p:nvGrpSpPr>
          <p:grpSpPr>
            <a:xfrm>
              <a:off x="0" y="0"/>
              <a:ext cx="1474256" cy="1044748"/>
              <a:chOff x="0" y="0"/>
              <a:chExt cx="806450" cy="571500"/>
            </a:xfrm>
          </p:grpSpPr>
          <p:sp>
            <p:nvSpPr>
              <p:cNvPr id="108" name="Freeform 43">
                <a:extLst>
                  <a:ext uri="{FF2B5EF4-FFF2-40B4-BE49-F238E27FC236}">
                    <a16:creationId xmlns:a16="http://schemas.microsoft.com/office/drawing/2014/main" id="{488E947F-39CB-4B3F-BD6C-D4C0E161D7B7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  <p:grpSp>
          <p:nvGrpSpPr>
            <p:cNvPr id="106" name="Group 44">
              <a:extLst>
                <a:ext uri="{FF2B5EF4-FFF2-40B4-BE49-F238E27FC236}">
                  <a16:creationId xmlns:a16="http://schemas.microsoft.com/office/drawing/2014/main" id="{52C7979E-E937-4E9B-9BFA-21C5DD73A5A5}"/>
                </a:ext>
              </a:extLst>
            </p:cNvPr>
            <p:cNvGrpSpPr/>
            <p:nvPr/>
          </p:nvGrpSpPr>
          <p:grpSpPr>
            <a:xfrm>
              <a:off x="0" y="220396"/>
              <a:ext cx="1474256" cy="1044748"/>
              <a:chOff x="0" y="0"/>
              <a:chExt cx="806450" cy="571500"/>
            </a:xfrm>
          </p:grpSpPr>
          <p:sp>
            <p:nvSpPr>
              <p:cNvPr id="107" name="Freeform 45">
                <a:extLst>
                  <a:ext uri="{FF2B5EF4-FFF2-40B4-BE49-F238E27FC236}">
                    <a16:creationId xmlns:a16="http://schemas.microsoft.com/office/drawing/2014/main" id="{711212D4-40E4-43A1-8EBD-11A2526C2CD0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</p:grpSp>
      <p:grpSp>
        <p:nvGrpSpPr>
          <p:cNvPr id="109" name="Group 46">
            <a:extLst>
              <a:ext uri="{FF2B5EF4-FFF2-40B4-BE49-F238E27FC236}">
                <a16:creationId xmlns:a16="http://schemas.microsoft.com/office/drawing/2014/main" id="{ACB66340-46B6-4D33-BD69-7EF1646C014B}"/>
              </a:ext>
            </a:extLst>
          </p:cNvPr>
          <p:cNvGrpSpPr/>
          <p:nvPr userDrawn="1"/>
        </p:nvGrpSpPr>
        <p:grpSpPr>
          <a:xfrm rot="5400000">
            <a:off x="4162590" y="24155"/>
            <a:ext cx="493052" cy="632572"/>
            <a:chOff x="0" y="0"/>
            <a:chExt cx="1474256" cy="1265145"/>
          </a:xfrm>
        </p:grpSpPr>
        <p:grpSp>
          <p:nvGrpSpPr>
            <p:cNvPr id="110" name="Group 47">
              <a:extLst>
                <a:ext uri="{FF2B5EF4-FFF2-40B4-BE49-F238E27FC236}">
                  <a16:creationId xmlns:a16="http://schemas.microsoft.com/office/drawing/2014/main" id="{07895A2E-FEC9-4E44-AB1F-A87781A45778}"/>
                </a:ext>
              </a:extLst>
            </p:cNvPr>
            <p:cNvGrpSpPr/>
            <p:nvPr/>
          </p:nvGrpSpPr>
          <p:grpSpPr>
            <a:xfrm>
              <a:off x="0" y="0"/>
              <a:ext cx="1474256" cy="1044748"/>
              <a:chOff x="0" y="0"/>
              <a:chExt cx="806450" cy="571500"/>
            </a:xfrm>
          </p:grpSpPr>
          <p:sp>
            <p:nvSpPr>
              <p:cNvPr id="113" name="Freeform 48">
                <a:extLst>
                  <a:ext uri="{FF2B5EF4-FFF2-40B4-BE49-F238E27FC236}">
                    <a16:creationId xmlns:a16="http://schemas.microsoft.com/office/drawing/2014/main" id="{69685DA2-C0FC-4077-9BCF-EE4F104B34D2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  <p:grpSp>
          <p:nvGrpSpPr>
            <p:cNvPr id="111" name="Group 49">
              <a:extLst>
                <a:ext uri="{FF2B5EF4-FFF2-40B4-BE49-F238E27FC236}">
                  <a16:creationId xmlns:a16="http://schemas.microsoft.com/office/drawing/2014/main" id="{729008CE-79ED-4EBA-9CFA-E881122F04F2}"/>
                </a:ext>
              </a:extLst>
            </p:cNvPr>
            <p:cNvGrpSpPr/>
            <p:nvPr/>
          </p:nvGrpSpPr>
          <p:grpSpPr>
            <a:xfrm>
              <a:off x="0" y="220396"/>
              <a:ext cx="1474256" cy="1044748"/>
              <a:chOff x="0" y="0"/>
              <a:chExt cx="806450" cy="571500"/>
            </a:xfrm>
          </p:grpSpPr>
          <p:sp>
            <p:nvSpPr>
              <p:cNvPr id="112" name="Freeform 50">
                <a:extLst>
                  <a:ext uri="{FF2B5EF4-FFF2-40B4-BE49-F238E27FC236}">
                    <a16:creationId xmlns:a16="http://schemas.microsoft.com/office/drawing/2014/main" id="{F8721E28-52EF-47CD-A226-746F0F6E248E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</p:grpSp>
      <p:grpSp>
        <p:nvGrpSpPr>
          <p:cNvPr id="114" name="Group 51">
            <a:extLst>
              <a:ext uri="{FF2B5EF4-FFF2-40B4-BE49-F238E27FC236}">
                <a16:creationId xmlns:a16="http://schemas.microsoft.com/office/drawing/2014/main" id="{F5F2AB55-D650-4E14-9F0A-DC3C3AB10761}"/>
              </a:ext>
            </a:extLst>
          </p:cNvPr>
          <p:cNvGrpSpPr/>
          <p:nvPr userDrawn="1"/>
        </p:nvGrpSpPr>
        <p:grpSpPr>
          <a:xfrm rot="5400000">
            <a:off x="3219700" y="24155"/>
            <a:ext cx="493052" cy="632572"/>
            <a:chOff x="0" y="0"/>
            <a:chExt cx="1474256" cy="1265145"/>
          </a:xfrm>
        </p:grpSpPr>
        <p:grpSp>
          <p:nvGrpSpPr>
            <p:cNvPr id="115" name="Group 52">
              <a:extLst>
                <a:ext uri="{FF2B5EF4-FFF2-40B4-BE49-F238E27FC236}">
                  <a16:creationId xmlns:a16="http://schemas.microsoft.com/office/drawing/2014/main" id="{EBE12557-44D6-4BD6-8670-AAA4F4FD80B3}"/>
                </a:ext>
              </a:extLst>
            </p:cNvPr>
            <p:cNvGrpSpPr/>
            <p:nvPr/>
          </p:nvGrpSpPr>
          <p:grpSpPr>
            <a:xfrm>
              <a:off x="0" y="0"/>
              <a:ext cx="1474256" cy="1044748"/>
              <a:chOff x="0" y="0"/>
              <a:chExt cx="806450" cy="571500"/>
            </a:xfrm>
          </p:grpSpPr>
          <p:sp>
            <p:nvSpPr>
              <p:cNvPr id="118" name="Freeform 53">
                <a:extLst>
                  <a:ext uri="{FF2B5EF4-FFF2-40B4-BE49-F238E27FC236}">
                    <a16:creationId xmlns:a16="http://schemas.microsoft.com/office/drawing/2014/main" id="{0D35AE34-EC93-4C83-92AC-11D56A3239CC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  <p:grpSp>
          <p:nvGrpSpPr>
            <p:cNvPr id="116" name="Group 54">
              <a:extLst>
                <a:ext uri="{FF2B5EF4-FFF2-40B4-BE49-F238E27FC236}">
                  <a16:creationId xmlns:a16="http://schemas.microsoft.com/office/drawing/2014/main" id="{E452F46A-33A8-4287-AF09-EEB97FBAE789}"/>
                </a:ext>
              </a:extLst>
            </p:cNvPr>
            <p:cNvGrpSpPr/>
            <p:nvPr/>
          </p:nvGrpSpPr>
          <p:grpSpPr>
            <a:xfrm>
              <a:off x="0" y="220396"/>
              <a:ext cx="1474256" cy="1044748"/>
              <a:chOff x="0" y="0"/>
              <a:chExt cx="806450" cy="571500"/>
            </a:xfrm>
          </p:grpSpPr>
          <p:sp>
            <p:nvSpPr>
              <p:cNvPr id="117" name="Freeform 55">
                <a:extLst>
                  <a:ext uri="{FF2B5EF4-FFF2-40B4-BE49-F238E27FC236}">
                    <a16:creationId xmlns:a16="http://schemas.microsoft.com/office/drawing/2014/main" id="{C26E4535-EB8B-4F19-94AE-91139570BEB6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</p:grpSp>
      <p:grpSp>
        <p:nvGrpSpPr>
          <p:cNvPr id="119" name="Group 56">
            <a:extLst>
              <a:ext uri="{FF2B5EF4-FFF2-40B4-BE49-F238E27FC236}">
                <a16:creationId xmlns:a16="http://schemas.microsoft.com/office/drawing/2014/main" id="{FED0DDBA-525D-4A19-9A46-33AC64932A45}"/>
              </a:ext>
            </a:extLst>
          </p:cNvPr>
          <p:cNvGrpSpPr/>
          <p:nvPr userDrawn="1"/>
        </p:nvGrpSpPr>
        <p:grpSpPr>
          <a:xfrm rot="5400000">
            <a:off x="2315385" y="24155"/>
            <a:ext cx="493052" cy="632572"/>
            <a:chOff x="0" y="0"/>
            <a:chExt cx="1474256" cy="1265145"/>
          </a:xfrm>
        </p:grpSpPr>
        <p:grpSp>
          <p:nvGrpSpPr>
            <p:cNvPr id="120" name="Group 57">
              <a:extLst>
                <a:ext uri="{FF2B5EF4-FFF2-40B4-BE49-F238E27FC236}">
                  <a16:creationId xmlns:a16="http://schemas.microsoft.com/office/drawing/2014/main" id="{FB85774F-A46A-4019-B653-2CB0DF166888}"/>
                </a:ext>
              </a:extLst>
            </p:cNvPr>
            <p:cNvGrpSpPr/>
            <p:nvPr/>
          </p:nvGrpSpPr>
          <p:grpSpPr>
            <a:xfrm>
              <a:off x="0" y="0"/>
              <a:ext cx="1474256" cy="1044748"/>
              <a:chOff x="0" y="0"/>
              <a:chExt cx="806450" cy="571500"/>
            </a:xfrm>
          </p:grpSpPr>
          <p:sp>
            <p:nvSpPr>
              <p:cNvPr id="123" name="Freeform 58">
                <a:extLst>
                  <a:ext uri="{FF2B5EF4-FFF2-40B4-BE49-F238E27FC236}">
                    <a16:creationId xmlns:a16="http://schemas.microsoft.com/office/drawing/2014/main" id="{2185E9D2-B124-44EA-8C5B-86A5B2380F00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  <p:grpSp>
          <p:nvGrpSpPr>
            <p:cNvPr id="121" name="Group 59">
              <a:extLst>
                <a:ext uri="{FF2B5EF4-FFF2-40B4-BE49-F238E27FC236}">
                  <a16:creationId xmlns:a16="http://schemas.microsoft.com/office/drawing/2014/main" id="{C19C7044-5416-46CD-A1F8-319D2700679C}"/>
                </a:ext>
              </a:extLst>
            </p:cNvPr>
            <p:cNvGrpSpPr/>
            <p:nvPr/>
          </p:nvGrpSpPr>
          <p:grpSpPr>
            <a:xfrm>
              <a:off x="0" y="220396"/>
              <a:ext cx="1474256" cy="1044748"/>
              <a:chOff x="0" y="0"/>
              <a:chExt cx="806450" cy="571500"/>
            </a:xfrm>
          </p:grpSpPr>
          <p:sp>
            <p:nvSpPr>
              <p:cNvPr id="122" name="Freeform 60">
                <a:extLst>
                  <a:ext uri="{FF2B5EF4-FFF2-40B4-BE49-F238E27FC236}">
                    <a16:creationId xmlns:a16="http://schemas.microsoft.com/office/drawing/2014/main" id="{7871FA4D-B19A-49FF-9379-637950376F39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</p:grpSp>
      <p:grpSp>
        <p:nvGrpSpPr>
          <p:cNvPr id="124" name="Group 61">
            <a:extLst>
              <a:ext uri="{FF2B5EF4-FFF2-40B4-BE49-F238E27FC236}">
                <a16:creationId xmlns:a16="http://schemas.microsoft.com/office/drawing/2014/main" id="{DEE33AA0-3086-4EB0-86BA-0C0B5E31EDB0}"/>
              </a:ext>
            </a:extLst>
          </p:cNvPr>
          <p:cNvGrpSpPr/>
          <p:nvPr userDrawn="1"/>
        </p:nvGrpSpPr>
        <p:grpSpPr>
          <a:xfrm rot="5400000">
            <a:off x="1417465" y="7124"/>
            <a:ext cx="493052" cy="632572"/>
            <a:chOff x="0" y="0"/>
            <a:chExt cx="1474256" cy="1265145"/>
          </a:xfrm>
        </p:grpSpPr>
        <p:grpSp>
          <p:nvGrpSpPr>
            <p:cNvPr id="125" name="Group 62">
              <a:extLst>
                <a:ext uri="{FF2B5EF4-FFF2-40B4-BE49-F238E27FC236}">
                  <a16:creationId xmlns:a16="http://schemas.microsoft.com/office/drawing/2014/main" id="{300C7CA6-22D8-4447-B454-016F7AB1908F}"/>
                </a:ext>
              </a:extLst>
            </p:cNvPr>
            <p:cNvGrpSpPr/>
            <p:nvPr/>
          </p:nvGrpSpPr>
          <p:grpSpPr>
            <a:xfrm>
              <a:off x="0" y="0"/>
              <a:ext cx="1474256" cy="1044748"/>
              <a:chOff x="0" y="0"/>
              <a:chExt cx="806450" cy="571500"/>
            </a:xfrm>
          </p:grpSpPr>
          <p:sp>
            <p:nvSpPr>
              <p:cNvPr id="128" name="Freeform 63">
                <a:extLst>
                  <a:ext uri="{FF2B5EF4-FFF2-40B4-BE49-F238E27FC236}">
                    <a16:creationId xmlns:a16="http://schemas.microsoft.com/office/drawing/2014/main" id="{C2659CF8-26C6-4567-AB06-099363C359B6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  <p:grpSp>
          <p:nvGrpSpPr>
            <p:cNvPr id="126" name="Group 64">
              <a:extLst>
                <a:ext uri="{FF2B5EF4-FFF2-40B4-BE49-F238E27FC236}">
                  <a16:creationId xmlns:a16="http://schemas.microsoft.com/office/drawing/2014/main" id="{A958A35A-1581-4B00-BC46-5E49EDB8BC10}"/>
                </a:ext>
              </a:extLst>
            </p:cNvPr>
            <p:cNvGrpSpPr/>
            <p:nvPr/>
          </p:nvGrpSpPr>
          <p:grpSpPr>
            <a:xfrm>
              <a:off x="0" y="220396"/>
              <a:ext cx="1474256" cy="1044748"/>
              <a:chOff x="0" y="0"/>
              <a:chExt cx="806450" cy="571500"/>
            </a:xfrm>
          </p:grpSpPr>
          <p:sp>
            <p:nvSpPr>
              <p:cNvPr id="127" name="Freeform 65">
                <a:extLst>
                  <a:ext uri="{FF2B5EF4-FFF2-40B4-BE49-F238E27FC236}">
                    <a16:creationId xmlns:a16="http://schemas.microsoft.com/office/drawing/2014/main" id="{B99F2C83-4A0B-40AE-91F4-F8CCCF6D64EE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</p:grpSp>
      <p:grpSp>
        <p:nvGrpSpPr>
          <p:cNvPr id="129" name="Group 66">
            <a:extLst>
              <a:ext uri="{FF2B5EF4-FFF2-40B4-BE49-F238E27FC236}">
                <a16:creationId xmlns:a16="http://schemas.microsoft.com/office/drawing/2014/main" id="{9923E978-AD39-4C85-A46E-BFC2D3FDAABF}"/>
              </a:ext>
            </a:extLst>
          </p:cNvPr>
          <p:cNvGrpSpPr/>
          <p:nvPr userDrawn="1"/>
        </p:nvGrpSpPr>
        <p:grpSpPr>
          <a:xfrm rot="5400000">
            <a:off x="495840" y="24155"/>
            <a:ext cx="493052" cy="632572"/>
            <a:chOff x="0" y="0"/>
            <a:chExt cx="1474256" cy="1265145"/>
          </a:xfrm>
        </p:grpSpPr>
        <p:grpSp>
          <p:nvGrpSpPr>
            <p:cNvPr id="130" name="Group 67">
              <a:extLst>
                <a:ext uri="{FF2B5EF4-FFF2-40B4-BE49-F238E27FC236}">
                  <a16:creationId xmlns:a16="http://schemas.microsoft.com/office/drawing/2014/main" id="{B17CA3FA-A593-4B3F-BBD6-C8B8B72001F1}"/>
                </a:ext>
              </a:extLst>
            </p:cNvPr>
            <p:cNvGrpSpPr/>
            <p:nvPr/>
          </p:nvGrpSpPr>
          <p:grpSpPr>
            <a:xfrm>
              <a:off x="0" y="0"/>
              <a:ext cx="1474256" cy="1044748"/>
              <a:chOff x="0" y="0"/>
              <a:chExt cx="806450" cy="571500"/>
            </a:xfrm>
          </p:grpSpPr>
          <p:sp>
            <p:nvSpPr>
              <p:cNvPr id="133" name="Freeform 68">
                <a:extLst>
                  <a:ext uri="{FF2B5EF4-FFF2-40B4-BE49-F238E27FC236}">
                    <a16:creationId xmlns:a16="http://schemas.microsoft.com/office/drawing/2014/main" id="{8FB6B5F9-C599-4A15-AD8E-E8587547EA3D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  <p:grpSp>
          <p:nvGrpSpPr>
            <p:cNvPr id="131" name="Group 69">
              <a:extLst>
                <a:ext uri="{FF2B5EF4-FFF2-40B4-BE49-F238E27FC236}">
                  <a16:creationId xmlns:a16="http://schemas.microsoft.com/office/drawing/2014/main" id="{92627AE6-60E3-4ACA-9AE9-A5A78EF53598}"/>
                </a:ext>
              </a:extLst>
            </p:cNvPr>
            <p:cNvGrpSpPr/>
            <p:nvPr/>
          </p:nvGrpSpPr>
          <p:grpSpPr>
            <a:xfrm>
              <a:off x="0" y="220396"/>
              <a:ext cx="1474256" cy="1044748"/>
              <a:chOff x="0" y="0"/>
              <a:chExt cx="806450" cy="571500"/>
            </a:xfrm>
          </p:grpSpPr>
          <p:sp>
            <p:nvSpPr>
              <p:cNvPr id="132" name="Freeform 70">
                <a:extLst>
                  <a:ext uri="{FF2B5EF4-FFF2-40B4-BE49-F238E27FC236}">
                    <a16:creationId xmlns:a16="http://schemas.microsoft.com/office/drawing/2014/main" id="{DA446BB7-01F9-4C25-BC1B-5804821EA4D1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</p:grpSp>
    </p:spTree>
    <p:extLst>
      <p:ext uri="{BB962C8B-B14F-4D97-AF65-F5344CB8AC3E}">
        <p14:creationId xmlns:p14="http://schemas.microsoft.com/office/powerpoint/2010/main" val="21631049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>
            <a:extLst>
              <a:ext uri="{FF2B5EF4-FFF2-40B4-BE49-F238E27FC236}">
                <a16:creationId xmlns:a16="http://schemas.microsoft.com/office/drawing/2014/main" id="{F9A19FF1-78CB-4614-8921-19ED42A091F4}"/>
              </a:ext>
            </a:extLst>
          </p:cNvPr>
          <p:cNvSpPr/>
          <p:nvPr userDrawn="1"/>
        </p:nvSpPr>
        <p:spPr>
          <a:xfrm rot="5400000">
            <a:off x="2857140" y="-2468624"/>
            <a:ext cx="6477852" cy="11988933"/>
          </a:xfrm>
          <a:prstGeom prst="rect">
            <a:avLst/>
          </a:prstGeom>
          <a:solidFill>
            <a:srgbClr val="FF914D"/>
          </a:solidFill>
        </p:spPr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649A90CE-AA85-4A53-A7F1-4924054A9BD3}"/>
              </a:ext>
            </a:extLst>
          </p:cNvPr>
          <p:cNvSpPr/>
          <p:nvPr/>
        </p:nvSpPr>
        <p:spPr>
          <a:xfrm rot="5400000">
            <a:off x="2944037" y="-2372278"/>
            <a:ext cx="6311643" cy="11793317"/>
          </a:xfrm>
          <a:custGeom>
            <a:avLst/>
            <a:gdLst/>
            <a:ahLst/>
            <a:cxnLst/>
            <a:rect l="l" t="t" r="r" b="b"/>
            <a:pathLst>
              <a:path w="2103093" h="2504705">
                <a:moveTo>
                  <a:pt x="0" y="0"/>
                </a:moveTo>
                <a:lnTo>
                  <a:pt x="2103093" y="0"/>
                </a:lnTo>
                <a:lnTo>
                  <a:pt x="2103093" y="2504705"/>
                </a:lnTo>
                <a:lnTo>
                  <a:pt x="0" y="2504705"/>
                </a:lnTo>
                <a:close/>
              </a:path>
            </a:pathLst>
          </a:custGeom>
          <a:solidFill>
            <a:schemeClr val="accent2"/>
          </a:solidFill>
        </p:spPr>
      </p:sp>
      <p:grpSp>
        <p:nvGrpSpPr>
          <p:cNvPr id="11" name="Group 6">
            <a:extLst>
              <a:ext uri="{FF2B5EF4-FFF2-40B4-BE49-F238E27FC236}">
                <a16:creationId xmlns:a16="http://schemas.microsoft.com/office/drawing/2014/main" id="{E431A177-6915-4F9D-A7CB-5B7AEE87382C}"/>
              </a:ext>
            </a:extLst>
          </p:cNvPr>
          <p:cNvGrpSpPr/>
          <p:nvPr userDrawn="1"/>
        </p:nvGrpSpPr>
        <p:grpSpPr>
          <a:xfrm rot="5400000">
            <a:off x="10651223" y="431214"/>
            <a:ext cx="306599" cy="452599"/>
            <a:chOff x="0" y="0"/>
            <a:chExt cx="6350000" cy="6350000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75C050A-996C-4D37-9814-3627E90378C4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1BEDD"/>
            </a:solidFill>
          </p:spPr>
        </p:sp>
      </p:grpSp>
      <p:grpSp>
        <p:nvGrpSpPr>
          <p:cNvPr id="13" name="Group 8">
            <a:extLst>
              <a:ext uri="{FF2B5EF4-FFF2-40B4-BE49-F238E27FC236}">
                <a16:creationId xmlns:a16="http://schemas.microsoft.com/office/drawing/2014/main" id="{9777D182-DA50-4E65-BA80-56EC86191E20}"/>
              </a:ext>
            </a:extLst>
          </p:cNvPr>
          <p:cNvGrpSpPr/>
          <p:nvPr userDrawn="1"/>
        </p:nvGrpSpPr>
        <p:grpSpPr>
          <a:xfrm rot="5400000">
            <a:off x="9686685" y="431214"/>
            <a:ext cx="306599" cy="452599"/>
            <a:chOff x="0" y="0"/>
            <a:chExt cx="6350000" cy="6350000"/>
          </a:xfrm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105D808F-5F73-433B-A903-619B03E2CF13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1BEDD"/>
            </a:solidFill>
          </p:spPr>
        </p:sp>
      </p:grpSp>
      <p:grpSp>
        <p:nvGrpSpPr>
          <p:cNvPr id="15" name="Group 10">
            <a:extLst>
              <a:ext uri="{FF2B5EF4-FFF2-40B4-BE49-F238E27FC236}">
                <a16:creationId xmlns:a16="http://schemas.microsoft.com/office/drawing/2014/main" id="{27B0CB50-EF3E-4EF1-9978-26178416483F}"/>
              </a:ext>
            </a:extLst>
          </p:cNvPr>
          <p:cNvGrpSpPr/>
          <p:nvPr userDrawn="1"/>
        </p:nvGrpSpPr>
        <p:grpSpPr>
          <a:xfrm rot="5400000">
            <a:off x="8743795" y="431214"/>
            <a:ext cx="306599" cy="452599"/>
            <a:chOff x="0" y="0"/>
            <a:chExt cx="6350000" cy="6350000"/>
          </a:xfrm>
        </p:grpSpPr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03E496E5-B0D2-41B2-814B-8BBD68E9ED94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1BEDD"/>
            </a:solidFill>
          </p:spPr>
        </p:sp>
      </p:grpSp>
      <p:grpSp>
        <p:nvGrpSpPr>
          <p:cNvPr id="17" name="Group 12">
            <a:extLst>
              <a:ext uri="{FF2B5EF4-FFF2-40B4-BE49-F238E27FC236}">
                <a16:creationId xmlns:a16="http://schemas.microsoft.com/office/drawing/2014/main" id="{152F304E-517B-441F-B0B5-79EBE11BF78E}"/>
              </a:ext>
            </a:extLst>
          </p:cNvPr>
          <p:cNvGrpSpPr/>
          <p:nvPr userDrawn="1"/>
        </p:nvGrpSpPr>
        <p:grpSpPr>
          <a:xfrm rot="5400000">
            <a:off x="7840415" y="431214"/>
            <a:ext cx="306599" cy="452599"/>
            <a:chOff x="0" y="0"/>
            <a:chExt cx="6350000" cy="6350000"/>
          </a:xfrm>
        </p:grpSpPr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AACB375D-85F5-45CD-852C-9CB5509F48B2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1BEDD"/>
            </a:solidFill>
          </p:spPr>
        </p:sp>
      </p:grpSp>
      <p:grpSp>
        <p:nvGrpSpPr>
          <p:cNvPr id="19" name="Group 14">
            <a:extLst>
              <a:ext uri="{FF2B5EF4-FFF2-40B4-BE49-F238E27FC236}">
                <a16:creationId xmlns:a16="http://schemas.microsoft.com/office/drawing/2014/main" id="{2E42CE60-A0A4-4C57-8BEE-5591BC2ABB4B}"/>
              </a:ext>
            </a:extLst>
          </p:cNvPr>
          <p:cNvGrpSpPr/>
          <p:nvPr userDrawn="1"/>
        </p:nvGrpSpPr>
        <p:grpSpPr>
          <a:xfrm rot="5400000">
            <a:off x="6941560" y="431214"/>
            <a:ext cx="306599" cy="452599"/>
            <a:chOff x="0" y="0"/>
            <a:chExt cx="6350000" cy="6350000"/>
          </a:xfrm>
        </p:grpSpPr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7874CC07-5BA5-4208-8B3F-643A64090E89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1BEDD"/>
            </a:solidFill>
          </p:spPr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14B68B42-68B7-47EB-9D03-AFBA67B79340}"/>
              </a:ext>
            </a:extLst>
          </p:cNvPr>
          <p:cNvGrpSpPr/>
          <p:nvPr userDrawn="1"/>
        </p:nvGrpSpPr>
        <p:grpSpPr>
          <a:xfrm rot="5400000">
            <a:off x="6019935" y="431214"/>
            <a:ext cx="306599" cy="452599"/>
            <a:chOff x="0" y="0"/>
            <a:chExt cx="6350000" cy="6350000"/>
          </a:xfrm>
        </p:grpSpPr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31C14824-F7BB-473F-8884-397D223345E1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1BEDD"/>
            </a:solidFill>
          </p:spPr>
        </p:sp>
      </p:grpSp>
      <p:grpSp>
        <p:nvGrpSpPr>
          <p:cNvPr id="39" name="Group 34">
            <a:extLst>
              <a:ext uri="{FF2B5EF4-FFF2-40B4-BE49-F238E27FC236}">
                <a16:creationId xmlns:a16="http://schemas.microsoft.com/office/drawing/2014/main" id="{B76B8090-D48F-4AD0-8B77-C378727CB978}"/>
              </a:ext>
            </a:extLst>
          </p:cNvPr>
          <p:cNvGrpSpPr/>
          <p:nvPr userDrawn="1"/>
        </p:nvGrpSpPr>
        <p:grpSpPr>
          <a:xfrm rot="5400000">
            <a:off x="11447911" y="431214"/>
            <a:ext cx="306599" cy="452599"/>
            <a:chOff x="0" y="0"/>
            <a:chExt cx="6350000" cy="6350000"/>
          </a:xfrm>
        </p:grpSpPr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AA4E6E9E-898B-4A54-AEE0-9496C53B5C97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1BEDD"/>
            </a:solidFill>
          </p:spPr>
        </p:sp>
      </p:grpSp>
      <p:grpSp>
        <p:nvGrpSpPr>
          <p:cNvPr id="41" name="Group 36">
            <a:extLst>
              <a:ext uri="{FF2B5EF4-FFF2-40B4-BE49-F238E27FC236}">
                <a16:creationId xmlns:a16="http://schemas.microsoft.com/office/drawing/2014/main" id="{BBBFBBA6-2FAD-4500-82D9-F6B2D5DF20B8}"/>
              </a:ext>
            </a:extLst>
          </p:cNvPr>
          <p:cNvGrpSpPr/>
          <p:nvPr userDrawn="1"/>
        </p:nvGrpSpPr>
        <p:grpSpPr>
          <a:xfrm rot="5400000">
            <a:off x="11354684" y="23471"/>
            <a:ext cx="493052" cy="632572"/>
            <a:chOff x="0" y="0"/>
            <a:chExt cx="1474256" cy="1265145"/>
          </a:xfrm>
        </p:grpSpPr>
        <p:grpSp>
          <p:nvGrpSpPr>
            <p:cNvPr id="42" name="Group 37">
              <a:extLst>
                <a:ext uri="{FF2B5EF4-FFF2-40B4-BE49-F238E27FC236}">
                  <a16:creationId xmlns:a16="http://schemas.microsoft.com/office/drawing/2014/main" id="{7F784BCB-C7AA-4B82-A06C-B4BDD7AB7482}"/>
                </a:ext>
              </a:extLst>
            </p:cNvPr>
            <p:cNvGrpSpPr/>
            <p:nvPr/>
          </p:nvGrpSpPr>
          <p:grpSpPr>
            <a:xfrm>
              <a:off x="0" y="0"/>
              <a:ext cx="1474256" cy="1044748"/>
              <a:chOff x="0" y="0"/>
              <a:chExt cx="806450" cy="571500"/>
            </a:xfrm>
          </p:grpSpPr>
          <p:sp>
            <p:nvSpPr>
              <p:cNvPr id="45" name="Freeform 38">
                <a:extLst>
                  <a:ext uri="{FF2B5EF4-FFF2-40B4-BE49-F238E27FC236}">
                    <a16:creationId xmlns:a16="http://schemas.microsoft.com/office/drawing/2014/main" id="{C04E8B97-0B4A-4CE3-91C1-0F6EC7DED22D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  <p:grpSp>
          <p:nvGrpSpPr>
            <p:cNvPr id="43" name="Group 39">
              <a:extLst>
                <a:ext uri="{FF2B5EF4-FFF2-40B4-BE49-F238E27FC236}">
                  <a16:creationId xmlns:a16="http://schemas.microsoft.com/office/drawing/2014/main" id="{A70EB9B3-22B5-4229-8A04-D1FC2BBD8E00}"/>
                </a:ext>
              </a:extLst>
            </p:cNvPr>
            <p:cNvGrpSpPr/>
            <p:nvPr/>
          </p:nvGrpSpPr>
          <p:grpSpPr>
            <a:xfrm>
              <a:off x="0" y="220396"/>
              <a:ext cx="1474256" cy="1044748"/>
              <a:chOff x="0" y="0"/>
              <a:chExt cx="806450" cy="571500"/>
            </a:xfrm>
          </p:grpSpPr>
          <p:sp>
            <p:nvSpPr>
              <p:cNvPr id="44" name="Freeform 40">
                <a:extLst>
                  <a:ext uri="{FF2B5EF4-FFF2-40B4-BE49-F238E27FC236}">
                    <a16:creationId xmlns:a16="http://schemas.microsoft.com/office/drawing/2014/main" id="{7A072DDB-8BA2-4234-9342-9BB29FC52DB2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</p:grpSp>
      <p:grpSp>
        <p:nvGrpSpPr>
          <p:cNvPr id="46" name="Group 41">
            <a:extLst>
              <a:ext uri="{FF2B5EF4-FFF2-40B4-BE49-F238E27FC236}">
                <a16:creationId xmlns:a16="http://schemas.microsoft.com/office/drawing/2014/main" id="{45D3341A-C228-4965-82BA-1261FE0393F5}"/>
              </a:ext>
            </a:extLst>
          </p:cNvPr>
          <p:cNvGrpSpPr/>
          <p:nvPr userDrawn="1"/>
        </p:nvGrpSpPr>
        <p:grpSpPr>
          <a:xfrm rot="5400000">
            <a:off x="10557996" y="23471"/>
            <a:ext cx="493052" cy="632572"/>
            <a:chOff x="0" y="0"/>
            <a:chExt cx="1474256" cy="1265145"/>
          </a:xfrm>
        </p:grpSpPr>
        <p:grpSp>
          <p:nvGrpSpPr>
            <p:cNvPr id="47" name="Group 42">
              <a:extLst>
                <a:ext uri="{FF2B5EF4-FFF2-40B4-BE49-F238E27FC236}">
                  <a16:creationId xmlns:a16="http://schemas.microsoft.com/office/drawing/2014/main" id="{793FC473-8F89-46D4-B181-677F708078B5}"/>
                </a:ext>
              </a:extLst>
            </p:cNvPr>
            <p:cNvGrpSpPr/>
            <p:nvPr/>
          </p:nvGrpSpPr>
          <p:grpSpPr>
            <a:xfrm>
              <a:off x="0" y="0"/>
              <a:ext cx="1474256" cy="1044748"/>
              <a:chOff x="0" y="0"/>
              <a:chExt cx="806450" cy="571500"/>
            </a:xfrm>
          </p:grpSpPr>
          <p:sp>
            <p:nvSpPr>
              <p:cNvPr id="50" name="Freeform 43">
                <a:extLst>
                  <a:ext uri="{FF2B5EF4-FFF2-40B4-BE49-F238E27FC236}">
                    <a16:creationId xmlns:a16="http://schemas.microsoft.com/office/drawing/2014/main" id="{640FA345-6418-403B-B7F1-5CF4B016E28F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  <p:grpSp>
          <p:nvGrpSpPr>
            <p:cNvPr id="48" name="Group 44">
              <a:extLst>
                <a:ext uri="{FF2B5EF4-FFF2-40B4-BE49-F238E27FC236}">
                  <a16:creationId xmlns:a16="http://schemas.microsoft.com/office/drawing/2014/main" id="{2A5F07C8-B81A-49E6-9561-7B68FF6D90C5}"/>
                </a:ext>
              </a:extLst>
            </p:cNvPr>
            <p:cNvGrpSpPr/>
            <p:nvPr/>
          </p:nvGrpSpPr>
          <p:grpSpPr>
            <a:xfrm>
              <a:off x="0" y="220396"/>
              <a:ext cx="1474256" cy="1044748"/>
              <a:chOff x="0" y="0"/>
              <a:chExt cx="806450" cy="571500"/>
            </a:xfrm>
          </p:grpSpPr>
          <p:sp>
            <p:nvSpPr>
              <p:cNvPr id="49" name="Freeform 45">
                <a:extLst>
                  <a:ext uri="{FF2B5EF4-FFF2-40B4-BE49-F238E27FC236}">
                    <a16:creationId xmlns:a16="http://schemas.microsoft.com/office/drawing/2014/main" id="{718C3536-4189-4F0A-9A03-34F35004152C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</p:grpSp>
      <p:grpSp>
        <p:nvGrpSpPr>
          <p:cNvPr id="51" name="Group 46">
            <a:extLst>
              <a:ext uri="{FF2B5EF4-FFF2-40B4-BE49-F238E27FC236}">
                <a16:creationId xmlns:a16="http://schemas.microsoft.com/office/drawing/2014/main" id="{B5FE1781-8DF8-4014-82FA-017DAA837A5A}"/>
              </a:ext>
            </a:extLst>
          </p:cNvPr>
          <p:cNvGrpSpPr/>
          <p:nvPr userDrawn="1"/>
        </p:nvGrpSpPr>
        <p:grpSpPr>
          <a:xfrm rot="5400000">
            <a:off x="9593459" y="23471"/>
            <a:ext cx="493052" cy="632572"/>
            <a:chOff x="0" y="0"/>
            <a:chExt cx="1474256" cy="1265145"/>
          </a:xfrm>
        </p:grpSpPr>
        <p:grpSp>
          <p:nvGrpSpPr>
            <p:cNvPr id="52" name="Group 47">
              <a:extLst>
                <a:ext uri="{FF2B5EF4-FFF2-40B4-BE49-F238E27FC236}">
                  <a16:creationId xmlns:a16="http://schemas.microsoft.com/office/drawing/2014/main" id="{4485CA55-6003-4586-8ECD-D8D86A168EF5}"/>
                </a:ext>
              </a:extLst>
            </p:cNvPr>
            <p:cNvGrpSpPr/>
            <p:nvPr/>
          </p:nvGrpSpPr>
          <p:grpSpPr>
            <a:xfrm>
              <a:off x="0" y="0"/>
              <a:ext cx="1474256" cy="1044748"/>
              <a:chOff x="0" y="0"/>
              <a:chExt cx="806450" cy="571500"/>
            </a:xfrm>
          </p:grpSpPr>
          <p:sp>
            <p:nvSpPr>
              <p:cNvPr id="55" name="Freeform 48">
                <a:extLst>
                  <a:ext uri="{FF2B5EF4-FFF2-40B4-BE49-F238E27FC236}">
                    <a16:creationId xmlns:a16="http://schemas.microsoft.com/office/drawing/2014/main" id="{DA30742D-38EC-452C-BEAD-DA0ACA1F70E9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  <p:grpSp>
          <p:nvGrpSpPr>
            <p:cNvPr id="53" name="Group 49">
              <a:extLst>
                <a:ext uri="{FF2B5EF4-FFF2-40B4-BE49-F238E27FC236}">
                  <a16:creationId xmlns:a16="http://schemas.microsoft.com/office/drawing/2014/main" id="{E08264C7-1342-41EB-B784-CE2552C1BCA3}"/>
                </a:ext>
              </a:extLst>
            </p:cNvPr>
            <p:cNvGrpSpPr/>
            <p:nvPr/>
          </p:nvGrpSpPr>
          <p:grpSpPr>
            <a:xfrm>
              <a:off x="0" y="220396"/>
              <a:ext cx="1474256" cy="1044748"/>
              <a:chOff x="0" y="0"/>
              <a:chExt cx="806450" cy="571500"/>
            </a:xfrm>
          </p:grpSpPr>
          <p:sp>
            <p:nvSpPr>
              <p:cNvPr id="54" name="Freeform 50">
                <a:extLst>
                  <a:ext uri="{FF2B5EF4-FFF2-40B4-BE49-F238E27FC236}">
                    <a16:creationId xmlns:a16="http://schemas.microsoft.com/office/drawing/2014/main" id="{00620023-21B3-4722-95C8-C155FD67C578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</p:grpSp>
      <p:grpSp>
        <p:nvGrpSpPr>
          <p:cNvPr id="56" name="Group 51">
            <a:extLst>
              <a:ext uri="{FF2B5EF4-FFF2-40B4-BE49-F238E27FC236}">
                <a16:creationId xmlns:a16="http://schemas.microsoft.com/office/drawing/2014/main" id="{46CA23BE-8249-4100-9985-192D075FE1C2}"/>
              </a:ext>
            </a:extLst>
          </p:cNvPr>
          <p:cNvGrpSpPr/>
          <p:nvPr userDrawn="1"/>
        </p:nvGrpSpPr>
        <p:grpSpPr>
          <a:xfrm rot="5400000">
            <a:off x="8650569" y="23471"/>
            <a:ext cx="493052" cy="632572"/>
            <a:chOff x="0" y="0"/>
            <a:chExt cx="1474256" cy="1265145"/>
          </a:xfrm>
        </p:grpSpPr>
        <p:grpSp>
          <p:nvGrpSpPr>
            <p:cNvPr id="57" name="Group 52">
              <a:extLst>
                <a:ext uri="{FF2B5EF4-FFF2-40B4-BE49-F238E27FC236}">
                  <a16:creationId xmlns:a16="http://schemas.microsoft.com/office/drawing/2014/main" id="{4862B583-DEAE-48EA-864B-41D81E50F02C}"/>
                </a:ext>
              </a:extLst>
            </p:cNvPr>
            <p:cNvGrpSpPr/>
            <p:nvPr/>
          </p:nvGrpSpPr>
          <p:grpSpPr>
            <a:xfrm>
              <a:off x="0" y="0"/>
              <a:ext cx="1474256" cy="1044748"/>
              <a:chOff x="0" y="0"/>
              <a:chExt cx="806450" cy="571500"/>
            </a:xfrm>
          </p:grpSpPr>
          <p:sp>
            <p:nvSpPr>
              <p:cNvPr id="60" name="Freeform 53">
                <a:extLst>
                  <a:ext uri="{FF2B5EF4-FFF2-40B4-BE49-F238E27FC236}">
                    <a16:creationId xmlns:a16="http://schemas.microsoft.com/office/drawing/2014/main" id="{BD090154-6328-4171-88B7-13EB0D560727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  <p:grpSp>
          <p:nvGrpSpPr>
            <p:cNvPr id="58" name="Group 54">
              <a:extLst>
                <a:ext uri="{FF2B5EF4-FFF2-40B4-BE49-F238E27FC236}">
                  <a16:creationId xmlns:a16="http://schemas.microsoft.com/office/drawing/2014/main" id="{B2871AE9-EBD2-4E79-820F-666FD00F5506}"/>
                </a:ext>
              </a:extLst>
            </p:cNvPr>
            <p:cNvGrpSpPr/>
            <p:nvPr/>
          </p:nvGrpSpPr>
          <p:grpSpPr>
            <a:xfrm>
              <a:off x="0" y="220396"/>
              <a:ext cx="1474256" cy="1044748"/>
              <a:chOff x="0" y="0"/>
              <a:chExt cx="806450" cy="571500"/>
            </a:xfrm>
          </p:grpSpPr>
          <p:sp>
            <p:nvSpPr>
              <p:cNvPr id="59" name="Freeform 55">
                <a:extLst>
                  <a:ext uri="{FF2B5EF4-FFF2-40B4-BE49-F238E27FC236}">
                    <a16:creationId xmlns:a16="http://schemas.microsoft.com/office/drawing/2014/main" id="{0B624F8A-B5F1-41C6-94C5-2DFAE8F15B57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</p:grpSp>
      <p:grpSp>
        <p:nvGrpSpPr>
          <p:cNvPr id="61" name="Group 56">
            <a:extLst>
              <a:ext uri="{FF2B5EF4-FFF2-40B4-BE49-F238E27FC236}">
                <a16:creationId xmlns:a16="http://schemas.microsoft.com/office/drawing/2014/main" id="{0412A774-140E-46A1-AF8A-D87CBBB84C25}"/>
              </a:ext>
            </a:extLst>
          </p:cNvPr>
          <p:cNvGrpSpPr/>
          <p:nvPr userDrawn="1"/>
        </p:nvGrpSpPr>
        <p:grpSpPr>
          <a:xfrm rot="5400000">
            <a:off x="7746254" y="23471"/>
            <a:ext cx="493052" cy="632572"/>
            <a:chOff x="0" y="0"/>
            <a:chExt cx="1474256" cy="1265145"/>
          </a:xfrm>
        </p:grpSpPr>
        <p:grpSp>
          <p:nvGrpSpPr>
            <p:cNvPr id="62" name="Group 57">
              <a:extLst>
                <a:ext uri="{FF2B5EF4-FFF2-40B4-BE49-F238E27FC236}">
                  <a16:creationId xmlns:a16="http://schemas.microsoft.com/office/drawing/2014/main" id="{0FF07554-3AA4-43AC-8561-9B937DBCE76A}"/>
                </a:ext>
              </a:extLst>
            </p:cNvPr>
            <p:cNvGrpSpPr/>
            <p:nvPr/>
          </p:nvGrpSpPr>
          <p:grpSpPr>
            <a:xfrm>
              <a:off x="0" y="0"/>
              <a:ext cx="1474256" cy="1044748"/>
              <a:chOff x="0" y="0"/>
              <a:chExt cx="806450" cy="571500"/>
            </a:xfrm>
          </p:grpSpPr>
          <p:sp>
            <p:nvSpPr>
              <p:cNvPr id="65" name="Freeform 58">
                <a:extLst>
                  <a:ext uri="{FF2B5EF4-FFF2-40B4-BE49-F238E27FC236}">
                    <a16:creationId xmlns:a16="http://schemas.microsoft.com/office/drawing/2014/main" id="{BEB70687-A1AA-4606-9C15-E31334E27AAB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  <p:grpSp>
          <p:nvGrpSpPr>
            <p:cNvPr id="63" name="Group 59">
              <a:extLst>
                <a:ext uri="{FF2B5EF4-FFF2-40B4-BE49-F238E27FC236}">
                  <a16:creationId xmlns:a16="http://schemas.microsoft.com/office/drawing/2014/main" id="{AC25AA64-E0BA-41D1-A0F3-C55D2BDDE63D}"/>
                </a:ext>
              </a:extLst>
            </p:cNvPr>
            <p:cNvGrpSpPr/>
            <p:nvPr/>
          </p:nvGrpSpPr>
          <p:grpSpPr>
            <a:xfrm>
              <a:off x="0" y="220396"/>
              <a:ext cx="1474256" cy="1044748"/>
              <a:chOff x="0" y="0"/>
              <a:chExt cx="806450" cy="571500"/>
            </a:xfrm>
          </p:grpSpPr>
          <p:sp>
            <p:nvSpPr>
              <p:cNvPr id="64" name="Freeform 60">
                <a:extLst>
                  <a:ext uri="{FF2B5EF4-FFF2-40B4-BE49-F238E27FC236}">
                    <a16:creationId xmlns:a16="http://schemas.microsoft.com/office/drawing/2014/main" id="{923A52D7-C4A7-409B-8964-2084146F02D4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</p:grpSp>
      <p:grpSp>
        <p:nvGrpSpPr>
          <p:cNvPr id="66" name="Group 61">
            <a:extLst>
              <a:ext uri="{FF2B5EF4-FFF2-40B4-BE49-F238E27FC236}">
                <a16:creationId xmlns:a16="http://schemas.microsoft.com/office/drawing/2014/main" id="{1333F301-B0AF-496B-9C81-76C8AD45B50C}"/>
              </a:ext>
            </a:extLst>
          </p:cNvPr>
          <p:cNvGrpSpPr/>
          <p:nvPr userDrawn="1"/>
        </p:nvGrpSpPr>
        <p:grpSpPr>
          <a:xfrm rot="5400000">
            <a:off x="6848333" y="6440"/>
            <a:ext cx="493052" cy="632572"/>
            <a:chOff x="0" y="0"/>
            <a:chExt cx="1474256" cy="1265145"/>
          </a:xfrm>
        </p:grpSpPr>
        <p:grpSp>
          <p:nvGrpSpPr>
            <p:cNvPr id="67" name="Group 62">
              <a:extLst>
                <a:ext uri="{FF2B5EF4-FFF2-40B4-BE49-F238E27FC236}">
                  <a16:creationId xmlns:a16="http://schemas.microsoft.com/office/drawing/2014/main" id="{1F4BE48B-4EBD-4921-9D94-99FB694C24C8}"/>
                </a:ext>
              </a:extLst>
            </p:cNvPr>
            <p:cNvGrpSpPr/>
            <p:nvPr/>
          </p:nvGrpSpPr>
          <p:grpSpPr>
            <a:xfrm>
              <a:off x="0" y="0"/>
              <a:ext cx="1474256" cy="1044748"/>
              <a:chOff x="0" y="0"/>
              <a:chExt cx="806450" cy="571500"/>
            </a:xfrm>
          </p:grpSpPr>
          <p:sp>
            <p:nvSpPr>
              <p:cNvPr id="70" name="Freeform 63">
                <a:extLst>
                  <a:ext uri="{FF2B5EF4-FFF2-40B4-BE49-F238E27FC236}">
                    <a16:creationId xmlns:a16="http://schemas.microsoft.com/office/drawing/2014/main" id="{138A6FEE-25E8-43E8-AB9B-95FAFB87B5D4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  <p:grpSp>
          <p:nvGrpSpPr>
            <p:cNvPr id="68" name="Group 64">
              <a:extLst>
                <a:ext uri="{FF2B5EF4-FFF2-40B4-BE49-F238E27FC236}">
                  <a16:creationId xmlns:a16="http://schemas.microsoft.com/office/drawing/2014/main" id="{5061381D-B03A-4CD0-A781-D1F86A50D642}"/>
                </a:ext>
              </a:extLst>
            </p:cNvPr>
            <p:cNvGrpSpPr/>
            <p:nvPr/>
          </p:nvGrpSpPr>
          <p:grpSpPr>
            <a:xfrm>
              <a:off x="0" y="220396"/>
              <a:ext cx="1474256" cy="1044748"/>
              <a:chOff x="0" y="0"/>
              <a:chExt cx="806450" cy="571500"/>
            </a:xfrm>
          </p:grpSpPr>
          <p:sp>
            <p:nvSpPr>
              <p:cNvPr id="69" name="Freeform 65">
                <a:extLst>
                  <a:ext uri="{FF2B5EF4-FFF2-40B4-BE49-F238E27FC236}">
                    <a16:creationId xmlns:a16="http://schemas.microsoft.com/office/drawing/2014/main" id="{19C2CF27-15C3-4458-AE1C-04F1711AE881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</p:grpSp>
      <p:grpSp>
        <p:nvGrpSpPr>
          <p:cNvPr id="71" name="Group 66">
            <a:extLst>
              <a:ext uri="{FF2B5EF4-FFF2-40B4-BE49-F238E27FC236}">
                <a16:creationId xmlns:a16="http://schemas.microsoft.com/office/drawing/2014/main" id="{8F7E505A-67AA-4671-992B-4FE282FF3A53}"/>
              </a:ext>
            </a:extLst>
          </p:cNvPr>
          <p:cNvGrpSpPr/>
          <p:nvPr userDrawn="1"/>
        </p:nvGrpSpPr>
        <p:grpSpPr>
          <a:xfrm rot="5400000">
            <a:off x="5926709" y="23471"/>
            <a:ext cx="493052" cy="632572"/>
            <a:chOff x="0" y="0"/>
            <a:chExt cx="1474256" cy="1265145"/>
          </a:xfrm>
        </p:grpSpPr>
        <p:grpSp>
          <p:nvGrpSpPr>
            <p:cNvPr id="72" name="Group 67">
              <a:extLst>
                <a:ext uri="{FF2B5EF4-FFF2-40B4-BE49-F238E27FC236}">
                  <a16:creationId xmlns:a16="http://schemas.microsoft.com/office/drawing/2014/main" id="{F9037057-96C9-4318-9FEB-FE7FC1E19174}"/>
                </a:ext>
              </a:extLst>
            </p:cNvPr>
            <p:cNvGrpSpPr/>
            <p:nvPr/>
          </p:nvGrpSpPr>
          <p:grpSpPr>
            <a:xfrm>
              <a:off x="0" y="0"/>
              <a:ext cx="1474256" cy="1044748"/>
              <a:chOff x="0" y="0"/>
              <a:chExt cx="806450" cy="571500"/>
            </a:xfrm>
          </p:grpSpPr>
          <p:sp>
            <p:nvSpPr>
              <p:cNvPr id="75" name="Freeform 68">
                <a:extLst>
                  <a:ext uri="{FF2B5EF4-FFF2-40B4-BE49-F238E27FC236}">
                    <a16:creationId xmlns:a16="http://schemas.microsoft.com/office/drawing/2014/main" id="{8F1E9755-A3D8-47C9-A5F9-337FD0187C01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  <p:grpSp>
          <p:nvGrpSpPr>
            <p:cNvPr id="73" name="Group 69">
              <a:extLst>
                <a:ext uri="{FF2B5EF4-FFF2-40B4-BE49-F238E27FC236}">
                  <a16:creationId xmlns:a16="http://schemas.microsoft.com/office/drawing/2014/main" id="{6527DC2A-77A4-4978-90D7-F15CD66A3F27}"/>
                </a:ext>
              </a:extLst>
            </p:cNvPr>
            <p:cNvGrpSpPr/>
            <p:nvPr/>
          </p:nvGrpSpPr>
          <p:grpSpPr>
            <a:xfrm>
              <a:off x="0" y="220396"/>
              <a:ext cx="1474256" cy="1044748"/>
              <a:chOff x="0" y="0"/>
              <a:chExt cx="806450" cy="571500"/>
            </a:xfrm>
          </p:grpSpPr>
          <p:sp>
            <p:nvSpPr>
              <p:cNvPr id="74" name="Freeform 70">
                <a:extLst>
                  <a:ext uri="{FF2B5EF4-FFF2-40B4-BE49-F238E27FC236}">
                    <a16:creationId xmlns:a16="http://schemas.microsoft.com/office/drawing/2014/main" id="{80E8D1BF-1727-4019-A3F2-195CDA8787EC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</p:grpSp>
      <p:grpSp>
        <p:nvGrpSpPr>
          <p:cNvPr id="85" name="Group 6">
            <a:extLst>
              <a:ext uri="{FF2B5EF4-FFF2-40B4-BE49-F238E27FC236}">
                <a16:creationId xmlns:a16="http://schemas.microsoft.com/office/drawing/2014/main" id="{A0E0EEA8-7E68-44CB-9B6C-3D75D07B638C}"/>
              </a:ext>
            </a:extLst>
          </p:cNvPr>
          <p:cNvGrpSpPr/>
          <p:nvPr userDrawn="1"/>
        </p:nvGrpSpPr>
        <p:grpSpPr>
          <a:xfrm rot="5400000">
            <a:off x="5220355" y="431898"/>
            <a:ext cx="306599" cy="452599"/>
            <a:chOff x="0" y="0"/>
            <a:chExt cx="6350000" cy="6350000"/>
          </a:xfrm>
        </p:grpSpPr>
        <p:sp>
          <p:nvSpPr>
            <p:cNvPr id="86" name="Freeform 7">
              <a:extLst>
                <a:ext uri="{FF2B5EF4-FFF2-40B4-BE49-F238E27FC236}">
                  <a16:creationId xmlns:a16="http://schemas.microsoft.com/office/drawing/2014/main" id="{E9F1A722-DA59-417C-B313-99EA7D3BB19F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1BEDD"/>
            </a:solidFill>
          </p:spPr>
        </p:sp>
      </p:grpSp>
      <p:grpSp>
        <p:nvGrpSpPr>
          <p:cNvPr id="87" name="Group 8">
            <a:extLst>
              <a:ext uri="{FF2B5EF4-FFF2-40B4-BE49-F238E27FC236}">
                <a16:creationId xmlns:a16="http://schemas.microsoft.com/office/drawing/2014/main" id="{DC1BCDC5-34E1-414A-863A-86D192A12AFF}"/>
              </a:ext>
            </a:extLst>
          </p:cNvPr>
          <p:cNvGrpSpPr/>
          <p:nvPr userDrawn="1"/>
        </p:nvGrpSpPr>
        <p:grpSpPr>
          <a:xfrm rot="5400000">
            <a:off x="4255817" y="431898"/>
            <a:ext cx="306599" cy="452599"/>
            <a:chOff x="0" y="0"/>
            <a:chExt cx="6350000" cy="6350000"/>
          </a:xfrm>
        </p:grpSpPr>
        <p:sp>
          <p:nvSpPr>
            <p:cNvPr id="88" name="Freeform 9">
              <a:extLst>
                <a:ext uri="{FF2B5EF4-FFF2-40B4-BE49-F238E27FC236}">
                  <a16:creationId xmlns:a16="http://schemas.microsoft.com/office/drawing/2014/main" id="{ECFEC20C-636E-44FE-8477-1CFAF2199644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1BEDD"/>
            </a:solidFill>
          </p:spPr>
        </p:sp>
      </p:grpSp>
      <p:grpSp>
        <p:nvGrpSpPr>
          <p:cNvPr id="89" name="Group 10">
            <a:extLst>
              <a:ext uri="{FF2B5EF4-FFF2-40B4-BE49-F238E27FC236}">
                <a16:creationId xmlns:a16="http://schemas.microsoft.com/office/drawing/2014/main" id="{7BC6F024-446C-4267-9FD4-EE6D2952BBB9}"/>
              </a:ext>
            </a:extLst>
          </p:cNvPr>
          <p:cNvGrpSpPr/>
          <p:nvPr userDrawn="1"/>
        </p:nvGrpSpPr>
        <p:grpSpPr>
          <a:xfrm rot="5400000">
            <a:off x="3312927" y="431898"/>
            <a:ext cx="306599" cy="452599"/>
            <a:chOff x="0" y="0"/>
            <a:chExt cx="6350000" cy="6350000"/>
          </a:xfrm>
        </p:grpSpPr>
        <p:sp>
          <p:nvSpPr>
            <p:cNvPr id="90" name="Freeform 11">
              <a:extLst>
                <a:ext uri="{FF2B5EF4-FFF2-40B4-BE49-F238E27FC236}">
                  <a16:creationId xmlns:a16="http://schemas.microsoft.com/office/drawing/2014/main" id="{A7527E71-1A15-4E45-9EA6-35934DD8A4EC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1BEDD"/>
            </a:solidFill>
          </p:spPr>
        </p:sp>
      </p:grpSp>
      <p:grpSp>
        <p:nvGrpSpPr>
          <p:cNvPr id="91" name="Group 12">
            <a:extLst>
              <a:ext uri="{FF2B5EF4-FFF2-40B4-BE49-F238E27FC236}">
                <a16:creationId xmlns:a16="http://schemas.microsoft.com/office/drawing/2014/main" id="{A15FAFC1-9A91-42C7-A994-04840446C266}"/>
              </a:ext>
            </a:extLst>
          </p:cNvPr>
          <p:cNvGrpSpPr/>
          <p:nvPr userDrawn="1"/>
        </p:nvGrpSpPr>
        <p:grpSpPr>
          <a:xfrm rot="5400000">
            <a:off x="2409546" y="431898"/>
            <a:ext cx="306599" cy="452599"/>
            <a:chOff x="0" y="0"/>
            <a:chExt cx="6350000" cy="6350000"/>
          </a:xfrm>
        </p:grpSpPr>
        <p:sp>
          <p:nvSpPr>
            <p:cNvPr id="92" name="Freeform 13">
              <a:extLst>
                <a:ext uri="{FF2B5EF4-FFF2-40B4-BE49-F238E27FC236}">
                  <a16:creationId xmlns:a16="http://schemas.microsoft.com/office/drawing/2014/main" id="{1E1E0C63-C11D-4382-B9CE-45FA9D41F9B5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1BEDD"/>
            </a:solidFill>
          </p:spPr>
        </p:sp>
      </p:grpSp>
      <p:grpSp>
        <p:nvGrpSpPr>
          <p:cNvPr id="93" name="Group 14">
            <a:extLst>
              <a:ext uri="{FF2B5EF4-FFF2-40B4-BE49-F238E27FC236}">
                <a16:creationId xmlns:a16="http://schemas.microsoft.com/office/drawing/2014/main" id="{08110488-D42D-482E-A514-E4AFFFFC3643}"/>
              </a:ext>
            </a:extLst>
          </p:cNvPr>
          <p:cNvGrpSpPr/>
          <p:nvPr userDrawn="1"/>
        </p:nvGrpSpPr>
        <p:grpSpPr>
          <a:xfrm rot="5400000">
            <a:off x="1510691" y="431898"/>
            <a:ext cx="306599" cy="452599"/>
            <a:chOff x="0" y="0"/>
            <a:chExt cx="6350000" cy="6350000"/>
          </a:xfrm>
        </p:grpSpPr>
        <p:sp>
          <p:nvSpPr>
            <p:cNvPr id="94" name="Freeform 15">
              <a:extLst>
                <a:ext uri="{FF2B5EF4-FFF2-40B4-BE49-F238E27FC236}">
                  <a16:creationId xmlns:a16="http://schemas.microsoft.com/office/drawing/2014/main" id="{75EE7B6C-B5B5-4973-A62C-26AA04E9DEA1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1BEDD"/>
            </a:solidFill>
          </p:spPr>
        </p:sp>
      </p:grpSp>
      <p:grpSp>
        <p:nvGrpSpPr>
          <p:cNvPr id="95" name="Group 16">
            <a:extLst>
              <a:ext uri="{FF2B5EF4-FFF2-40B4-BE49-F238E27FC236}">
                <a16:creationId xmlns:a16="http://schemas.microsoft.com/office/drawing/2014/main" id="{66F609B9-E072-4611-8EC8-E2DBB5CD45FD}"/>
              </a:ext>
            </a:extLst>
          </p:cNvPr>
          <p:cNvGrpSpPr/>
          <p:nvPr userDrawn="1"/>
        </p:nvGrpSpPr>
        <p:grpSpPr>
          <a:xfrm rot="5400000">
            <a:off x="589067" y="431898"/>
            <a:ext cx="306599" cy="452599"/>
            <a:chOff x="0" y="0"/>
            <a:chExt cx="6350000" cy="6350000"/>
          </a:xfrm>
        </p:grpSpPr>
        <p:sp>
          <p:nvSpPr>
            <p:cNvPr id="96" name="Freeform 17">
              <a:extLst>
                <a:ext uri="{FF2B5EF4-FFF2-40B4-BE49-F238E27FC236}">
                  <a16:creationId xmlns:a16="http://schemas.microsoft.com/office/drawing/2014/main" id="{F2BEFB46-D58E-48B8-8801-A0214C2A605B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1BEDD"/>
            </a:solidFill>
          </p:spPr>
        </p:sp>
      </p:grpSp>
      <p:grpSp>
        <p:nvGrpSpPr>
          <p:cNvPr id="97" name="Group 34">
            <a:extLst>
              <a:ext uri="{FF2B5EF4-FFF2-40B4-BE49-F238E27FC236}">
                <a16:creationId xmlns:a16="http://schemas.microsoft.com/office/drawing/2014/main" id="{0E1A3624-E118-49B9-81B4-2C1BECF184DE}"/>
              </a:ext>
            </a:extLst>
          </p:cNvPr>
          <p:cNvGrpSpPr/>
          <p:nvPr userDrawn="1"/>
        </p:nvGrpSpPr>
        <p:grpSpPr>
          <a:xfrm rot="5400000">
            <a:off x="6017042" y="431898"/>
            <a:ext cx="306599" cy="452599"/>
            <a:chOff x="0" y="0"/>
            <a:chExt cx="6350000" cy="6350000"/>
          </a:xfrm>
        </p:grpSpPr>
        <p:sp>
          <p:nvSpPr>
            <p:cNvPr id="98" name="Freeform 35">
              <a:extLst>
                <a:ext uri="{FF2B5EF4-FFF2-40B4-BE49-F238E27FC236}">
                  <a16:creationId xmlns:a16="http://schemas.microsoft.com/office/drawing/2014/main" id="{4FCF9EE2-1DC2-4147-A521-5AD39F5922FE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1BEDD"/>
            </a:solidFill>
          </p:spPr>
        </p:sp>
      </p:grpSp>
      <p:grpSp>
        <p:nvGrpSpPr>
          <p:cNvPr id="99" name="Group 36">
            <a:extLst>
              <a:ext uri="{FF2B5EF4-FFF2-40B4-BE49-F238E27FC236}">
                <a16:creationId xmlns:a16="http://schemas.microsoft.com/office/drawing/2014/main" id="{9CC577AA-87A2-47DA-9AF4-A39588C7976A}"/>
              </a:ext>
            </a:extLst>
          </p:cNvPr>
          <p:cNvGrpSpPr/>
          <p:nvPr userDrawn="1"/>
        </p:nvGrpSpPr>
        <p:grpSpPr>
          <a:xfrm rot="5400000">
            <a:off x="5923815" y="24155"/>
            <a:ext cx="493052" cy="632572"/>
            <a:chOff x="0" y="0"/>
            <a:chExt cx="1474256" cy="1265145"/>
          </a:xfrm>
        </p:grpSpPr>
        <p:grpSp>
          <p:nvGrpSpPr>
            <p:cNvPr id="100" name="Group 37">
              <a:extLst>
                <a:ext uri="{FF2B5EF4-FFF2-40B4-BE49-F238E27FC236}">
                  <a16:creationId xmlns:a16="http://schemas.microsoft.com/office/drawing/2014/main" id="{4D62DF7A-D63A-4539-9729-AD16D1073F99}"/>
                </a:ext>
              </a:extLst>
            </p:cNvPr>
            <p:cNvGrpSpPr/>
            <p:nvPr/>
          </p:nvGrpSpPr>
          <p:grpSpPr>
            <a:xfrm>
              <a:off x="0" y="0"/>
              <a:ext cx="1474256" cy="1044748"/>
              <a:chOff x="0" y="0"/>
              <a:chExt cx="806450" cy="571500"/>
            </a:xfrm>
          </p:grpSpPr>
          <p:sp>
            <p:nvSpPr>
              <p:cNvPr id="103" name="Freeform 38">
                <a:extLst>
                  <a:ext uri="{FF2B5EF4-FFF2-40B4-BE49-F238E27FC236}">
                    <a16:creationId xmlns:a16="http://schemas.microsoft.com/office/drawing/2014/main" id="{58DBA072-642F-4994-8F04-D2F2C0A3C7FB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  <p:grpSp>
          <p:nvGrpSpPr>
            <p:cNvPr id="101" name="Group 39">
              <a:extLst>
                <a:ext uri="{FF2B5EF4-FFF2-40B4-BE49-F238E27FC236}">
                  <a16:creationId xmlns:a16="http://schemas.microsoft.com/office/drawing/2014/main" id="{E6C7CD21-5365-49A8-90C4-1E1A2B44724E}"/>
                </a:ext>
              </a:extLst>
            </p:cNvPr>
            <p:cNvGrpSpPr/>
            <p:nvPr/>
          </p:nvGrpSpPr>
          <p:grpSpPr>
            <a:xfrm>
              <a:off x="0" y="220396"/>
              <a:ext cx="1474256" cy="1044748"/>
              <a:chOff x="0" y="0"/>
              <a:chExt cx="806450" cy="571500"/>
            </a:xfrm>
          </p:grpSpPr>
          <p:sp>
            <p:nvSpPr>
              <p:cNvPr id="102" name="Freeform 40">
                <a:extLst>
                  <a:ext uri="{FF2B5EF4-FFF2-40B4-BE49-F238E27FC236}">
                    <a16:creationId xmlns:a16="http://schemas.microsoft.com/office/drawing/2014/main" id="{22A77674-A9E2-4475-B655-E0B93627D20F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</p:grpSp>
      <p:grpSp>
        <p:nvGrpSpPr>
          <p:cNvPr id="104" name="Group 41">
            <a:extLst>
              <a:ext uri="{FF2B5EF4-FFF2-40B4-BE49-F238E27FC236}">
                <a16:creationId xmlns:a16="http://schemas.microsoft.com/office/drawing/2014/main" id="{B0CCB7A4-B8FC-48AD-AF12-FF4B6882EF20}"/>
              </a:ext>
            </a:extLst>
          </p:cNvPr>
          <p:cNvGrpSpPr/>
          <p:nvPr userDrawn="1"/>
        </p:nvGrpSpPr>
        <p:grpSpPr>
          <a:xfrm rot="5400000">
            <a:off x="5127127" y="24155"/>
            <a:ext cx="493052" cy="632572"/>
            <a:chOff x="0" y="0"/>
            <a:chExt cx="1474256" cy="1265145"/>
          </a:xfrm>
        </p:grpSpPr>
        <p:grpSp>
          <p:nvGrpSpPr>
            <p:cNvPr id="105" name="Group 42">
              <a:extLst>
                <a:ext uri="{FF2B5EF4-FFF2-40B4-BE49-F238E27FC236}">
                  <a16:creationId xmlns:a16="http://schemas.microsoft.com/office/drawing/2014/main" id="{61863C28-B9B5-45A3-8ACB-443032A18E09}"/>
                </a:ext>
              </a:extLst>
            </p:cNvPr>
            <p:cNvGrpSpPr/>
            <p:nvPr/>
          </p:nvGrpSpPr>
          <p:grpSpPr>
            <a:xfrm>
              <a:off x="0" y="0"/>
              <a:ext cx="1474256" cy="1044748"/>
              <a:chOff x="0" y="0"/>
              <a:chExt cx="806450" cy="571500"/>
            </a:xfrm>
          </p:grpSpPr>
          <p:sp>
            <p:nvSpPr>
              <p:cNvPr id="108" name="Freeform 43">
                <a:extLst>
                  <a:ext uri="{FF2B5EF4-FFF2-40B4-BE49-F238E27FC236}">
                    <a16:creationId xmlns:a16="http://schemas.microsoft.com/office/drawing/2014/main" id="{488E947F-39CB-4B3F-BD6C-D4C0E161D7B7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  <p:grpSp>
          <p:nvGrpSpPr>
            <p:cNvPr id="106" name="Group 44">
              <a:extLst>
                <a:ext uri="{FF2B5EF4-FFF2-40B4-BE49-F238E27FC236}">
                  <a16:creationId xmlns:a16="http://schemas.microsoft.com/office/drawing/2014/main" id="{52C7979E-E937-4E9B-9BFA-21C5DD73A5A5}"/>
                </a:ext>
              </a:extLst>
            </p:cNvPr>
            <p:cNvGrpSpPr/>
            <p:nvPr/>
          </p:nvGrpSpPr>
          <p:grpSpPr>
            <a:xfrm>
              <a:off x="0" y="220396"/>
              <a:ext cx="1474256" cy="1044748"/>
              <a:chOff x="0" y="0"/>
              <a:chExt cx="806450" cy="571500"/>
            </a:xfrm>
          </p:grpSpPr>
          <p:sp>
            <p:nvSpPr>
              <p:cNvPr id="107" name="Freeform 45">
                <a:extLst>
                  <a:ext uri="{FF2B5EF4-FFF2-40B4-BE49-F238E27FC236}">
                    <a16:creationId xmlns:a16="http://schemas.microsoft.com/office/drawing/2014/main" id="{711212D4-40E4-43A1-8EBD-11A2526C2CD0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</p:grpSp>
      <p:grpSp>
        <p:nvGrpSpPr>
          <p:cNvPr id="109" name="Group 46">
            <a:extLst>
              <a:ext uri="{FF2B5EF4-FFF2-40B4-BE49-F238E27FC236}">
                <a16:creationId xmlns:a16="http://schemas.microsoft.com/office/drawing/2014/main" id="{ACB66340-46B6-4D33-BD69-7EF1646C014B}"/>
              </a:ext>
            </a:extLst>
          </p:cNvPr>
          <p:cNvGrpSpPr/>
          <p:nvPr userDrawn="1"/>
        </p:nvGrpSpPr>
        <p:grpSpPr>
          <a:xfrm rot="5400000">
            <a:off x="4162590" y="24155"/>
            <a:ext cx="493052" cy="632572"/>
            <a:chOff x="0" y="0"/>
            <a:chExt cx="1474256" cy="1265145"/>
          </a:xfrm>
        </p:grpSpPr>
        <p:grpSp>
          <p:nvGrpSpPr>
            <p:cNvPr id="110" name="Group 47">
              <a:extLst>
                <a:ext uri="{FF2B5EF4-FFF2-40B4-BE49-F238E27FC236}">
                  <a16:creationId xmlns:a16="http://schemas.microsoft.com/office/drawing/2014/main" id="{07895A2E-FEC9-4E44-AB1F-A87781A45778}"/>
                </a:ext>
              </a:extLst>
            </p:cNvPr>
            <p:cNvGrpSpPr/>
            <p:nvPr/>
          </p:nvGrpSpPr>
          <p:grpSpPr>
            <a:xfrm>
              <a:off x="0" y="0"/>
              <a:ext cx="1474256" cy="1044748"/>
              <a:chOff x="0" y="0"/>
              <a:chExt cx="806450" cy="571500"/>
            </a:xfrm>
          </p:grpSpPr>
          <p:sp>
            <p:nvSpPr>
              <p:cNvPr id="113" name="Freeform 48">
                <a:extLst>
                  <a:ext uri="{FF2B5EF4-FFF2-40B4-BE49-F238E27FC236}">
                    <a16:creationId xmlns:a16="http://schemas.microsoft.com/office/drawing/2014/main" id="{69685DA2-C0FC-4077-9BCF-EE4F104B34D2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  <p:grpSp>
          <p:nvGrpSpPr>
            <p:cNvPr id="111" name="Group 49">
              <a:extLst>
                <a:ext uri="{FF2B5EF4-FFF2-40B4-BE49-F238E27FC236}">
                  <a16:creationId xmlns:a16="http://schemas.microsoft.com/office/drawing/2014/main" id="{729008CE-79ED-4EBA-9CFA-E881122F04F2}"/>
                </a:ext>
              </a:extLst>
            </p:cNvPr>
            <p:cNvGrpSpPr/>
            <p:nvPr/>
          </p:nvGrpSpPr>
          <p:grpSpPr>
            <a:xfrm>
              <a:off x="0" y="220396"/>
              <a:ext cx="1474256" cy="1044748"/>
              <a:chOff x="0" y="0"/>
              <a:chExt cx="806450" cy="571500"/>
            </a:xfrm>
          </p:grpSpPr>
          <p:sp>
            <p:nvSpPr>
              <p:cNvPr id="112" name="Freeform 50">
                <a:extLst>
                  <a:ext uri="{FF2B5EF4-FFF2-40B4-BE49-F238E27FC236}">
                    <a16:creationId xmlns:a16="http://schemas.microsoft.com/office/drawing/2014/main" id="{F8721E28-52EF-47CD-A226-746F0F6E248E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</p:grpSp>
      <p:grpSp>
        <p:nvGrpSpPr>
          <p:cNvPr id="114" name="Group 51">
            <a:extLst>
              <a:ext uri="{FF2B5EF4-FFF2-40B4-BE49-F238E27FC236}">
                <a16:creationId xmlns:a16="http://schemas.microsoft.com/office/drawing/2014/main" id="{F5F2AB55-D650-4E14-9F0A-DC3C3AB10761}"/>
              </a:ext>
            </a:extLst>
          </p:cNvPr>
          <p:cNvGrpSpPr/>
          <p:nvPr userDrawn="1"/>
        </p:nvGrpSpPr>
        <p:grpSpPr>
          <a:xfrm rot="5400000">
            <a:off x="3219700" y="24155"/>
            <a:ext cx="493052" cy="632572"/>
            <a:chOff x="0" y="0"/>
            <a:chExt cx="1474256" cy="1265145"/>
          </a:xfrm>
        </p:grpSpPr>
        <p:grpSp>
          <p:nvGrpSpPr>
            <p:cNvPr id="115" name="Group 52">
              <a:extLst>
                <a:ext uri="{FF2B5EF4-FFF2-40B4-BE49-F238E27FC236}">
                  <a16:creationId xmlns:a16="http://schemas.microsoft.com/office/drawing/2014/main" id="{EBE12557-44D6-4BD6-8670-AAA4F4FD80B3}"/>
                </a:ext>
              </a:extLst>
            </p:cNvPr>
            <p:cNvGrpSpPr/>
            <p:nvPr/>
          </p:nvGrpSpPr>
          <p:grpSpPr>
            <a:xfrm>
              <a:off x="0" y="0"/>
              <a:ext cx="1474256" cy="1044748"/>
              <a:chOff x="0" y="0"/>
              <a:chExt cx="806450" cy="571500"/>
            </a:xfrm>
          </p:grpSpPr>
          <p:sp>
            <p:nvSpPr>
              <p:cNvPr id="118" name="Freeform 53">
                <a:extLst>
                  <a:ext uri="{FF2B5EF4-FFF2-40B4-BE49-F238E27FC236}">
                    <a16:creationId xmlns:a16="http://schemas.microsoft.com/office/drawing/2014/main" id="{0D35AE34-EC93-4C83-92AC-11D56A3239CC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  <p:grpSp>
          <p:nvGrpSpPr>
            <p:cNvPr id="116" name="Group 54">
              <a:extLst>
                <a:ext uri="{FF2B5EF4-FFF2-40B4-BE49-F238E27FC236}">
                  <a16:creationId xmlns:a16="http://schemas.microsoft.com/office/drawing/2014/main" id="{E452F46A-33A8-4287-AF09-EEB97FBAE789}"/>
                </a:ext>
              </a:extLst>
            </p:cNvPr>
            <p:cNvGrpSpPr/>
            <p:nvPr/>
          </p:nvGrpSpPr>
          <p:grpSpPr>
            <a:xfrm>
              <a:off x="0" y="220396"/>
              <a:ext cx="1474256" cy="1044748"/>
              <a:chOff x="0" y="0"/>
              <a:chExt cx="806450" cy="571500"/>
            </a:xfrm>
          </p:grpSpPr>
          <p:sp>
            <p:nvSpPr>
              <p:cNvPr id="117" name="Freeform 55">
                <a:extLst>
                  <a:ext uri="{FF2B5EF4-FFF2-40B4-BE49-F238E27FC236}">
                    <a16:creationId xmlns:a16="http://schemas.microsoft.com/office/drawing/2014/main" id="{C26E4535-EB8B-4F19-94AE-91139570BEB6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</p:grpSp>
      <p:grpSp>
        <p:nvGrpSpPr>
          <p:cNvPr id="119" name="Group 56">
            <a:extLst>
              <a:ext uri="{FF2B5EF4-FFF2-40B4-BE49-F238E27FC236}">
                <a16:creationId xmlns:a16="http://schemas.microsoft.com/office/drawing/2014/main" id="{FED0DDBA-525D-4A19-9A46-33AC64932A45}"/>
              </a:ext>
            </a:extLst>
          </p:cNvPr>
          <p:cNvGrpSpPr/>
          <p:nvPr userDrawn="1"/>
        </p:nvGrpSpPr>
        <p:grpSpPr>
          <a:xfrm rot="5400000">
            <a:off x="2315385" y="24155"/>
            <a:ext cx="493052" cy="632572"/>
            <a:chOff x="0" y="0"/>
            <a:chExt cx="1474256" cy="1265145"/>
          </a:xfrm>
        </p:grpSpPr>
        <p:grpSp>
          <p:nvGrpSpPr>
            <p:cNvPr id="120" name="Group 57">
              <a:extLst>
                <a:ext uri="{FF2B5EF4-FFF2-40B4-BE49-F238E27FC236}">
                  <a16:creationId xmlns:a16="http://schemas.microsoft.com/office/drawing/2014/main" id="{FB85774F-A46A-4019-B653-2CB0DF166888}"/>
                </a:ext>
              </a:extLst>
            </p:cNvPr>
            <p:cNvGrpSpPr/>
            <p:nvPr/>
          </p:nvGrpSpPr>
          <p:grpSpPr>
            <a:xfrm>
              <a:off x="0" y="0"/>
              <a:ext cx="1474256" cy="1044748"/>
              <a:chOff x="0" y="0"/>
              <a:chExt cx="806450" cy="571500"/>
            </a:xfrm>
          </p:grpSpPr>
          <p:sp>
            <p:nvSpPr>
              <p:cNvPr id="123" name="Freeform 58">
                <a:extLst>
                  <a:ext uri="{FF2B5EF4-FFF2-40B4-BE49-F238E27FC236}">
                    <a16:creationId xmlns:a16="http://schemas.microsoft.com/office/drawing/2014/main" id="{2185E9D2-B124-44EA-8C5B-86A5B2380F00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  <p:grpSp>
          <p:nvGrpSpPr>
            <p:cNvPr id="121" name="Group 59">
              <a:extLst>
                <a:ext uri="{FF2B5EF4-FFF2-40B4-BE49-F238E27FC236}">
                  <a16:creationId xmlns:a16="http://schemas.microsoft.com/office/drawing/2014/main" id="{C19C7044-5416-46CD-A1F8-319D2700679C}"/>
                </a:ext>
              </a:extLst>
            </p:cNvPr>
            <p:cNvGrpSpPr/>
            <p:nvPr/>
          </p:nvGrpSpPr>
          <p:grpSpPr>
            <a:xfrm>
              <a:off x="0" y="220396"/>
              <a:ext cx="1474256" cy="1044748"/>
              <a:chOff x="0" y="0"/>
              <a:chExt cx="806450" cy="571500"/>
            </a:xfrm>
          </p:grpSpPr>
          <p:sp>
            <p:nvSpPr>
              <p:cNvPr id="122" name="Freeform 60">
                <a:extLst>
                  <a:ext uri="{FF2B5EF4-FFF2-40B4-BE49-F238E27FC236}">
                    <a16:creationId xmlns:a16="http://schemas.microsoft.com/office/drawing/2014/main" id="{7871FA4D-B19A-49FF-9379-637950376F39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</p:grpSp>
      <p:grpSp>
        <p:nvGrpSpPr>
          <p:cNvPr id="124" name="Group 61">
            <a:extLst>
              <a:ext uri="{FF2B5EF4-FFF2-40B4-BE49-F238E27FC236}">
                <a16:creationId xmlns:a16="http://schemas.microsoft.com/office/drawing/2014/main" id="{DEE33AA0-3086-4EB0-86BA-0C0B5E31EDB0}"/>
              </a:ext>
            </a:extLst>
          </p:cNvPr>
          <p:cNvGrpSpPr/>
          <p:nvPr userDrawn="1"/>
        </p:nvGrpSpPr>
        <p:grpSpPr>
          <a:xfrm rot="5400000">
            <a:off x="1417465" y="7124"/>
            <a:ext cx="493052" cy="632572"/>
            <a:chOff x="0" y="0"/>
            <a:chExt cx="1474256" cy="1265145"/>
          </a:xfrm>
        </p:grpSpPr>
        <p:grpSp>
          <p:nvGrpSpPr>
            <p:cNvPr id="125" name="Group 62">
              <a:extLst>
                <a:ext uri="{FF2B5EF4-FFF2-40B4-BE49-F238E27FC236}">
                  <a16:creationId xmlns:a16="http://schemas.microsoft.com/office/drawing/2014/main" id="{300C7CA6-22D8-4447-B454-016F7AB1908F}"/>
                </a:ext>
              </a:extLst>
            </p:cNvPr>
            <p:cNvGrpSpPr/>
            <p:nvPr/>
          </p:nvGrpSpPr>
          <p:grpSpPr>
            <a:xfrm>
              <a:off x="0" y="0"/>
              <a:ext cx="1474256" cy="1044748"/>
              <a:chOff x="0" y="0"/>
              <a:chExt cx="806450" cy="571500"/>
            </a:xfrm>
          </p:grpSpPr>
          <p:sp>
            <p:nvSpPr>
              <p:cNvPr id="128" name="Freeform 63">
                <a:extLst>
                  <a:ext uri="{FF2B5EF4-FFF2-40B4-BE49-F238E27FC236}">
                    <a16:creationId xmlns:a16="http://schemas.microsoft.com/office/drawing/2014/main" id="{C2659CF8-26C6-4567-AB06-099363C359B6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  <p:grpSp>
          <p:nvGrpSpPr>
            <p:cNvPr id="126" name="Group 64">
              <a:extLst>
                <a:ext uri="{FF2B5EF4-FFF2-40B4-BE49-F238E27FC236}">
                  <a16:creationId xmlns:a16="http://schemas.microsoft.com/office/drawing/2014/main" id="{A958A35A-1581-4B00-BC46-5E49EDB8BC10}"/>
                </a:ext>
              </a:extLst>
            </p:cNvPr>
            <p:cNvGrpSpPr/>
            <p:nvPr/>
          </p:nvGrpSpPr>
          <p:grpSpPr>
            <a:xfrm>
              <a:off x="0" y="220396"/>
              <a:ext cx="1474256" cy="1044748"/>
              <a:chOff x="0" y="0"/>
              <a:chExt cx="806450" cy="571500"/>
            </a:xfrm>
          </p:grpSpPr>
          <p:sp>
            <p:nvSpPr>
              <p:cNvPr id="127" name="Freeform 65">
                <a:extLst>
                  <a:ext uri="{FF2B5EF4-FFF2-40B4-BE49-F238E27FC236}">
                    <a16:creationId xmlns:a16="http://schemas.microsoft.com/office/drawing/2014/main" id="{B99F2C83-4A0B-40AE-91F4-F8CCCF6D64EE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</p:grpSp>
      <p:grpSp>
        <p:nvGrpSpPr>
          <p:cNvPr id="129" name="Group 66">
            <a:extLst>
              <a:ext uri="{FF2B5EF4-FFF2-40B4-BE49-F238E27FC236}">
                <a16:creationId xmlns:a16="http://schemas.microsoft.com/office/drawing/2014/main" id="{9923E978-AD39-4C85-A46E-BFC2D3FDAABF}"/>
              </a:ext>
            </a:extLst>
          </p:cNvPr>
          <p:cNvGrpSpPr/>
          <p:nvPr userDrawn="1"/>
        </p:nvGrpSpPr>
        <p:grpSpPr>
          <a:xfrm rot="5400000">
            <a:off x="495840" y="24155"/>
            <a:ext cx="493052" cy="632572"/>
            <a:chOff x="0" y="0"/>
            <a:chExt cx="1474256" cy="1265145"/>
          </a:xfrm>
        </p:grpSpPr>
        <p:grpSp>
          <p:nvGrpSpPr>
            <p:cNvPr id="130" name="Group 67">
              <a:extLst>
                <a:ext uri="{FF2B5EF4-FFF2-40B4-BE49-F238E27FC236}">
                  <a16:creationId xmlns:a16="http://schemas.microsoft.com/office/drawing/2014/main" id="{B17CA3FA-A593-4B3F-BBD6-C8B8B72001F1}"/>
                </a:ext>
              </a:extLst>
            </p:cNvPr>
            <p:cNvGrpSpPr/>
            <p:nvPr/>
          </p:nvGrpSpPr>
          <p:grpSpPr>
            <a:xfrm>
              <a:off x="0" y="0"/>
              <a:ext cx="1474256" cy="1044748"/>
              <a:chOff x="0" y="0"/>
              <a:chExt cx="806450" cy="571500"/>
            </a:xfrm>
          </p:grpSpPr>
          <p:sp>
            <p:nvSpPr>
              <p:cNvPr id="133" name="Freeform 68">
                <a:extLst>
                  <a:ext uri="{FF2B5EF4-FFF2-40B4-BE49-F238E27FC236}">
                    <a16:creationId xmlns:a16="http://schemas.microsoft.com/office/drawing/2014/main" id="{8FB6B5F9-C599-4A15-AD8E-E8587547EA3D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  <p:grpSp>
          <p:nvGrpSpPr>
            <p:cNvPr id="131" name="Group 69">
              <a:extLst>
                <a:ext uri="{FF2B5EF4-FFF2-40B4-BE49-F238E27FC236}">
                  <a16:creationId xmlns:a16="http://schemas.microsoft.com/office/drawing/2014/main" id="{92627AE6-60E3-4ACA-9AE9-A5A78EF53598}"/>
                </a:ext>
              </a:extLst>
            </p:cNvPr>
            <p:cNvGrpSpPr/>
            <p:nvPr/>
          </p:nvGrpSpPr>
          <p:grpSpPr>
            <a:xfrm>
              <a:off x="0" y="220396"/>
              <a:ext cx="1474256" cy="1044748"/>
              <a:chOff x="0" y="0"/>
              <a:chExt cx="806450" cy="571500"/>
            </a:xfrm>
          </p:grpSpPr>
          <p:sp>
            <p:nvSpPr>
              <p:cNvPr id="132" name="Freeform 70">
                <a:extLst>
                  <a:ext uri="{FF2B5EF4-FFF2-40B4-BE49-F238E27FC236}">
                    <a16:creationId xmlns:a16="http://schemas.microsoft.com/office/drawing/2014/main" id="{DA446BB7-01F9-4C25-BC1B-5804821EA4D1}"/>
                  </a:ext>
                </a:extLst>
              </p:cNvPr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DD64"/>
              </a:solidFill>
            </p:spPr>
          </p:sp>
        </p:grpSp>
      </p:grpSp>
    </p:spTree>
    <p:extLst>
      <p:ext uri="{BB962C8B-B14F-4D97-AF65-F5344CB8AC3E}">
        <p14:creationId xmlns:p14="http://schemas.microsoft.com/office/powerpoint/2010/main" val="19894941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30" lvl="0" indent="-457223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61" lvl="1" indent="-423355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891" lvl="2" indent="-423355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522" lvl="3" indent="-423355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8152" lvl="4" indent="-423355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783" lvl="5" indent="-423355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413" lvl="6" indent="-423355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7044" lvl="7" indent="-423355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674" lvl="8" indent="-423355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fr-FR" smtClean="0"/>
              <a:pPr algn="r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9522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588ED5-F0FF-4F2A-990E-5BD4318B22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B9075CF-D4F5-41D9-B29E-A47A33779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354989-6415-4049-BEFC-094296E7B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40E28-1507-4CD3-BEAD-C6443D3D0256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6FF8AD5-BE78-4EA1-A2C4-1292B7177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2FAC60-7133-4D68-A94D-8FBA05A66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C5FAF-C459-4BA4-9FB5-58CF5889E5B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8054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3FF61F-1920-40E7-B35F-7B72C3269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B44F1FE-ECBB-4272-8696-8040B47A59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B76519E-FD71-4B00-9E0A-AA1940F11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3BF4-3396-4D20-B026-EF21CAC2932B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28757E-5891-4444-B53B-F953FE7A6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E277777-D1B0-477C-BDA3-1B9304C1C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D7B34-893E-4BD2-ADAA-98D6B088EDA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73989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64609"/>
            <a:ext cx="9783341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C99A8-B61B-AB4F-A715-9B020545987A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EBC8-58F3-D94D-8A90-B24760D0B98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3152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0AAC06-991B-4C3F-A698-40215D151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F28869F-8282-464D-A12D-803937CEB4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7C9C676-5B4E-4AF6-9FDC-476D1639F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3BF4-3396-4D20-B026-EF21CAC2932B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10EB2DE-AB6D-4DAE-B680-D3F09F5B9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C63E095-3C8E-4C8C-AEBD-2007CCB19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D7B34-893E-4BD2-ADAA-98D6B088EDA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7035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BFBF0F-5A60-459F-910D-7175769B9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8462CE-3350-41D1-92E9-6C22899871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6D3D12D-A146-45D7-A1F4-34079102E0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27423D1-CF23-470A-862E-26B8DE26A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3BF4-3396-4D20-B026-EF21CAC2932B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A200F1D-4421-4C7C-9DC5-60578E60C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468BB6D-E2DC-4C2B-B0DC-FC505FAD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D7B34-893E-4BD2-ADAA-98D6B088EDA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9619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CF81B1-F291-48F9-8513-D23FAC09D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95EE917-C38C-4E9B-ABFB-76AB7F13FC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324E774-C552-40DE-9C3D-DDA7D143FB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8C8E0EC-5967-4A23-8EE3-0A779547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85AA4B4-F608-4CDE-BA00-84E57D22F4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FFAD145-2127-48BF-BEAF-75E37B9B7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3BF4-3396-4D20-B026-EF21CAC2932B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ABF7D34-943B-4FD2-9FAD-43943EE0A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42A54FE-EF73-4696-AB3C-10A79BA54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D7B34-893E-4BD2-ADAA-98D6B088EDA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8463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B2DA8D-87DA-4663-8E1A-A34995945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231D175-71CD-4BF4-9D58-19B4B073D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3BF4-3396-4D20-B026-EF21CAC2932B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74D1DD1-3BCA-49B3-9A0B-09597A939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8B58583-5745-4D5B-BAE8-498A0FF01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D7B34-893E-4BD2-ADAA-98D6B088EDA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0176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C2C00CB-F541-4D98-8B1F-5B8EBE1DD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3BF4-3396-4D20-B026-EF21CAC2932B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E182995-6F97-4DDA-AA1E-CB666C1BE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8E89F80-D4AF-45CF-A4FC-533AEF20A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D7B34-893E-4BD2-ADAA-98D6B088EDA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1341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BDE649-36E3-46E9-8CC9-3337E3482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0BF776-0720-4EE1-9691-848329F37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D028E28-69F3-4379-B28F-7B33628916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78C2FDD-D0EE-4C60-8E0C-3AE67AB31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3BF4-3396-4D20-B026-EF21CAC2932B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D4A2C50-B1ED-47B8-8F6D-5BFF1836F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CAB3AB7-8D8C-4E71-AE7D-9D630B9EE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D7B34-893E-4BD2-ADAA-98D6B088EDA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2430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CD478A-F61B-4812-8E55-A6FD7B0D3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2B2C51D-E596-4A16-88BD-1E4FD8E4A9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0DEC941-5A89-4D1F-A08B-8A05947117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D95107A-4B66-409F-8783-9A9299677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3BF4-3396-4D20-B026-EF21CAC2932B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6B8149D-544A-46A9-9F4D-F4F956F5C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D430102-2188-4B46-BA99-6035DF4CC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D7B34-893E-4BD2-ADAA-98D6B088EDA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7784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8D35DBB-3604-4755-8994-6569B45CC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59A2BEC-7374-416C-980D-C2A05973E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71917C7-6417-4F68-967F-E55CD8D25D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C3BF4-3396-4D20-B026-EF21CAC2932B}" type="datetimeFigureOut">
              <a:rPr lang="fr-FR" smtClean="0"/>
              <a:t>01/06/2021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087C4F2-F03F-4D89-9900-D591DFE47B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EFC0A63-9A0F-49DA-85BA-4B1A26376A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5D7B34-893E-4BD2-ADAA-98D6B088EDA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6319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52" r:id="rId4"/>
    <p:sldLayoutId id="2147483653" r:id="rId5"/>
    <p:sldLayoutId id="2147483654" r:id="rId6"/>
    <p:sldLayoutId id="214748365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6" r:id="rId4"/>
    <p:sldLayoutId id="2147483657" r:id="rId5"/>
    <p:sldLayoutId id="2147483660" r:id="rId6"/>
    <p:sldLayoutId id="2147483658" r:id="rId7"/>
    <p:sldLayoutId id="2147483659" r:id="rId8"/>
    <p:sldLayoutId id="2147483661" r:id="rId9"/>
  </p:sldLayoutIdLst>
  <p:txStyles>
    <p:titleStyle>
      <a:lvl1pPr algn="ctr" defTabSz="609630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3.jpeg"/><Relationship Id="rId7" Type="http://schemas.openxmlformats.org/officeDocument/2006/relationships/image" Target="../media/image66.png"/><Relationship Id="rId12" Type="http://schemas.openxmlformats.org/officeDocument/2006/relationships/image" Target="../media/image71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5.png"/><Relationship Id="rId11" Type="http://schemas.openxmlformats.org/officeDocument/2006/relationships/image" Target="../media/image70.jpe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1.jpe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35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3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33.png"/><Relationship Id="rId5" Type="http://schemas.openxmlformats.org/officeDocument/2006/relationships/image" Target="../media/image78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77.png"/><Relationship Id="rId9" Type="http://schemas.openxmlformats.org/officeDocument/2006/relationships/image" Target="../media/image38.png"/><Relationship Id="rId1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35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3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33.png"/><Relationship Id="rId5" Type="http://schemas.openxmlformats.org/officeDocument/2006/relationships/image" Target="../media/image78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77.png"/><Relationship Id="rId9" Type="http://schemas.openxmlformats.org/officeDocument/2006/relationships/image" Target="../media/image38.png"/><Relationship Id="rId1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35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34.png"/><Relationship Id="rId2" Type="http://schemas.openxmlformats.org/officeDocument/2006/relationships/image" Target="../media/image75.png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33.png"/><Relationship Id="rId5" Type="http://schemas.openxmlformats.org/officeDocument/2006/relationships/image" Target="../media/image78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77.png"/><Relationship Id="rId9" Type="http://schemas.openxmlformats.org/officeDocument/2006/relationships/image" Target="../media/image38.png"/><Relationship Id="rId1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3.png"/><Relationship Id="rId4" Type="http://schemas.openxmlformats.org/officeDocument/2006/relationships/image" Target="../media/image29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5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3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urlpetite.fr/cepaje" TargetMode="External"/><Relationship Id="rId5" Type="http://schemas.openxmlformats.org/officeDocument/2006/relationships/hyperlink" Target="https://urlpetite.fr/guideucl" TargetMode="External"/><Relationship Id="rId4" Type="http://schemas.openxmlformats.org/officeDocument/2006/relationships/image" Target="../media/image10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view.genial.ly/609e4dbd4890170dbd0e00cb/interactive-content-eg-ia-v4-la-fabrique-canope" TargetMode="External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jpeg"/><Relationship Id="rId5" Type="http://schemas.openxmlformats.org/officeDocument/2006/relationships/image" Target="../media/image42.png"/><Relationship Id="rId10" Type="http://schemas.openxmlformats.org/officeDocument/2006/relationships/image" Target="../media/image47.jpe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46.png"/><Relationship Id="rId3" Type="http://schemas.openxmlformats.org/officeDocument/2006/relationships/image" Target="../media/image50.png"/><Relationship Id="rId7" Type="http://schemas.openxmlformats.org/officeDocument/2006/relationships/image" Target="../media/image44.jpeg"/><Relationship Id="rId12" Type="http://schemas.openxmlformats.org/officeDocument/2006/relationships/image" Target="../media/image5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openxmlformats.org/officeDocument/2006/relationships/image" Target="../media/image52.png"/><Relationship Id="rId10" Type="http://schemas.openxmlformats.org/officeDocument/2006/relationships/image" Target="../media/image37.png"/><Relationship Id="rId4" Type="http://schemas.openxmlformats.org/officeDocument/2006/relationships/image" Target="../media/image51.png"/><Relationship Id="rId9" Type="http://schemas.openxmlformats.org/officeDocument/2006/relationships/image" Target="../media/image5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A0E6AC-9817-4D8A-924D-998CCF67EF5F}"/>
              </a:ext>
            </a:extLst>
          </p:cNvPr>
          <p:cNvSpPr/>
          <p:nvPr/>
        </p:nvSpPr>
        <p:spPr>
          <a:xfrm>
            <a:off x="3695700" y="0"/>
            <a:ext cx="8496300" cy="685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97E7E3-D37A-446B-BB54-D848EA878E98}"/>
              </a:ext>
            </a:extLst>
          </p:cNvPr>
          <p:cNvSpPr/>
          <p:nvPr/>
        </p:nvSpPr>
        <p:spPr>
          <a:xfrm>
            <a:off x="0" y="-1"/>
            <a:ext cx="3695700" cy="6858000"/>
          </a:xfrm>
          <a:prstGeom prst="rect">
            <a:avLst/>
          </a:prstGeom>
          <a:solidFill>
            <a:srgbClr val="A1BE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F3763AD-BCDA-412D-B6E6-BE6804A46319}"/>
              </a:ext>
            </a:extLst>
          </p:cNvPr>
          <p:cNvSpPr txBox="1"/>
          <p:nvPr/>
        </p:nvSpPr>
        <p:spPr>
          <a:xfrm>
            <a:off x="-28797" y="3437807"/>
            <a:ext cx="3695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b="1">
                <a:solidFill>
                  <a:schemeClr val="bg1"/>
                </a:solidFill>
              </a:rPr>
              <a:t>Cycle interne </a:t>
            </a:r>
          </a:p>
          <a:p>
            <a:pPr algn="r"/>
            <a:r>
              <a:rPr lang="fr-FR" sz="2800" b="1">
                <a:solidFill>
                  <a:schemeClr val="bg1"/>
                </a:solidFill>
              </a:rPr>
              <a:t>« Fabrique Ludique »</a:t>
            </a:r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5F2E2D35-A18D-4AEE-AB09-4648C3CA3B24}"/>
              </a:ext>
            </a:extLst>
          </p:cNvPr>
          <p:cNvSpPr txBox="1">
            <a:spLocks/>
          </p:cNvSpPr>
          <p:nvPr/>
        </p:nvSpPr>
        <p:spPr>
          <a:xfrm>
            <a:off x="5240209" y="3538666"/>
            <a:ext cx="2520000" cy="7558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200"/>
              <a:t>Coupez votre micro</a:t>
            </a:r>
          </a:p>
        </p:txBody>
      </p:sp>
      <p:sp>
        <p:nvSpPr>
          <p:cNvPr id="11" name="Espace réservé du texte 9">
            <a:extLst>
              <a:ext uri="{FF2B5EF4-FFF2-40B4-BE49-F238E27FC236}">
                <a16:creationId xmlns:a16="http://schemas.microsoft.com/office/drawing/2014/main" id="{AA2748D7-59D1-4EC1-A555-D5F85847EE17}"/>
              </a:ext>
            </a:extLst>
          </p:cNvPr>
          <p:cNvSpPr txBox="1">
            <a:spLocks/>
          </p:cNvSpPr>
          <p:nvPr/>
        </p:nvSpPr>
        <p:spPr>
          <a:xfrm>
            <a:off x="8125147" y="3536912"/>
            <a:ext cx="2520000" cy="7558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200"/>
              <a:t>Éteignez votre caméra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id="{7062D53C-C664-4F16-838F-AAAAA27FD46B}"/>
              </a:ext>
            </a:extLst>
          </p:cNvPr>
          <p:cNvSpPr txBox="1">
            <a:spLocks/>
          </p:cNvSpPr>
          <p:nvPr/>
        </p:nvSpPr>
        <p:spPr>
          <a:xfrm>
            <a:off x="5287233" y="6311416"/>
            <a:ext cx="2520000" cy="7558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200"/>
              <a:t>Posez vos questions dans le chat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2298A8F-FEE7-4040-AB6F-E82BF1E51489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5407989" y="1256516"/>
            <a:ext cx="2172484" cy="217248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A61DB8C-1CB7-4E13-BEE1-8F954EB76981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rcRect/>
          <a:stretch/>
        </p:blipFill>
        <p:spPr>
          <a:xfrm>
            <a:off x="8298905" y="1256516"/>
            <a:ext cx="2172484" cy="217248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2BC3BC1-D04F-4D57-BBA2-BE9DCE0E8814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rcRect/>
          <a:stretch/>
        </p:blipFill>
        <p:spPr>
          <a:xfrm>
            <a:off x="5460991" y="4031020"/>
            <a:ext cx="2172484" cy="2172484"/>
          </a:xfrm>
          <a:prstGeom prst="rect">
            <a:avLst/>
          </a:prstGeom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80E21D13-F94E-4B10-B75B-B477ECB7D4A4}"/>
              </a:ext>
            </a:extLst>
          </p:cNvPr>
          <p:cNvSpPr/>
          <p:nvPr/>
        </p:nvSpPr>
        <p:spPr>
          <a:xfrm>
            <a:off x="8298905" y="4031020"/>
            <a:ext cx="2172484" cy="2172484"/>
          </a:xfrm>
          <a:prstGeom prst="ellipse">
            <a:avLst/>
          </a:prstGeom>
          <a:solidFill>
            <a:srgbClr val="F3F3F3"/>
          </a:solidFill>
          <a:ln>
            <a:solidFill>
              <a:srgbClr val="E5F7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E2C73D06-AE69-40B2-AD0F-8F0FC9A09C22}"/>
              </a:ext>
            </a:extLst>
          </p:cNvPr>
          <p:cNvSpPr txBox="1">
            <a:spLocks/>
          </p:cNvSpPr>
          <p:nvPr/>
        </p:nvSpPr>
        <p:spPr>
          <a:xfrm>
            <a:off x="8125147" y="6311416"/>
            <a:ext cx="2520000" cy="7558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200"/>
              <a:t>La session est enregistrée</a:t>
            </a:r>
          </a:p>
        </p:txBody>
      </p:sp>
      <p:pic>
        <p:nvPicPr>
          <p:cNvPr id="18" name="Picture 2" descr="Microsoft Stream — Wikipédia">
            <a:extLst>
              <a:ext uri="{FF2B5EF4-FFF2-40B4-BE49-F238E27FC236}">
                <a16:creationId xmlns:a16="http://schemas.microsoft.com/office/drawing/2014/main" id="{88370B29-E621-4BA3-9275-DCF279546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308" y="4479700"/>
            <a:ext cx="1275126" cy="127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0C4F9751-939B-4753-918A-2D6AB91D4256}"/>
              </a:ext>
            </a:extLst>
          </p:cNvPr>
          <p:cNvSpPr txBox="1"/>
          <p:nvPr/>
        </p:nvSpPr>
        <p:spPr>
          <a:xfrm>
            <a:off x="3944679" y="209243"/>
            <a:ext cx="810200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A1BEDC"/>
                </a:solidFill>
              </a:rPr>
              <a:t>Votre webinaire va bientôt commencer.</a:t>
            </a:r>
          </a:p>
          <a:p>
            <a:pPr algn="ctr"/>
            <a:r>
              <a:rPr lang="fr-FR" sz="1800" b="1">
                <a:solidFill>
                  <a:srgbClr val="A1BEDC"/>
                </a:solidFill>
              </a:rPr>
              <a:t>Dans l’attente, voici quelques consignes utiles au bon déroulement de la session.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C97E4FA2-2FF0-4FF0-9DCD-896FBF5ADF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9" y="-2"/>
            <a:ext cx="3362233" cy="1222536"/>
          </a:xfrm>
          <a:prstGeom prst="rect">
            <a:avLst/>
          </a:prstGeom>
        </p:spPr>
      </p:pic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2D4C3F6F-6970-4E5A-8C54-E7BBFD3D68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849" y="4605676"/>
            <a:ext cx="2193185" cy="2193185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90689D6A-2943-42FA-A6D0-730E5C183952}"/>
              </a:ext>
            </a:extLst>
          </p:cNvPr>
          <p:cNvCxnSpPr>
            <a:cxnSpLocks/>
          </p:cNvCxnSpPr>
          <p:nvPr/>
        </p:nvCxnSpPr>
        <p:spPr>
          <a:xfrm>
            <a:off x="407335" y="4505325"/>
            <a:ext cx="3302295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068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>
            <a:extLst>
              <a:ext uri="{FF2B5EF4-FFF2-40B4-BE49-F238E27FC236}">
                <a16:creationId xmlns:a16="http://schemas.microsoft.com/office/drawing/2014/main" id="{FAE544C1-218E-43E3-9CFF-48A2400C3852}"/>
              </a:ext>
            </a:extLst>
          </p:cNvPr>
          <p:cNvSpPr txBox="1"/>
          <p:nvPr/>
        </p:nvSpPr>
        <p:spPr>
          <a:xfrm>
            <a:off x="706784" y="885245"/>
            <a:ext cx="7083501" cy="5386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900">
                <a:solidFill>
                  <a:srgbClr val="00AC8C"/>
                </a:solidFill>
                <a:latin typeface="Modern Love"/>
              </a:rPr>
              <a:t>Des outils pour les lancements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9014CAD-C522-4A35-8DC5-5C663EEBA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0664" y="1468199"/>
            <a:ext cx="1115863" cy="1087109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E802233D-7A4B-4C83-9F3B-25A87FE514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03" t="10063" r="16230" b="19461"/>
          <a:stretch/>
        </p:blipFill>
        <p:spPr>
          <a:xfrm>
            <a:off x="1119402" y="4228645"/>
            <a:ext cx="1933044" cy="1007057"/>
          </a:xfrm>
          <a:prstGeom prst="rect">
            <a:avLst/>
          </a:prstGeom>
        </p:spPr>
      </p:pic>
      <p:pic>
        <p:nvPicPr>
          <p:cNvPr id="6" name="Picture 26">
            <a:extLst>
              <a:ext uri="{FF2B5EF4-FFF2-40B4-BE49-F238E27FC236}">
                <a16:creationId xmlns:a16="http://schemas.microsoft.com/office/drawing/2014/main" id="{1C175D27-DE65-4C6B-854F-9F03B7EEE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108" y="6000621"/>
            <a:ext cx="623244" cy="623244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F7989C85-ACF9-4417-A0A7-7E9AE5493F47}"/>
              </a:ext>
            </a:extLst>
          </p:cNvPr>
          <p:cNvSpPr/>
          <p:nvPr/>
        </p:nvSpPr>
        <p:spPr>
          <a:xfrm>
            <a:off x="612430" y="5808983"/>
            <a:ext cx="453081" cy="36040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E51FE7-62E6-4C2C-AC62-16022505BB4C}"/>
              </a:ext>
            </a:extLst>
          </p:cNvPr>
          <p:cNvSpPr txBox="1"/>
          <p:nvPr/>
        </p:nvSpPr>
        <p:spPr>
          <a:xfrm>
            <a:off x="636373" y="5795318"/>
            <a:ext cx="354227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</a:t>
            </a:r>
            <a:endParaRPr lang="en-US"/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id="{9FE2DC92-403F-4FDD-B7FE-DFEF9A35C7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117" y="1640456"/>
            <a:ext cx="1535502" cy="1463616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1735DC0D-37F8-439B-8276-180B9FE944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4103" y="2219863"/>
            <a:ext cx="715830" cy="12393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ED1E7AA-16EC-4A8E-AC69-A55D2F9035F6}"/>
              </a:ext>
            </a:extLst>
          </p:cNvPr>
          <p:cNvSpPr txBox="1"/>
          <p:nvPr/>
        </p:nvSpPr>
        <p:spPr>
          <a:xfrm>
            <a:off x="2403234" y="2083609"/>
            <a:ext cx="2889691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Eras Medium ITC"/>
                <a:cs typeface="Calibri"/>
              </a:rPr>
              <a:t>Un pitch de départ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DE7E54-4E3C-411B-8B34-D95A96AA20D6}"/>
              </a:ext>
            </a:extLst>
          </p:cNvPr>
          <p:cNvSpPr txBox="1"/>
          <p:nvPr/>
        </p:nvSpPr>
        <p:spPr>
          <a:xfrm>
            <a:off x="7420931" y="2673080"/>
            <a:ext cx="2889691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err="1">
                <a:latin typeface="Eras Medium ITC"/>
                <a:cs typeface="Calibri"/>
              </a:rPr>
              <a:t>Enregistrement</a:t>
            </a:r>
            <a:r>
              <a:rPr lang="en-US" sz="2200">
                <a:latin typeface="Eras Medium ITC"/>
                <a:cs typeface="Calibri"/>
              </a:rPr>
              <a:t>,  </a:t>
            </a:r>
            <a:endParaRPr lang="fr-FR"/>
          </a:p>
          <a:p>
            <a:r>
              <a:rPr lang="en-US" sz="2200">
                <a:latin typeface="Eras Medium ITC"/>
                <a:cs typeface="Calibri"/>
              </a:rPr>
              <a:t>           Montage audio</a:t>
            </a:r>
            <a:endParaRPr lang="en-US"/>
          </a:p>
        </p:txBody>
      </p:sp>
      <p:pic>
        <p:nvPicPr>
          <p:cNvPr id="18" name="Picture 18">
            <a:extLst>
              <a:ext uri="{FF2B5EF4-FFF2-40B4-BE49-F238E27FC236}">
                <a16:creationId xmlns:a16="http://schemas.microsoft.com/office/drawing/2014/main" id="{65CD2335-F4DA-4EC0-8723-10E4BD4CC26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800" r="60367" b="1333"/>
          <a:stretch/>
        </p:blipFill>
        <p:spPr>
          <a:xfrm rot="960000">
            <a:off x="8807570" y="1956729"/>
            <a:ext cx="2744943" cy="67817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B0618D4-1E58-40E8-91A6-522C8FEE1662}"/>
              </a:ext>
            </a:extLst>
          </p:cNvPr>
          <p:cNvSpPr txBox="1"/>
          <p:nvPr/>
        </p:nvSpPr>
        <p:spPr>
          <a:xfrm>
            <a:off x="2205966" y="5273478"/>
            <a:ext cx="274320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Eras Medium ITC"/>
              </a:rPr>
              <a:t>Des images libres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80531C9-4A09-482B-BA13-3312002570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-660000">
            <a:off x="819509" y="3472132"/>
            <a:ext cx="990600" cy="9906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2E721EA3-6B74-4C60-A79F-CFB27F535F9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2281" b="-14634"/>
          <a:stretch/>
        </p:blipFill>
        <p:spPr>
          <a:xfrm>
            <a:off x="2921720" y="3964171"/>
            <a:ext cx="761728" cy="84695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B24BC98-2161-4085-84EA-DDAC8F7829D8}"/>
              </a:ext>
            </a:extLst>
          </p:cNvPr>
          <p:cNvSpPr txBox="1"/>
          <p:nvPr/>
        </p:nvSpPr>
        <p:spPr>
          <a:xfrm>
            <a:off x="8635041" y="6003984"/>
            <a:ext cx="1693653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Eras Medium ITC"/>
              </a:rPr>
              <a:t>Une vidéo</a:t>
            </a:r>
          </a:p>
        </p:txBody>
      </p:sp>
      <p:pic>
        <p:nvPicPr>
          <p:cNvPr id="21" name="Picture 21">
            <a:extLst>
              <a:ext uri="{FF2B5EF4-FFF2-40B4-BE49-F238E27FC236}">
                <a16:creationId xmlns:a16="http://schemas.microsoft.com/office/drawing/2014/main" id="{1058BF14-B201-4BEE-AB97-053AFEC445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4500000">
            <a:off x="7209703" y="3082506"/>
            <a:ext cx="1999536" cy="4114800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C4D9BB54-765A-4D2F-BEA2-2549A78F49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09428" y="4537675"/>
            <a:ext cx="873785" cy="873785"/>
          </a:xfrm>
          <a:prstGeom prst="rect">
            <a:avLst/>
          </a:prstGeom>
        </p:spPr>
      </p:pic>
      <p:pic>
        <p:nvPicPr>
          <p:cNvPr id="22" name="Picture 22">
            <a:extLst>
              <a:ext uri="{FF2B5EF4-FFF2-40B4-BE49-F238E27FC236}">
                <a16:creationId xmlns:a16="http://schemas.microsoft.com/office/drawing/2014/main" id="{9FB43CB4-A20A-4E58-854D-3C2CD7D00F1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77645" y="4791075"/>
            <a:ext cx="971729" cy="697662"/>
          </a:xfrm>
          <a:prstGeom prst="rect">
            <a:avLst/>
          </a:prstGeom>
        </p:spPr>
      </p:pic>
      <p:pic>
        <p:nvPicPr>
          <p:cNvPr id="15" name="Image 16">
            <a:extLst>
              <a:ext uri="{FF2B5EF4-FFF2-40B4-BE49-F238E27FC236}">
                <a16:creationId xmlns:a16="http://schemas.microsoft.com/office/drawing/2014/main" id="{F97E0092-5420-421A-9FD5-98B3B2E065C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46899" y="4052086"/>
            <a:ext cx="1772558" cy="867470"/>
          </a:xfrm>
          <a:prstGeom prst="rect">
            <a:avLst/>
          </a:prstGeom>
        </p:spPr>
      </p:pic>
      <p:pic>
        <p:nvPicPr>
          <p:cNvPr id="17" name="Image 22" descr="Une image contenant clipart&#10;&#10;Description générée automatiquement">
            <a:extLst>
              <a:ext uri="{FF2B5EF4-FFF2-40B4-BE49-F238E27FC236}">
                <a16:creationId xmlns:a16="http://schemas.microsoft.com/office/drawing/2014/main" id="{AD6942C1-6753-4398-B6DF-2A090CDD651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83222" y="5541508"/>
            <a:ext cx="854984" cy="88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22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6">
            <a:extLst>
              <a:ext uri="{FF2B5EF4-FFF2-40B4-BE49-F238E27FC236}">
                <a16:creationId xmlns:a16="http://schemas.microsoft.com/office/drawing/2014/main" id="{C0642504-303B-4EE5-95CD-238898567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47" y="1681176"/>
            <a:ext cx="11742105" cy="45909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3CCAC8-3A64-437D-B134-B845470F8973}"/>
              </a:ext>
            </a:extLst>
          </p:cNvPr>
          <p:cNvSpPr txBox="1"/>
          <p:nvPr/>
        </p:nvSpPr>
        <p:spPr>
          <a:xfrm>
            <a:off x="258618" y="629342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*</a:t>
            </a:r>
            <a:r>
              <a:rPr lang="en-US" err="1"/>
              <a:t>D'après</a:t>
            </a:r>
            <a:r>
              <a:rPr lang="en-US"/>
              <a:t> S'cape</a:t>
            </a:r>
            <a:endParaRPr lang="en-US">
              <a:cs typeface="Calibri"/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1351D926-2EFE-4F41-A0DA-2F57B057B7BC}"/>
              </a:ext>
            </a:extLst>
          </p:cNvPr>
          <p:cNvSpPr>
            <a:spLocks noGrp="1"/>
          </p:cNvSpPr>
          <p:nvPr/>
        </p:nvSpPr>
        <p:spPr bwMode="gray">
          <a:xfrm>
            <a:off x="931241" y="852800"/>
            <a:ext cx="4883422" cy="6562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AC8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>
                <a:latin typeface="Modern Love"/>
              </a:rPr>
              <a:t>Typologie des énigmes</a:t>
            </a:r>
          </a:p>
        </p:txBody>
      </p:sp>
      <p:pic>
        <p:nvPicPr>
          <p:cNvPr id="14" name="Picture 26">
            <a:extLst>
              <a:ext uri="{FF2B5EF4-FFF2-40B4-BE49-F238E27FC236}">
                <a16:creationId xmlns:a16="http://schemas.microsoft.com/office/drawing/2014/main" id="{62A5EC33-D65E-44E2-9C5A-D357B55FA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8081" y="6031513"/>
            <a:ext cx="623244" cy="623244"/>
          </a:xfrm>
          <a:prstGeom prst="rect">
            <a:avLst/>
          </a:prstGeom>
        </p:spPr>
      </p:pic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1940BE7D-299D-456F-90DA-0FC9EFB7B99C}"/>
              </a:ext>
            </a:extLst>
          </p:cNvPr>
          <p:cNvSpPr/>
          <p:nvPr/>
        </p:nvSpPr>
        <p:spPr>
          <a:xfrm>
            <a:off x="11383403" y="5839875"/>
            <a:ext cx="453081" cy="36040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472928-946B-4D53-9D2B-D03BF7EC4FCC}"/>
              </a:ext>
            </a:extLst>
          </p:cNvPr>
          <p:cNvSpPr txBox="1"/>
          <p:nvPr/>
        </p:nvSpPr>
        <p:spPr>
          <a:xfrm>
            <a:off x="11407346" y="5826210"/>
            <a:ext cx="354227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694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CA823BE-19BA-4B29-9A7B-BCC496300C6A}"/>
              </a:ext>
            </a:extLst>
          </p:cNvPr>
          <p:cNvSpPr/>
          <p:nvPr/>
        </p:nvSpPr>
        <p:spPr>
          <a:xfrm>
            <a:off x="76062" y="660590"/>
            <a:ext cx="3648213" cy="983962"/>
          </a:xfrm>
          <a:prstGeom prst="rect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0A383FA-38DF-425D-86A8-14CA55EA8761}"/>
              </a:ext>
            </a:extLst>
          </p:cNvPr>
          <p:cNvSpPr/>
          <p:nvPr/>
        </p:nvSpPr>
        <p:spPr>
          <a:xfrm>
            <a:off x="76062" y="1724655"/>
            <a:ext cx="3648212" cy="1671434"/>
          </a:xfrm>
          <a:prstGeom prst="rect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A857367-1E28-400B-A1A6-5C7DCB683F1D}"/>
              </a:ext>
            </a:extLst>
          </p:cNvPr>
          <p:cNvSpPr/>
          <p:nvPr/>
        </p:nvSpPr>
        <p:spPr>
          <a:xfrm>
            <a:off x="3812945" y="660591"/>
            <a:ext cx="8188555" cy="3389924"/>
          </a:xfrm>
          <a:prstGeom prst="rect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456D2EB-491F-48C1-96AD-D60E1690A16F}"/>
              </a:ext>
            </a:extLst>
          </p:cNvPr>
          <p:cNvSpPr/>
          <p:nvPr/>
        </p:nvSpPr>
        <p:spPr>
          <a:xfrm>
            <a:off x="3814343" y="4157608"/>
            <a:ext cx="8187157" cy="2155528"/>
          </a:xfrm>
          <a:prstGeom prst="rect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051CBE5-C862-4B79-8250-0487F0ABAFFB}"/>
              </a:ext>
            </a:extLst>
          </p:cNvPr>
          <p:cNvSpPr/>
          <p:nvPr/>
        </p:nvSpPr>
        <p:spPr>
          <a:xfrm>
            <a:off x="76062" y="3507945"/>
            <a:ext cx="3648212" cy="2790322"/>
          </a:xfrm>
          <a:prstGeom prst="rect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EF93625-77CD-4E2F-B930-F2D177E57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93" y="1767998"/>
            <a:ext cx="1973131" cy="300669"/>
          </a:xfrm>
          <a:prstGeom prst="rect">
            <a:avLst/>
          </a:pr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F8364707-F1DD-4E47-A1F7-D5162CA3F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77" y="715651"/>
            <a:ext cx="991242" cy="281398"/>
          </a:xfrm>
          <a:prstGeom prst="rect">
            <a:avLst/>
          </a:prstGeom>
        </p:spPr>
      </p:pic>
      <p:pic>
        <p:nvPicPr>
          <p:cNvPr id="9" name="Image 8" descr="Une image contenant texte, clipart, capture d’écran&#10;&#10;Description générée automatiquement">
            <a:extLst>
              <a:ext uri="{FF2B5EF4-FFF2-40B4-BE49-F238E27FC236}">
                <a16:creationId xmlns:a16="http://schemas.microsoft.com/office/drawing/2014/main" id="{EDA16793-937C-4E0F-872B-95FF404204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305" y="87484"/>
            <a:ext cx="3521389" cy="445393"/>
          </a:xfrm>
          <a:prstGeom prst="rect">
            <a:avLst/>
          </a:prstGeom>
        </p:spPr>
      </p:pic>
      <p:pic>
        <p:nvPicPr>
          <p:cNvPr id="11" name="Image 10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73891259-00E9-41AF-8F63-F411CE833A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078" y="717539"/>
            <a:ext cx="2169510" cy="28139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A1C763F-882B-4BC8-8EE1-9E22324789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1" y="3568412"/>
            <a:ext cx="2571759" cy="282441"/>
          </a:xfrm>
          <a:prstGeom prst="rect">
            <a:avLst/>
          </a:prstGeom>
        </p:spPr>
      </p:pic>
      <p:pic>
        <p:nvPicPr>
          <p:cNvPr id="15" name="Image 14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5FB7E497-77C7-4E40-98B1-2D9C80E4CD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729" y="4222218"/>
            <a:ext cx="1973131" cy="327837"/>
          </a:xfrm>
          <a:prstGeom prst="rect">
            <a:avLst/>
          </a:prstGeom>
        </p:spPr>
      </p:pic>
      <p:pic>
        <p:nvPicPr>
          <p:cNvPr id="25" name="Image 24" descr="Une image contenant table&#10;&#10;Description générée automatiquement">
            <a:extLst>
              <a:ext uri="{FF2B5EF4-FFF2-40B4-BE49-F238E27FC236}">
                <a16:creationId xmlns:a16="http://schemas.microsoft.com/office/drawing/2014/main" id="{D6A69CF1-505B-4A84-BFDE-BD1ACC74BD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511" y="6467330"/>
            <a:ext cx="1235489" cy="352570"/>
          </a:xfrm>
          <a:prstGeom prst="rect">
            <a:avLst/>
          </a:prstGeom>
        </p:spPr>
      </p:pic>
      <p:sp>
        <p:nvSpPr>
          <p:cNvPr id="14" name="Rectangle: Folded Corner 13">
            <a:extLst>
              <a:ext uri="{FF2B5EF4-FFF2-40B4-BE49-F238E27FC236}">
                <a16:creationId xmlns:a16="http://schemas.microsoft.com/office/drawing/2014/main" id="{32DA22A2-D783-420B-8F84-B3BE81CA5F8B}"/>
              </a:ext>
            </a:extLst>
          </p:cNvPr>
          <p:cNvSpPr/>
          <p:nvPr/>
        </p:nvSpPr>
        <p:spPr>
          <a:xfrm>
            <a:off x="13733760" y="-24273"/>
            <a:ext cx="3254188" cy="537882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cs typeface="Calibri"/>
            </a:endParaRPr>
          </a:p>
        </p:txBody>
      </p:sp>
      <p:sp>
        <p:nvSpPr>
          <p:cNvPr id="18" name="Rectangle: Folded Corner 17">
            <a:extLst>
              <a:ext uri="{FF2B5EF4-FFF2-40B4-BE49-F238E27FC236}">
                <a16:creationId xmlns:a16="http://schemas.microsoft.com/office/drawing/2014/main" id="{BA2AA9EB-DA68-4E8E-9F44-408F64CC5C1C}"/>
              </a:ext>
            </a:extLst>
          </p:cNvPr>
          <p:cNvSpPr/>
          <p:nvPr/>
        </p:nvSpPr>
        <p:spPr>
          <a:xfrm>
            <a:off x="13850301" y="155020"/>
            <a:ext cx="3254188" cy="537882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>
              <a:cs typeface="Calibri" panose="020F0502020204030204"/>
            </a:endParaRPr>
          </a:p>
        </p:txBody>
      </p:sp>
      <p:sp>
        <p:nvSpPr>
          <p:cNvPr id="20" name="Rectangle: Folded Corner 19">
            <a:extLst>
              <a:ext uri="{FF2B5EF4-FFF2-40B4-BE49-F238E27FC236}">
                <a16:creationId xmlns:a16="http://schemas.microsoft.com/office/drawing/2014/main" id="{64AEA3DA-FDBD-4000-A55F-402FE8E32887}"/>
              </a:ext>
            </a:extLst>
          </p:cNvPr>
          <p:cNvSpPr/>
          <p:nvPr/>
        </p:nvSpPr>
        <p:spPr>
          <a:xfrm>
            <a:off x="13966842" y="316385"/>
            <a:ext cx="3254188" cy="537882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>
              <a:cs typeface="Calibri"/>
            </a:endParaRPr>
          </a:p>
        </p:txBody>
      </p:sp>
      <p:sp>
        <p:nvSpPr>
          <p:cNvPr id="22" name="Rectangle: Folded Corner 21">
            <a:extLst>
              <a:ext uri="{FF2B5EF4-FFF2-40B4-BE49-F238E27FC236}">
                <a16:creationId xmlns:a16="http://schemas.microsoft.com/office/drawing/2014/main" id="{741B6466-0E87-4AA5-A2B3-43DBDA7F9947}"/>
              </a:ext>
            </a:extLst>
          </p:cNvPr>
          <p:cNvSpPr/>
          <p:nvPr/>
        </p:nvSpPr>
        <p:spPr>
          <a:xfrm>
            <a:off x="14083383" y="414997"/>
            <a:ext cx="3254188" cy="537882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>
              <a:cs typeface="Calibri"/>
            </a:endParaRPr>
          </a:p>
        </p:txBody>
      </p:sp>
      <p:sp>
        <p:nvSpPr>
          <p:cNvPr id="24" name="Rectangle: Folded Corner 23">
            <a:extLst>
              <a:ext uri="{FF2B5EF4-FFF2-40B4-BE49-F238E27FC236}">
                <a16:creationId xmlns:a16="http://schemas.microsoft.com/office/drawing/2014/main" id="{71996A05-21F4-4B91-8A55-822D21DCD7CB}"/>
              </a:ext>
            </a:extLst>
          </p:cNvPr>
          <p:cNvSpPr/>
          <p:nvPr/>
        </p:nvSpPr>
        <p:spPr>
          <a:xfrm>
            <a:off x="14199924" y="468784"/>
            <a:ext cx="3254188" cy="618564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>
              <a:cs typeface="Calibri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CEB6A463-92D3-43AA-B52B-BDB2FE4EB14F}"/>
              </a:ext>
            </a:extLst>
          </p:cNvPr>
          <p:cNvSpPr/>
          <p:nvPr/>
        </p:nvSpPr>
        <p:spPr>
          <a:xfrm>
            <a:off x="13733759" y="1176996"/>
            <a:ext cx="1210236" cy="1030940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>
              <a:cs typeface="Calibri"/>
            </a:endParaRPr>
          </a:p>
        </p:txBody>
      </p:sp>
      <p:sp>
        <p:nvSpPr>
          <p:cNvPr id="29" name="Rectangle: Folded Corner 28">
            <a:extLst>
              <a:ext uri="{FF2B5EF4-FFF2-40B4-BE49-F238E27FC236}">
                <a16:creationId xmlns:a16="http://schemas.microsoft.com/office/drawing/2014/main" id="{AE442652-0D36-4FCD-8F70-82B47B58CE9E}"/>
              </a:ext>
            </a:extLst>
          </p:cNvPr>
          <p:cNvSpPr/>
          <p:nvPr/>
        </p:nvSpPr>
        <p:spPr>
          <a:xfrm>
            <a:off x="8909932" y="5168735"/>
            <a:ext cx="1210236" cy="1030940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>
              <a:cs typeface="Calibri"/>
            </a:endParaRPr>
          </a:p>
        </p:txBody>
      </p:sp>
      <p:sp>
        <p:nvSpPr>
          <p:cNvPr id="30" name="Rectangle: Folded Corner 29">
            <a:extLst>
              <a:ext uri="{FF2B5EF4-FFF2-40B4-BE49-F238E27FC236}">
                <a16:creationId xmlns:a16="http://schemas.microsoft.com/office/drawing/2014/main" id="{1947F9B5-DAD8-45E1-BD13-3EE1E926146E}"/>
              </a:ext>
            </a:extLst>
          </p:cNvPr>
          <p:cNvSpPr/>
          <p:nvPr/>
        </p:nvSpPr>
        <p:spPr>
          <a:xfrm>
            <a:off x="8758042" y="4245574"/>
            <a:ext cx="1210236" cy="1030940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err="1">
                <a:cs typeface="Calibri"/>
              </a:rPr>
              <a:t>Enregistrement</a:t>
            </a:r>
            <a:r>
              <a:rPr lang="en-US" sz="1200">
                <a:cs typeface="Calibri"/>
              </a:rPr>
              <a:t> </a:t>
            </a:r>
            <a:r>
              <a:rPr lang="en-US" sz="1200" err="1">
                <a:cs typeface="Calibri"/>
              </a:rPr>
              <a:t>voix</a:t>
            </a:r>
            <a:r>
              <a:rPr lang="en-US" sz="1200">
                <a:cs typeface="Calibri"/>
              </a:rPr>
              <a:t> </a:t>
            </a:r>
            <a:r>
              <a:rPr lang="en-US" sz="1200" err="1">
                <a:cs typeface="Calibri"/>
              </a:rPr>
              <a:t>médiateur</a:t>
            </a:r>
          </a:p>
        </p:txBody>
      </p:sp>
      <p:sp>
        <p:nvSpPr>
          <p:cNvPr id="31" name="Rectangle: Folded Corner 30">
            <a:extLst>
              <a:ext uri="{FF2B5EF4-FFF2-40B4-BE49-F238E27FC236}">
                <a16:creationId xmlns:a16="http://schemas.microsoft.com/office/drawing/2014/main" id="{19E2B037-9262-44E9-9CE1-C7059B8934BB}"/>
              </a:ext>
            </a:extLst>
          </p:cNvPr>
          <p:cNvSpPr/>
          <p:nvPr/>
        </p:nvSpPr>
        <p:spPr>
          <a:xfrm>
            <a:off x="7134105" y="4760433"/>
            <a:ext cx="1210236" cy="1030940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cs typeface="Calibri"/>
              </a:rPr>
              <a:t>Avatar </a:t>
            </a:r>
            <a:r>
              <a:rPr lang="en-US" sz="1200" err="1">
                <a:cs typeface="Calibri"/>
              </a:rPr>
              <a:t>médiateur</a:t>
            </a:r>
            <a:r>
              <a:rPr lang="en-US" sz="1200">
                <a:cs typeface="Calibri"/>
              </a:rPr>
              <a:t> 1</a:t>
            </a:r>
          </a:p>
        </p:txBody>
      </p:sp>
      <p:sp>
        <p:nvSpPr>
          <p:cNvPr id="32" name="Rectangle: Folded Corner 31">
            <a:extLst>
              <a:ext uri="{FF2B5EF4-FFF2-40B4-BE49-F238E27FC236}">
                <a16:creationId xmlns:a16="http://schemas.microsoft.com/office/drawing/2014/main" id="{3E4A3562-8147-44CD-B874-6E0902026701}"/>
              </a:ext>
            </a:extLst>
          </p:cNvPr>
          <p:cNvSpPr/>
          <p:nvPr/>
        </p:nvSpPr>
        <p:spPr>
          <a:xfrm>
            <a:off x="4864450" y="1523576"/>
            <a:ext cx="1210236" cy="1030940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cs typeface="Calibri"/>
              </a:rPr>
              <a:t>Carte à gratter</a:t>
            </a:r>
          </a:p>
          <a:p>
            <a:endParaRPr lang="en-US" sz="1200">
              <a:cs typeface="Calibri"/>
            </a:endParaRPr>
          </a:p>
          <a:p>
            <a:r>
              <a:rPr lang="en-US" sz="1200">
                <a:cs typeface="Calibri"/>
              </a:rPr>
              <a:t>Et </a:t>
            </a:r>
            <a:r>
              <a:rPr lang="en-US" sz="1200" err="1">
                <a:cs typeface="Calibri"/>
              </a:rPr>
              <a:t>quizz</a:t>
            </a:r>
            <a:endParaRPr lang="en-US" sz="1200">
              <a:cs typeface="Calibri"/>
            </a:endParaRPr>
          </a:p>
          <a:p>
            <a:endParaRPr lang="en-US" sz="1200">
              <a:cs typeface="Calibri"/>
            </a:endParaRPr>
          </a:p>
        </p:txBody>
      </p:sp>
      <p:sp>
        <p:nvSpPr>
          <p:cNvPr id="33" name="Rectangle: Folded Corner 32">
            <a:extLst>
              <a:ext uri="{FF2B5EF4-FFF2-40B4-BE49-F238E27FC236}">
                <a16:creationId xmlns:a16="http://schemas.microsoft.com/office/drawing/2014/main" id="{CD2E3B57-25E7-43D1-B495-B0B40C5EF187}"/>
              </a:ext>
            </a:extLst>
          </p:cNvPr>
          <p:cNvSpPr/>
          <p:nvPr/>
        </p:nvSpPr>
        <p:spPr>
          <a:xfrm>
            <a:off x="338046" y="4494841"/>
            <a:ext cx="1210236" cy="1030940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cs typeface="Calibri"/>
              </a:rPr>
              <a:t>Observation</a:t>
            </a:r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F939954-2F32-49BF-A223-3F64EF4F32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847219" y="3090682"/>
            <a:ext cx="1637740" cy="208037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7E5B40E9-CA19-4691-AC41-78FD49A44E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877196" y="3544185"/>
            <a:ext cx="1577789" cy="19712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E9F50F-1FA5-4209-A93B-B7C07A9364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877195" y="3960540"/>
            <a:ext cx="1452283" cy="183776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1C055D2-4F08-4CDE-8C91-E8E23556D2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595159" y="3957509"/>
            <a:ext cx="1438836" cy="1836084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D531C08F-D7F3-4430-970C-02BA21CA2A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554655" y="4529444"/>
            <a:ext cx="1344707" cy="1704789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C40ABE88-27BD-478E-B85B-1A7C660A2B7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392536" y="5002971"/>
            <a:ext cx="1622612" cy="20444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EDDB3C-56A7-48C3-8352-F776A74B946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411383" y="5516466"/>
            <a:ext cx="1577789" cy="2060167"/>
          </a:xfrm>
          <a:prstGeom prst="rect">
            <a:avLst/>
          </a:prstGeom>
        </p:spPr>
      </p:pic>
      <p:sp>
        <p:nvSpPr>
          <p:cNvPr id="34" name="Rectangle: Folded Corner 33">
            <a:extLst>
              <a:ext uri="{FF2B5EF4-FFF2-40B4-BE49-F238E27FC236}">
                <a16:creationId xmlns:a16="http://schemas.microsoft.com/office/drawing/2014/main" id="{18447330-0BFF-4B08-B975-F2FA9B5CBBC0}"/>
              </a:ext>
            </a:extLst>
          </p:cNvPr>
          <p:cNvSpPr/>
          <p:nvPr/>
        </p:nvSpPr>
        <p:spPr>
          <a:xfrm>
            <a:off x="344957" y="1023583"/>
            <a:ext cx="3254188" cy="537882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cs typeface="Calibri"/>
              </a:rPr>
              <a:t>Horaires de l'atelier</a:t>
            </a:r>
            <a:endParaRPr lang="en-US"/>
          </a:p>
        </p:txBody>
      </p:sp>
      <p:sp>
        <p:nvSpPr>
          <p:cNvPr id="35" name="Rectangle: Folded Corner 34">
            <a:extLst>
              <a:ext uri="{FF2B5EF4-FFF2-40B4-BE49-F238E27FC236}">
                <a16:creationId xmlns:a16="http://schemas.microsoft.com/office/drawing/2014/main" id="{0CA671BC-7118-421B-903B-B77FDB6AD17D}"/>
              </a:ext>
            </a:extLst>
          </p:cNvPr>
          <p:cNvSpPr/>
          <p:nvPr/>
        </p:nvSpPr>
        <p:spPr>
          <a:xfrm>
            <a:off x="267799" y="2215987"/>
            <a:ext cx="3254188" cy="537882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cs typeface="Calibri"/>
              </a:rPr>
              <a:t>Repérer les horaires d'ouverture de son atelier Canopé</a:t>
            </a:r>
            <a:endParaRPr lang="en-US">
              <a:cs typeface="Calibri" panose="020F0502020204030204"/>
            </a:endParaRPr>
          </a:p>
        </p:txBody>
      </p:sp>
      <p:sp>
        <p:nvSpPr>
          <p:cNvPr id="36" name="Rectangle: Folded Corner 35">
            <a:extLst>
              <a:ext uri="{FF2B5EF4-FFF2-40B4-BE49-F238E27FC236}">
                <a16:creationId xmlns:a16="http://schemas.microsoft.com/office/drawing/2014/main" id="{90FFFE55-8FAF-47A8-9DF5-544C3C1D51F2}"/>
              </a:ext>
            </a:extLst>
          </p:cNvPr>
          <p:cNvSpPr/>
          <p:nvPr/>
        </p:nvSpPr>
        <p:spPr>
          <a:xfrm>
            <a:off x="2226883" y="-1414028"/>
            <a:ext cx="3254188" cy="537882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cs typeface="Calibri"/>
              </a:rPr>
              <a:t>Quiz dans la main de l'avatar du médiateur</a:t>
            </a:r>
          </a:p>
          <a:p>
            <a:r>
              <a:rPr lang="en-US" sz="1200">
                <a:cs typeface="Calibri"/>
              </a:rPr>
              <a:t>4 possibilités de choix</a:t>
            </a:r>
          </a:p>
        </p:txBody>
      </p:sp>
      <p:sp>
        <p:nvSpPr>
          <p:cNvPr id="37" name="Rectangle: Folded Corner 36">
            <a:extLst>
              <a:ext uri="{FF2B5EF4-FFF2-40B4-BE49-F238E27FC236}">
                <a16:creationId xmlns:a16="http://schemas.microsoft.com/office/drawing/2014/main" id="{1D8FEE24-70EB-452A-81ED-012BDCC0C561}"/>
              </a:ext>
            </a:extLst>
          </p:cNvPr>
          <p:cNvSpPr/>
          <p:nvPr/>
        </p:nvSpPr>
        <p:spPr>
          <a:xfrm>
            <a:off x="9486970" y="-1831719"/>
            <a:ext cx="2233396" cy="537882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cs typeface="Calibri"/>
              </a:rPr>
              <a:t>Indice 1 : voix du médiateur</a:t>
            </a:r>
          </a:p>
        </p:txBody>
      </p:sp>
      <p:sp>
        <p:nvSpPr>
          <p:cNvPr id="38" name="Rectangle: Folded Corner 37">
            <a:extLst>
              <a:ext uri="{FF2B5EF4-FFF2-40B4-BE49-F238E27FC236}">
                <a16:creationId xmlns:a16="http://schemas.microsoft.com/office/drawing/2014/main" id="{A83173A5-02C8-4C70-B718-F12A9C3581E8}"/>
              </a:ext>
            </a:extLst>
          </p:cNvPr>
          <p:cNvSpPr/>
          <p:nvPr/>
        </p:nvSpPr>
        <p:spPr>
          <a:xfrm>
            <a:off x="6553030" y="-1083209"/>
            <a:ext cx="3254188" cy="618564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cs typeface="Calibri"/>
              </a:rPr>
              <a:t>Indice 2 : panneau caché sur la zone de Qrcode à droite – information dévoilée au passage de la souris</a:t>
            </a:r>
          </a:p>
        </p:txBody>
      </p:sp>
      <p:sp>
        <p:nvSpPr>
          <p:cNvPr id="39" name="Rectangle: Folded Corner 38">
            <a:extLst>
              <a:ext uri="{FF2B5EF4-FFF2-40B4-BE49-F238E27FC236}">
                <a16:creationId xmlns:a16="http://schemas.microsoft.com/office/drawing/2014/main" id="{F39ACCDF-89D5-4D9A-AF4A-F620146CDE24}"/>
              </a:ext>
            </a:extLst>
          </p:cNvPr>
          <p:cNvSpPr/>
          <p:nvPr/>
        </p:nvSpPr>
        <p:spPr>
          <a:xfrm>
            <a:off x="6479536" y="1387583"/>
            <a:ext cx="2528047" cy="1308846"/>
          </a:xfrm>
          <a:prstGeom prst="foldedCorner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cs typeface="Calibri"/>
              </a:rPr>
              <a:t>Mot obtenu : </a:t>
            </a:r>
            <a:r>
              <a:rPr lang="en-US" sz="1200" b="1">
                <a:cs typeface="Calibri"/>
              </a:rPr>
              <a:t>REUSSITE</a:t>
            </a:r>
            <a:endParaRPr lang="en-US" b="1">
              <a:cs typeface="Calibri"/>
            </a:endParaRPr>
          </a:p>
        </p:txBody>
      </p:sp>
      <p:sp>
        <p:nvSpPr>
          <p:cNvPr id="40" name="Rectangle: Folded Corner 39">
            <a:extLst>
              <a:ext uri="{FF2B5EF4-FFF2-40B4-BE49-F238E27FC236}">
                <a16:creationId xmlns:a16="http://schemas.microsoft.com/office/drawing/2014/main" id="{1512365E-527C-4119-A868-FAD6A1FA426D}"/>
              </a:ext>
            </a:extLst>
          </p:cNvPr>
          <p:cNvSpPr/>
          <p:nvPr/>
        </p:nvSpPr>
        <p:spPr>
          <a:xfrm>
            <a:off x="4007983" y="4759144"/>
            <a:ext cx="1210236" cy="1030940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cs typeface="Calibri"/>
              </a:rPr>
              <a:t>Photo entrée de l'atelier</a:t>
            </a:r>
            <a:endParaRPr lang="en-US"/>
          </a:p>
        </p:txBody>
      </p:sp>
      <p:sp>
        <p:nvSpPr>
          <p:cNvPr id="41" name="Rectangle: Folded Corner 40">
            <a:extLst>
              <a:ext uri="{FF2B5EF4-FFF2-40B4-BE49-F238E27FC236}">
                <a16:creationId xmlns:a16="http://schemas.microsoft.com/office/drawing/2014/main" id="{F64668D9-A026-4DAB-A2FE-C6CFED01033A}"/>
              </a:ext>
            </a:extLst>
          </p:cNvPr>
          <p:cNvSpPr/>
          <p:nvPr/>
        </p:nvSpPr>
        <p:spPr>
          <a:xfrm>
            <a:off x="6369929" y="8140064"/>
            <a:ext cx="1210236" cy="1030940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cs typeface="Calibri"/>
              </a:rPr>
              <a:t>Avatar médiateur 1</a:t>
            </a:r>
          </a:p>
        </p:txBody>
      </p:sp>
      <p:sp>
        <p:nvSpPr>
          <p:cNvPr id="42" name="Rectangle: Folded Corner 41">
            <a:extLst>
              <a:ext uri="{FF2B5EF4-FFF2-40B4-BE49-F238E27FC236}">
                <a16:creationId xmlns:a16="http://schemas.microsoft.com/office/drawing/2014/main" id="{A7859DFD-E556-4659-B5AA-FAC5F076D930}"/>
              </a:ext>
            </a:extLst>
          </p:cNvPr>
          <p:cNvSpPr/>
          <p:nvPr/>
        </p:nvSpPr>
        <p:spPr>
          <a:xfrm>
            <a:off x="7804283" y="8136328"/>
            <a:ext cx="1210236" cy="1030940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cs typeface="Calibri"/>
              </a:rPr>
              <a:t>Image dépliant Canopé</a:t>
            </a:r>
          </a:p>
        </p:txBody>
      </p:sp>
      <p:sp>
        <p:nvSpPr>
          <p:cNvPr id="43" name="Rectangle: Folded Corner 42">
            <a:extLst>
              <a:ext uri="{FF2B5EF4-FFF2-40B4-BE49-F238E27FC236}">
                <a16:creationId xmlns:a16="http://schemas.microsoft.com/office/drawing/2014/main" id="{DC8ACB15-090A-482C-86D7-39BD55133681}"/>
              </a:ext>
            </a:extLst>
          </p:cNvPr>
          <p:cNvSpPr/>
          <p:nvPr/>
        </p:nvSpPr>
        <p:spPr>
          <a:xfrm>
            <a:off x="9203523" y="8141558"/>
            <a:ext cx="1210236" cy="1030940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cs typeface="Calibri"/>
              </a:rPr>
              <a:t>Enregistrement voix médiateur</a:t>
            </a:r>
          </a:p>
        </p:txBody>
      </p:sp>
      <p:sp>
        <p:nvSpPr>
          <p:cNvPr id="44" name="Rectangle: Folded Corner 43">
            <a:extLst>
              <a:ext uri="{FF2B5EF4-FFF2-40B4-BE49-F238E27FC236}">
                <a16:creationId xmlns:a16="http://schemas.microsoft.com/office/drawing/2014/main" id="{33424070-3CE7-4A61-B939-56995110D122}"/>
              </a:ext>
            </a:extLst>
          </p:cNvPr>
          <p:cNvSpPr/>
          <p:nvPr/>
        </p:nvSpPr>
        <p:spPr>
          <a:xfrm>
            <a:off x="5564627" y="4806547"/>
            <a:ext cx="1210236" cy="1030940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cs typeface="Calibri"/>
              </a:rPr>
              <a:t>Image horaires d'ouverture</a:t>
            </a:r>
          </a:p>
        </p:txBody>
      </p:sp>
      <p:sp>
        <p:nvSpPr>
          <p:cNvPr id="45" name="Rectangle: Folded Corner 44">
            <a:extLst>
              <a:ext uri="{FF2B5EF4-FFF2-40B4-BE49-F238E27FC236}">
                <a16:creationId xmlns:a16="http://schemas.microsoft.com/office/drawing/2014/main" id="{D135E3E0-9489-43F6-B3C1-D9F9DE60612C}"/>
              </a:ext>
            </a:extLst>
          </p:cNvPr>
          <p:cNvSpPr/>
          <p:nvPr/>
        </p:nvSpPr>
        <p:spPr>
          <a:xfrm>
            <a:off x="10604706" y="4616135"/>
            <a:ext cx="1210236" cy="1030940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cs typeface="Calibri"/>
              </a:rPr>
              <a:t>Module S'cape dévoilement d'images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E2C69C0-BA9A-4001-B0E0-F0731BC206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3399" y="4026391"/>
            <a:ext cx="1498040" cy="194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754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CA823BE-19BA-4B29-9A7B-BCC496300C6A}"/>
              </a:ext>
            </a:extLst>
          </p:cNvPr>
          <p:cNvSpPr/>
          <p:nvPr/>
        </p:nvSpPr>
        <p:spPr>
          <a:xfrm>
            <a:off x="76062" y="660590"/>
            <a:ext cx="3648213" cy="983962"/>
          </a:xfrm>
          <a:prstGeom prst="rect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0A383FA-38DF-425D-86A8-14CA55EA8761}"/>
              </a:ext>
            </a:extLst>
          </p:cNvPr>
          <p:cNvSpPr/>
          <p:nvPr/>
        </p:nvSpPr>
        <p:spPr>
          <a:xfrm>
            <a:off x="76062" y="1724655"/>
            <a:ext cx="3648212" cy="1671434"/>
          </a:xfrm>
          <a:prstGeom prst="rect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A857367-1E28-400B-A1A6-5C7DCB683F1D}"/>
              </a:ext>
            </a:extLst>
          </p:cNvPr>
          <p:cNvSpPr/>
          <p:nvPr/>
        </p:nvSpPr>
        <p:spPr>
          <a:xfrm>
            <a:off x="3812945" y="660591"/>
            <a:ext cx="8188555" cy="3389924"/>
          </a:xfrm>
          <a:prstGeom prst="rect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456D2EB-491F-48C1-96AD-D60E1690A16F}"/>
              </a:ext>
            </a:extLst>
          </p:cNvPr>
          <p:cNvSpPr/>
          <p:nvPr/>
        </p:nvSpPr>
        <p:spPr>
          <a:xfrm>
            <a:off x="3814343" y="4157608"/>
            <a:ext cx="8187157" cy="2155528"/>
          </a:xfrm>
          <a:prstGeom prst="rect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051CBE5-C862-4B79-8250-0487F0ABAFFB}"/>
              </a:ext>
            </a:extLst>
          </p:cNvPr>
          <p:cNvSpPr/>
          <p:nvPr/>
        </p:nvSpPr>
        <p:spPr>
          <a:xfrm>
            <a:off x="76062" y="3507945"/>
            <a:ext cx="3648212" cy="2790322"/>
          </a:xfrm>
          <a:prstGeom prst="rect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EF93625-77CD-4E2F-B930-F2D177E57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93" y="1767998"/>
            <a:ext cx="1973131" cy="300669"/>
          </a:xfrm>
          <a:prstGeom prst="rect">
            <a:avLst/>
          </a:pr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F8364707-F1DD-4E47-A1F7-D5162CA3F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77" y="715651"/>
            <a:ext cx="991242" cy="281398"/>
          </a:xfrm>
          <a:prstGeom prst="rect">
            <a:avLst/>
          </a:prstGeom>
        </p:spPr>
      </p:pic>
      <p:pic>
        <p:nvPicPr>
          <p:cNvPr id="9" name="Image 8" descr="Une image contenant texte, clipart, capture d’écran&#10;&#10;Description générée automatiquement">
            <a:extLst>
              <a:ext uri="{FF2B5EF4-FFF2-40B4-BE49-F238E27FC236}">
                <a16:creationId xmlns:a16="http://schemas.microsoft.com/office/drawing/2014/main" id="{EDA16793-937C-4E0F-872B-95FF404204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305" y="87484"/>
            <a:ext cx="3521389" cy="445393"/>
          </a:xfrm>
          <a:prstGeom prst="rect">
            <a:avLst/>
          </a:prstGeom>
        </p:spPr>
      </p:pic>
      <p:pic>
        <p:nvPicPr>
          <p:cNvPr id="11" name="Image 10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73891259-00E9-41AF-8F63-F411CE833A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078" y="717539"/>
            <a:ext cx="2169510" cy="28139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A1C763F-882B-4BC8-8EE1-9E22324789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1" y="3568412"/>
            <a:ext cx="2571759" cy="282441"/>
          </a:xfrm>
          <a:prstGeom prst="rect">
            <a:avLst/>
          </a:prstGeom>
        </p:spPr>
      </p:pic>
      <p:pic>
        <p:nvPicPr>
          <p:cNvPr id="15" name="Image 14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5FB7E497-77C7-4E40-98B1-2D9C80E4CD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729" y="4222218"/>
            <a:ext cx="1973131" cy="327837"/>
          </a:xfrm>
          <a:prstGeom prst="rect">
            <a:avLst/>
          </a:prstGeom>
        </p:spPr>
      </p:pic>
      <p:pic>
        <p:nvPicPr>
          <p:cNvPr id="25" name="Image 24" descr="Une image contenant table&#10;&#10;Description générée automatiquement">
            <a:extLst>
              <a:ext uri="{FF2B5EF4-FFF2-40B4-BE49-F238E27FC236}">
                <a16:creationId xmlns:a16="http://schemas.microsoft.com/office/drawing/2014/main" id="{D6A69CF1-505B-4A84-BFDE-BD1ACC74BD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511" y="6467330"/>
            <a:ext cx="1235489" cy="352570"/>
          </a:xfrm>
          <a:prstGeom prst="rect">
            <a:avLst/>
          </a:prstGeom>
        </p:spPr>
      </p:pic>
      <p:sp>
        <p:nvSpPr>
          <p:cNvPr id="14" name="Rectangle: Folded Corner 13">
            <a:extLst>
              <a:ext uri="{FF2B5EF4-FFF2-40B4-BE49-F238E27FC236}">
                <a16:creationId xmlns:a16="http://schemas.microsoft.com/office/drawing/2014/main" id="{32DA22A2-D783-420B-8F84-B3BE81CA5F8B}"/>
              </a:ext>
            </a:extLst>
          </p:cNvPr>
          <p:cNvSpPr/>
          <p:nvPr/>
        </p:nvSpPr>
        <p:spPr>
          <a:xfrm>
            <a:off x="12281647" y="4482"/>
            <a:ext cx="3254188" cy="537882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cs typeface="Calibri"/>
            </a:endParaRPr>
          </a:p>
        </p:txBody>
      </p:sp>
      <p:sp>
        <p:nvSpPr>
          <p:cNvPr id="18" name="Rectangle: Folded Corner 17">
            <a:extLst>
              <a:ext uri="{FF2B5EF4-FFF2-40B4-BE49-F238E27FC236}">
                <a16:creationId xmlns:a16="http://schemas.microsoft.com/office/drawing/2014/main" id="{BA2AA9EB-DA68-4E8E-9F44-408F64CC5C1C}"/>
              </a:ext>
            </a:extLst>
          </p:cNvPr>
          <p:cNvSpPr/>
          <p:nvPr/>
        </p:nvSpPr>
        <p:spPr>
          <a:xfrm>
            <a:off x="12398188" y="183775"/>
            <a:ext cx="3254188" cy="537882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>
              <a:cs typeface="Calibri" panose="020F0502020204030204"/>
            </a:endParaRPr>
          </a:p>
        </p:txBody>
      </p:sp>
      <p:sp>
        <p:nvSpPr>
          <p:cNvPr id="20" name="Rectangle: Folded Corner 19">
            <a:extLst>
              <a:ext uri="{FF2B5EF4-FFF2-40B4-BE49-F238E27FC236}">
                <a16:creationId xmlns:a16="http://schemas.microsoft.com/office/drawing/2014/main" id="{64AEA3DA-FDBD-4000-A55F-402FE8E32887}"/>
              </a:ext>
            </a:extLst>
          </p:cNvPr>
          <p:cNvSpPr/>
          <p:nvPr/>
        </p:nvSpPr>
        <p:spPr>
          <a:xfrm>
            <a:off x="12514729" y="345140"/>
            <a:ext cx="3254188" cy="537882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>
              <a:cs typeface="Calibri"/>
            </a:endParaRPr>
          </a:p>
        </p:txBody>
      </p:sp>
      <p:sp>
        <p:nvSpPr>
          <p:cNvPr id="22" name="Rectangle: Folded Corner 21">
            <a:extLst>
              <a:ext uri="{FF2B5EF4-FFF2-40B4-BE49-F238E27FC236}">
                <a16:creationId xmlns:a16="http://schemas.microsoft.com/office/drawing/2014/main" id="{741B6466-0E87-4AA5-A2B3-43DBDA7F9947}"/>
              </a:ext>
            </a:extLst>
          </p:cNvPr>
          <p:cNvSpPr/>
          <p:nvPr/>
        </p:nvSpPr>
        <p:spPr>
          <a:xfrm>
            <a:off x="12631270" y="443752"/>
            <a:ext cx="3254188" cy="537882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>
              <a:cs typeface="Calibri"/>
            </a:endParaRPr>
          </a:p>
        </p:txBody>
      </p:sp>
      <p:sp>
        <p:nvSpPr>
          <p:cNvPr id="24" name="Rectangle: Folded Corner 23">
            <a:extLst>
              <a:ext uri="{FF2B5EF4-FFF2-40B4-BE49-F238E27FC236}">
                <a16:creationId xmlns:a16="http://schemas.microsoft.com/office/drawing/2014/main" id="{71996A05-21F4-4B91-8A55-822D21DCD7CB}"/>
              </a:ext>
            </a:extLst>
          </p:cNvPr>
          <p:cNvSpPr/>
          <p:nvPr/>
        </p:nvSpPr>
        <p:spPr>
          <a:xfrm>
            <a:off x="12747811" y="497539"/>
            <a:ext cx="3254188" cy="618564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>
              <a:cs typeface="Calibri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CEB6A463-92D3-43AA-B52B-BDB2FE4EB14F}"/>
              </a:ext>
            </a:extLst>
          </p:cNvPr>
          <p:cNvSpPr/>
          <p:nvPr/>
        </p:nvSpPr>
        <p:spPr>
          <a:xfrm>
            <a:off x="12281646" y="1205751"/>
            <a:ext cx="1210236" cy="1030940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>
              <a:cs typeface="Calibri"/>
            </a:endParaRPr>
          </a:p>
        </p:txBody>
      </p:sp>
      <p:sp>
        <p:nvSpPr>
          <p:cNvPr id="29" name="Rectangle: Folded Corner 28">
            <a:extLst>
              <a:ext uri="{FF2B5EF4-FFF2-40B4-BE49-F238E27FC236}">
                <a16:creationId xmlns:a16="http://schemas.microsoft.com/office/drawing/2014/main" id="{AE442652-0D36-4FCD-8F70-82B47B58CE9E}"/>
              </a:ext>
            </a:extLst>
          </p:cNvPr>
          <p:cNvSpPr/>
          <p:nvPr/>
        </p:nvSpPr>
        <p:spPr>
          <a:xfrm>
            <a:off x="12514728" y="1456763"/>
            <a:ext cx="1210236" cy="1030940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>
              <a:cs typeface="Calibri"/>
            </a:endParaRPr>
          </a:p>
        </p:txBody>
      </p:sp>
      <p:sp>
        <p:nvSpPr>
          <p:cNvPr id="30" name="Rectangle: Folded Corner 29">
            <a:extLst>
              <a:ext uri="{FF2B5EF4-FFF2-40B4-BE49-F238E27FC236}">
                <a16:creationId xmlns:a16="http://schemas.microsoft.com/office/drawing/2014/main" id="{1947F9B5-DAD8-45E1-BD13-3EE1E926146E}"/>
              </a:ext>
            </a:extLst>
          </p:cNvPr>
          <p:cNvSpPr/>
          <p:nvPr/>
        </p:nvSpPr>
        <p:spPr>
          <a:xfrm>
            <a:off x="12631270" y="1555375"/>
            <a:ext cx="1210236" cy="1030940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>
              <a:cs typeface="Calibri"/>
            </a:endParaRPr>
          </a:p>
        </p:txBody>
      </p:sp>
      <p:sp>
        <p:nvSpPr>
          <p:cNvPr id="31" name="Rectangle: Folded Corner 30">
            <a:extLst>
              <a:ext uri="{FF2B5EF4-FFF2-40B4-BE49-F238E27FC236}">
                <a16:creationId xmlns:a16="http://schemas.microsoft.com/office/drawing/2014/main" id="{19E2B037-9262-44E9-9CE1-C7059B8934BB}"/>
              </a:ext>
            </a:extLst>
          </p:cNvPr>
          <p:cNvSpPr/>
          <p:nvPr/>
        </p:nvSpPr>
        <p:spPr>
          <a:xfrm>
            <a:off x="5569424" y="4771870"/>
            <a:ext cx="1210236" cy="857759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cs typeface="Calibri"/>
              </a:rPr>
              <a:t>Lien </a:t>
            </a:r>
            <a:r>
              <a:rPr lang="en-US" sz="1200" err="1">
                <a:cs typeface="Calibri"/>
              </a:rPr>
              <a:t>vers</a:t>
            </a:r>
            <a:r>
              <a:rPr lang="en-US" sz="1200">
                <a:cs typeface="Calibri"/>
              </a:rPr>
              <a:t> les Petits Ateliers</a:t>
            </a:r>
          </a:p>
        </p:txBody>
      </p:sp>
      <p:sp>
        <p:nvSpPr>
          <p:cNvPr id="32" name="Rectangle: Folded Corner 31">
            <a:extLst>
              <a:ext uri="{FF2B5EF4-FFF2-40B4-BE49-F238E27FC236}">
                <a16:creationId xmlns:a16="http://schemas.microsoft.com/office/drawing/2014/main" id="{3E4A3562-8147-44CD-B874-6E0902026701}"/>
              </a:ext>
            </a:extLst>
          </p:cNvPr>
          <p:cNvSpPr/>
          <p:nvPr/>
        </p:nvSpPr>
        <p:spPr>
          <a:xfrm>
            <a:off x="3981550" y="4578112"/>
            <a:ext cx="1210236" cy="1030940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cs typeface="Calibri"/>
              </a:rPr>
              <a:t>Lien </a:t>
            </a:r>
            <a:r>
              <a:rPr lang="en-US" sz="1200" err="1">
                <a:cs typeface="Calibri"/>
              </a:rPr>
              <a:t>vers</a:t>
            </a:r>
            <a:r>
              <a:rPr lang="en-US" sz="1200">
                <a:cs typeface="Calibri"/>
              </a:rPr>
              <a:t> </a:t>
            </a:r>
            <a:r>
              <a:rPr lang="en-US" sz="1200" err="1">
                <a:cs typeface="Calibri"/>
              </a:rPr>
              <a:t>l'offre</a:t>
            </a:r>
            <a:r>
              <a:rPr lang="en-US" sz="1200">
                <a:cs typeface="Calibri"/>
              </a:rPr>
              <a:t> </a:t>
            </a:r>
            <a:r>
              <a:rPr lang="en-US" sz="1200" err="1">
                <a:cs typeface="Calibri"/>
              </a:rPr>
              <a:t>d'abonnement</a:t>
            </a:r>
          </a:p>
        </p:txBody>
      </p:sp>
      <p:sp>
        <p:nvSpPr>
          <p:cNvPr id="33" name="Rectangle: Folded Corner 32">
            <a:extLst>
              <a:ext uri="{FF2B5EF4-FFF2-40B4-BE49-F238E27FC236}">
                <a16:creationId xmlns:a16="http://schemas.microsoft.com/office/drawing/2014/main" id="{CD2E3B57-25E7-43D1-B495-B0B40C5EF187}"/>
              </a:ext>
            </a:extLst>
          </p:cNvPr>
          <p:cNvSpPr/>
          <p:nvPr/>
        </p:nvSpPr>
        <p:spPr>
          <a:xfrm>
            <a:off x="-3666200" y="3520731"/>
            <a:ext cx="1210236" cy="1030940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cs typeface="Calibri"/>
              </a:rPr>
              <a:t>Jeux de </a:t>
            </a:r>
            <a:r>
              <a:rPr lang="en-US" sz="1200" err="1">
                <a:cs typeface="Calibri"/>
              </a:rPr>
              <a:t>logique</a:t>
            </a:r>
            <a:endParaRPr lang="en-US" err="1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F939954-2F32-49BF-A223-3F64EF4F32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40637" y="1188460"/>
            <a:ext cx="1637740" cy="208037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7E5B40E9-CA19-4691-AC41-78FD49A44E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7901" y="3901985"/>
            <a:ext cx="1577789" cy="19712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E9F50F-1FA5-4209-A93B-B7C07A9364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660090" y="2066977"/>
            <a:ext cx="1452283" cy="183776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1C055D2-4F08-4CDE-8C91-E8E23556D2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723205" y="2722037"/>
            <a:ext cx="1438836" cy="1836084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D531C08F-D7F3-4430-970C-02BA21CA2A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770255" y="3786578"/>
            <a:ext cx="1344707" cy="1704789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C40ABE88-27BD-478E-B85B-1A7C660A2B7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634113" y="4815249"/>
            <a:ext cx="1622612" cy="20444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EDDB3C-56A7-48C3-8352-F776A74B946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284466" y="5614494"/>
            <a:ext cx="1577789" cy="2060167"/>
          </a:xfrm>
          <a:prstGeom prst="rect">
            <a:avLst/>
          </a:prstGeom>
        </p:spPr>
      </p:pic>
      <p:sp>
        <p:nvSpPr>
          <p:cNvPr id="34" name="Rectangle: Folded Corner 33">
            <a:extLst>
              <a:ext uri="{FF2B5EF4-FFF2-40B4-BE49-F238E27FC236}">
                <a16:creationId xmlns:a16="http://schemas.microsoft.com/office/drawing/2014/main" id="{C230B463-E80D-4A23-89A5-CED1226FB9D4}"/>
              </a:ext>
            </a:extLst>
          </p:cNvPr>
          <p:cNvSpPr/>
          <p:nvPr/>
        </p:nvSpPr>
        <p:spPr>
          <a:xfrm>
            <a:off x="367003" y="1010643"/>
            <a:ext cx="3254188" cy="537882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cs typeface="Calibri"/>
              </a:rPr>
              <a:t>Abonnement</a:t>
            </a:r>
            <a:endParaRPr lang="en-US"/>
          </a:p>
        </p:txBody>
      </p:sp>
      <p:sp>
        <p:nvSpPr>
          <p:cNvPr id="35" name="Rectangle: Folded Corner 34">
            <a:extLst>
              <a:ext uri="{FF2B5EF4-FFF2-40B4-BE49-F238E27FC236}">
                <a16:creationId xmlns:a16="http://schemas.microsoft.com/office/drawing/2014/main" id="{30405C61-9EB5-4B2A-A8D3-4FCD09D89C4D}"/>
              </a:ext>
            </a:extLst>
          </p:cNvPr>
          <p:cNvSpPr/>
          <p:nvPr/>
        </p:nvSpPr>
        <p:spPr>
          <a:xfrm>
            <a:off x="370118" y="2362875"/>
            <a:ext cx="3254188" cy="717176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cs typeface="Calibri"/>
              </a:rPr>
              <a:t>Reconnaître les 3 ressources numériques présentes dans l'abonnement : Numilog, Les petits ateliers, Pégase</a:t>
            </a:r>
          </a:p>
        </p:txBody>
      </p:sp>
      <p:sp>
        <p:nvSpPr>
          <p:cNvPr id="36" name="Rectangle: Folded Corner 35">
            <a:extLst>
              <a:ext uri="{FF2B5EF4-FFF2-40B4-BE49-F238E27FC236}">
                <a16:creationId xmlns:a16="http://schemas.microsoft.com/office/drawing/2014/main" id="{6FDBA18E-8E43-4C18-A4B0-43248AF2D017}"/>
              </a:ext>
            </a:extLst>
          </p:cNvPr>
          <p:cNvSpPr/>
          <p:nvPr/>
        </p:nvSpPr>
        <p:spPr>
          <a:xfrm>
            <a:off x="4079166" y="1322702"/>
            <a:ext cx="3254188" cy="537882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cs typeface="Calibri"/>
              </a:rPr>
              <a:t>Charade pour trouver Numilog</a:t>
            </a:r>
          </a:p>
        </p:txBody>
      </p:sp>
      <p:sp>
        <p:nvSpPr>
          <p:cNvPr id="37" name="Rectangle: Folded Corner 36">
            <a:extLst>
              <a:ext uri="{FF2B5EF4-FFF2-40B4-BE49-F238E27FC236}">
                <a16:creationId xmlns:a16="http://schemas.microsoft.com/office/drawing/2014/main" id="{478A8915-5677-4838-BC98-66DB512404EA}"/>
              </a:ext>
            </a:extLst>
          </p:cNvPr>
          <p:cNvSpPr/>
          <p:nvPr/>
        </p:nvSpPr>
        <p:spPr>
          <a:xfrm>
            <a:off x="4079406" y="2095696"/>
            <a:ext cx="3254188" cy="537882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cs typeface="Calibri"/>
              </a:rPr>
              <a:t>Rébus pour trouver les petits ateliers</a:t>
            </a:r>
          </a:p>
        </p:txBody>
      </p:sp>
      <p:sp>
        <p:nvSpPr>
          <p:cNvPr id="38" name="Rectangle: Folded Corner 37">
            <a:extLst>
              <a:ext uri="{FF2B5EF4-FFF2-40B4-BE49-F238E27FC236}">
                <a16:creationId xmlns:a16="http://schemas.microsoft.com/office/drawing/2014/main" id="{5D1EDE28-5491-4425-9F66-EA852519A898}"/>
              </a:ext>
            </a:extLst>
          </p:cNvPr>
          <p:cNvSpPr/>
          <p:nvPr/>
        </p:nvSpPr>
        <p:spPr>
          <a:xfrm>
            <a:off x="8519923" y="-2965881"/>
            <a:ext cx="2528047" cy="1308846"/>
          </a:xfrm>
          <a:prstGeom prst="foldedCorner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cs typeface="Calibri"/>
              </a:rPr>
              <a:t>Mot obtenu : </a:t>
            </a:r>
            <a:r>
              <a:rPr lang="en-US" sz="1200" b="1">
                <a:cs typeface="Calibri"/>
              </a:rPr>
              <a:t>EDUCATIVE</a:t>
            </a:r>
            <a:endParaRPr lang="en-US" b="1">
              <a:cs typeface="Calibri"/>
            </a:endParaRPr>
          </a:p>
        </p:txBody>
      </p:sp>
      <p:sp>
        <p:nvSpPr>
          <p:cNvPr id="39" name="Rectangle: Folded Corner 38">
            <a:extLst>
              <a:ext uri="{FF2B5EF4-FFF2-40B4-BE49-F238E27FC236}">
                <a16:creationId xmlns:a16="http://schemas.microsoft.com/office/drawing/2014/main" id="{413DE772-BA74-4537-9077-C6D04DC262FE}"/>
              </a:ext>
            </a:extLst>
          </p:cNvPr>
          <p:cNvSpPr/>
          <p:nvPr/>
        </p:nvSpPr>
        <p:spPr>
          <a:xfrm>
            <a:off x="10483785" y="4309132"/>
            <a:ext cx="1210236" cy="1030940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cs typeface="Calibri"/>
              </a:rPr>
              <a:t>Photo salle de formation</a:t>
            </a:r>
          </a:p>
        </p:txBody>
      </p:sp>
      <p:sp>
        <p:nvSpPr>
          <p:cNvPr id="40" name="Rectangle: Folded Corner 39">
            <a:extLst>
              <a:ext uri="{FF2B5EF4-FFF2-40B4-BE49-F238E27FC236}">
                <a16:creationId xmlns:a16="http://schemas.microsoft.com/office/drawing/2014/main" id="{66ACC2FB-7C12-497E-A297-856299148F0A}"/>
              </a:ext>
            </a:extLst>
          </p:cNvPr>
          <p:cNvSpPr/>
          <p:nvPr/>
        </p:nvSpPr>
        <p:spPr>
          <a:xfrm>
            <a:off x="9039805" y="4816258"/>
            <a:ext cx="1210236" cy="1030940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cs typeface="Calibri"/>
              </a:rPr>
              <a:t>Avatar médiateur 3</a:t>
            </a:r>
          </a:p>
        </p:txBody>
      </p:sp>
      <p:sp>
        <p:nvSpPr>
          <p:cNvPr id="41" name="Rectangle: Folded Corner 40">
            <a:extLst>
              <a:ext uri="{FF2B5EF4-FFF2-40B4-BE49-F238E27FC236}">
                <a16:creationId xmlns:a16="http://schemas.microsoft.com/office/drawing/2014/main" id="{84E3F07B-D280-4823-A785-BB7662E05D6D}"/>
              </a:ext>
            </a:extLst>
          </p:cNvPr>
          <p:cNvSpPr/>
          <p:nvPr/>
        </p:nvSpPr>
        <p:spPr>
          <a:xfrm>
            <a:off x="7577458" y="4375043"/>
            <a:ext cx="1210236" cy="1308845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cs typeface="Calibri"/>
              </a:rPr>
              <a:t>images pour les rébus et pégase</a:t>
            </a:r>
          </a:p>
        </p:txBody>
      </p:sp>
      <p:sp>
        <p:nvSpPr>
          <p:cNvPr id="42" name="Rectangle: Folded Corner 41">
            <a:extLst>
              <a:ext uri="{FF2B5EF4-FFF2-40B4-BE49-F238E27FC236}">
                <a16:creationId xmlns:a16="http://schemas.microsoft.com/office/drawing/2014/main" id="{9EB4CFA2-E2E3-4518-9728-3BF5ED67BB3C}"/>
              </a:ext>
            </a:extLst>
          </p:cNvPr>
          <p:cNvSpPr/>
          <p:nvPr/>
        </p:nvSpPr>
        <p:spPr>
          <a:xfrm>
            <a:off x="8332847" y="8540557"/>
            <a:ext cx="1210236" cy="1030940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cs typeface="Calibri"/>
              </a:rPr>
              <a:t>Module S'cape tri d'images</a:t>
            </a:r>
          </a:p>
        </p:txBody>
      </p:sp>
      <p:sp>
        <p:nvSpPr>
          <p:cNvPr id="43" name="Rectangle: Folded Corner 42">
            <a:extLst>
              <a:ext uri="{FF2B5EF4-FFF2-40B4-BE49-F238E27FC236}">
                <a16:creationId xmlns:a16="http://schemas.microsoft.com/office/drawing/2014/main" id="{F64D77D3-C5C8-4BE1-AF04-B269D340C0FE}"/>
              </a:ext>
            </a:extLst>
          </p:cNvPr>
          <p:cNvSpPr/>
          <p:nvPr/>
        </p:nvSpPr>
        <p:spPr>
          <a:xfrm>
            <a:off x="4079406" y="2856949"/>
            <a:ext cx="3254188" cy="537882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cs typeface="Calibri"/>
              </a:rPr>
              <a:t>Image pour trouver Pégase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E05F57A-34D7-46C6-BCCE-1FB35707F8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880000">
            <a:off x="308000" y="4171126"/>
            <a:ext cx="1452283" cy="183776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8220DE4-B4BB-4431-B12C-F8452A7BFD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48417" y="3906168"/>
            <a:ext cx="1438836" cy="183608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5EA5CA0-12C9-4460-AAC5-32504597260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080000">
            <a:off x="2332761" y="3966695"/>
            <a:ext cx="1344707" cy="1704789"/>
          </a:xfrm>
          <a:prstGeom prst="rect">
            <a:avLst/>
          </a:prstGeom>
        </p:spPr>
      </p:pic>
      <p:sp>
        <p:nvSpPr>
          <p:cNvPr id="26" name="Rectangle: Folded Corner 25">
            <a:extLst>
              <a:ext uri="{FF2B5EF4-FFF2-40B4-BE49-F238E27FC236}">
                <a16:creationId xmlns:a16="http://schemas.microsoft.com/office/drawing/2014/main" id="{F11500A8-33EE-48C8-9435-545E97B0466F}"/>
              </a:ext>
            </a:extLst>
          </p:cNvPr>
          <p:cNvSpPr/>
          <p:nvPr/>
        </p:nvSpPr>
        <p:spPr>
          <a:xfrm>
            <a:off x="8427831" y="1456856"/>
            <a:ext cx="2528047" cy="1308846"/>
          </a:xfrm>
          <a:prstGeom prst="foldedCorner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cs typeface="Calibri"/>
              </a:rPr>
              <a:t>Mot </a:t>
            </a:r>
            <a:r>
              <a:rPr lang="en-US" sz="1200" err="1">
                <a:cs typeface="Calibri"/>
              </a:rPr>
              <a:t>obtenu</a:t>
            </a:r>
            <a:r>
              <a:rPr lang="en-US" sz="1200">
                <a:cs typeface="Calibri"/>
              </a:rPr>
              <a:t> : Educative</a:t>
            </a:r>
            <a:endParaRPr lang="en-US" sz="1200" b="1">
              <a:cs typeface="Calibri"/>
            </a:endParaRPr>
          </a:p>
        </p:txBody>
      </p:sp>
      <p:sp>
        <p:nvSpPr>
          <p:cNvPr id="48" name="Rectangle: Folded Corner 47">
            <a:extLst>
              <a:ext uri="{FF2B5EF4-FFF2-40B4-BE49-F238E27FC236}">
                <a16:creationId xmlns:a16="http://schemas.microsoft.com/office/drawing/2014/main" id="{96B77B41-F765-4003-BCDF-E2519E486714}"/>
              </a:ext>
            </a:extLst>
          </p:cNvPr>
          <p:cNvSpPr/>
          <p:nvPr/>
        </p:nvSpPr>
        <p:spPr>
          <a:xfrm>
            <a:off x="3984810" y="5629120"/>
            <a:ext cx="1210236" cy="667259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cs typeface="Calibri"/>
              </a:rPr>
              <a:t>Lien </a:t>
            </a:r>
            <a:r>
              <a:rPr lang="en-US" sz="1200" err="1">
                <a:cs typeface="Calibri"/>
              </a:rPr>
              <a:t>vers</a:t>
            </a:r>
            <a:r>
              <a:rPr lang="en-US" sz="1200">
                <a:cs typeface="Calibri"/>
              </a:rPr>
              <a:t> </a:t>
            </a:r>
            <a:r>
              <a:rPr lang="en-US" sz="1200" err="1">
                <a:cs typeface="Calibri"/>
              </a:rPr>
              <a:t>Numilog</a:t>
            </a:r>
          </a:p>
        </p:txBody>
      </p:sp>
      <p:sp>
        <p:nvSpPr>
          <p:cNvPr id="49" name="Rectangle: Folded Corner 48">
            <a:extLst>
              <a:ext uri="{FF2B5EF4-FFF2-40B4-BE49-F238E27FC236}">
                <a16:creationId xmlns:a16="http://schemas.microsoft.com/office/drawing/2014/main" id="{C359AAD0-9EE6-4055-9BE4-CE21A9EA9EDC}"/>
              </a:ext>
            </a:extLst>
          </p:cNvPr>
          <p:cNvSpPr/>
          <p:nvPr/>
        </p:nvSpPr>
        <p:spPr>
          <a:xfrm>
            <a:off x="5707969" y="5655097"/>
            <a:ext cx="1210236" cy="554690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cs typeface="Calibri"/>
              </a:rPr>
              <a:t>Lien </a:t>
            </a:r>
            <a:r>
              <a:rPr lang="en-US" sz="1200" err="1">
                <a:cs typeface="Calibri"/>
              </a:rPr>
              <a:t>vers</a:t>
            </a:r>
            <a:r>
              <a:rPr lang="en-US" sz="1200">
                <a:cs typeface="Calibri"/>
              </a:rPr>
              <a:t> </a:t>
            </a:r>
            <a:r>
              <a:rPr lang="en-US" sz="1200" err="1">
                <a:cs typeface="Calibri"/>
              </a:rPr>
              <a:t>Pegase</a:t>
            </a:r>
          </a:p>
        </p:txBody>
      </p:sp>
    </p:spTree>
    <p:extLst>
      <p:ext uri="{BB962C8B-B14F-4D97-AF65-F5344CB8AC3E}">
        <p14:creationId xmlns:p14="http://schemas.microsoft.com/office/powerpoint/2010/main" val="3394757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CA823BE-19BA-4B29-9A7B-BCC496300C6A}"/>
              </a:ext>
            </a:extLst>
          </p:cNvPr>
          <p:cNvSpPr/>
          <p:nvPr/>
        </p:nvSpPr>
        <p:spPr>
          <a:xfrm>
            <a:off x="76062" y="660590"/>
            <a:ext cx="3648213" cy="983962"/>
          </a:xfrm>
          <a:prstGeom prst="rect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0A383FA-38DF-425D-86A8-14CA55EA8761}"/>
              </a:ext>
            </a:extLst>
          </p:cNvPr>
          <p:cNvSpPr/>
          <p:nvPr/>
        </p:nvSpPr>
        <p:spPr>
          <a:xfrm>
            <a:off x="76062" y="1724655"/>
            <a:ext cx="3648212" cy="1671434"/>
          </a:xfrm>
          <a:prstGeom prst="rect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A857367-1E28-400B-A1A6-5C7DCB683F1D}"/>
              </a:ext>
            </a:extLst>
          </p:cNvPr>
          <p:cNvSpPr/>
          <p:nvPr/>
        </p:nvSpPr>
        <p:spPr>
          <a:xfrm>
            <a:off x="3812945" y="660591"/>
            <a:ext cx="8188555" cy="3389924"/>
          </a:xfrm>
          <a:prstGeom prst="rect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456D2EB-491F-48C1-96AD-D60E1690A16F}"/>
              </a:ext>
            </a:extLst>
          </p:cNvPr>
          <p:cNvSpPr/>
          <p:nvPr/>
        </p:nvSpPr>
        <p:spPr>
          <a:xfrm>
            <a:off x="3814343" y="4157608"/>
            <a:ext cx="8187157" cy="2155528"/>
          </a:xfrm>
          <a:prstGeom prst="rect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051CBE5-C862-4B79-8250-0487F0ABAFFB}"/>
              </a:ext>
            </a:extLst>
          </p:cNvPr>
          <p:cNvSpPr/>
          <p:nvPr/>
        </p:nvSpPr>
        <p:spPr>
          <a:xfrm>
            <a:off x="76062" y="3507945"/>
            <a:ext cx="3648212" cy="2790322"/>
          </a:xfrm>
          <a:prstGeom prst="rect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EF93625-77CD-4E2F-B930-F2D177E57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93" y="1767998"/>
            <a:ext cx="1973131" cy="300669"/>
          </a:xfrm>
          <a:prstGeom prst="rect">
            <a:avLst/>
          </a:pr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F8364707-F1DD-4E47-A1F7-D5162CA3F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77" y="715651"/>
            <a:ext cx="991242" cy="281398"/>
          </a:xfrm>
          <a:prstGeom prst="rect">
            <a:avLst/>
          </a:prstGeom>
        </p:spPr>
      </p:pic>
      <p:pic>
        <p:nvPicPr>
          <p:cNvPr id="9" name="Image 8" descr="Une image contenant texte, clipart, capture d’écran&#10;&#10;Description générée automatiquement">
            <a:extLst>
              <a:ext uri="{FF2B5EF4-FFF2-40B4-BE49-F238E27FC236}">
                <a16:creationId xmlns:a16="http://schemas.microsoft.com/office/drawing/2014/main" id="{EDA16793-937C-4E0F-872B-95FF404204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305" y="87484"/>
            <a:ext cx="3521389" cy="445393"/>
          </a:xfrm>
          <a:prstGeom prst="rect">
            <a:avLst/>
          </a:prstGeom>
        </p:spPr>
      </p:pic>
      <p:pic>
        <p:nvPicPr>
          <p:cNvPr id="11" name="Image 10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73891259-00E9-41AF-8F63-F411CE833A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078" y="717539"/>
            <a:ext cx="2169510" cy="28139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A1C763F-882B-4BC8-8EE1-9E22324789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1" y="3568412"/>
            <a:ext cx="2571759" cy="282441"/>
          </a:xfrm>
          <a:prstGeom prst="rect">
            <a:avLst/>
          </a:prstGeom>
        </p:spPr>
      </p:pic>
      <p:pic>
        <p:nvPicPr>
          <p:cNvPr id="15" name="Image 14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5FB7E497-77C7-4E40-98B1-2D9C80E4CD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729" y="4222218"/>
            <a:ext cx="1973131" cy="327837"/>
          </a:xfrm>
          <a:prstGeom prst="rect">
            <a:avLst/>
          </a:prstGeom>
        </p:spPr>
      </p:pic>
      <p:pic>
        <p:nvPicPr>
          <p:cNvPr id="25" name="Image 24" descr="Une image contenant table&#10;&#10;Description générée automatiquement">
            <a:extLst>
              <a:ext uri="{FF2B5EF4-FFF2-40B4-BE49-F238E27FC236}">
                <a16:creationId xmlns:a16="http://schemas.microsoft.com/office/drawing/2014/main" id="{D6A69CF1-505B-4A84-BFDE-BD1ACC74BD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511" y="6467330"/>
            <a:ext cx="1235489" cy="352570"/>
          </a:xfrm>
          <a:prstGeom prst="rect">
            <a:avLst/>
          </a:prstGeom>
        </p:spPr>
      </p:pic>
      <p:sp>
        <p:nvSpPr>
          <p:cNvPr id="14" name="Rectangle: Folded Corner 13">
            <a:extLst>
              <a:ext uri="{FF2B5EF4-FFF2-40B4-BE49-F238E27FC236}">
                <a16:creationId xmlns:a16="http://schemas.microsoft.com/office/drawing/2014/main" id="{32DA22A2-D783-420B-8F84-B3BE81CA5F8B}"/>
              </a:ext>
            </a:extLst>
          </p:cNvPr>
          <p:cNvSpPr/>
          <p:nvPr/>
        </p:nvSpPr>
        <p:spPr>
          <a:xfrm>
            <a:off x="12281647" y="4482"/>
            <a:ext cx="3254188" cy="537882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cs typeface="Calibri"/>
            </a:endParaRPr>
          </a:p>
        </p:txBody>
      </p:sp>
      <p:sp>
        <p:nvSpPr>
          <p:cNvPr id="18" name="Rectangle: Folded Corner 17">
            <a:extLst>
              <a:ext uri="{FF2B5EF4-FFF2-40B4-BE49-F238E27FC236}">
                <a16:creationId xmlns:a16="http://schemas.microsoft.com/office/drawing/2014/main" id="{BA2AA9EB-DA68-4E8E-9F44-408F64CC5C1C}"/>
              </a:ext>
            </a:extLst>
          </p:cNvPr>
          <p:cNvSpPr/>
          <p:nvPr/>
        </p:nvSpPr>
        <p:spPr>
          <a:xfrm>
            <a:off x="12398188" y="183775"/>
            <a:ext cx="3254188" cy="537882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>
              <a:cs typeface="Calibri" panose="020F0502020204030204"/>
            </a:endParaRPr>
          </a:p>
        </p:txBody>
      </p:sp>
      <p:sp>
        <p:nvSpPr>
          <p:cNvPr id="20" name="Rectangle: Folded Corner 19">
            <a:extLst>
              <a:ext uri="{FF2B5EF4-FFF2-40B4-BE49-F238E27FC236}">
                <a16:creationId xmlns:a16="http://schemas.microsoft.com/office/drawing/2014/main" id="{64AEA3DA-FDBD-4000-A55F-402FE8E32887}"/>
              </a:ext>
            </a:extLst>
          </p:cNvPr>
          <p:cNvSpPr/>
          <p:nvPr/>
        </p:nvSpPr>
        <p:spPr>
          <a:xfrm>
            <a:off x="12514729" y="345140"/>
            <a:ext cx="3254188" cy="537882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>
              <a:cs typeface="Calibri"/>
            </a:endParaRPr>
          </a:p>
        </p:txBody>
      </p:sp>
      <p:sp>
        <p:nvSpPr>
          <p:cNvPr id="22" name="Rectangle: Folded Corner 21">
            <a:extLst>
              <a:ext uri="{FF2B5EF4-FFF2-40B4-BE49-F238E27FC236}">
                <a16:creationId xmlns:a16="http://schemas.microsoft.com/office/drawing/2014/main" id="{741B6466-0E87-4AA5-A2B3-43DBDA7F9947}"/>
              </a:ext>
            </a:extLst>
          </p:cNvPr>
          <p:cNvSpPr/>
          <p:nvPr/>
        </p:nvSpPr>
        <p:spPr>
          <a:xfrm>
            <a:off x="4170433" y="1156150"/>
            <a:ext cx="4375621" cy="2550712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rgbClr val="FFFFFF"/>
                </a:solidFill>
                <a:cs typeface="Calibri"/>
              </a:rPr>
              <a:t>Des </a:t>
            </a:r>
            <a:r>
              <a:rPr lang="en-US" sz="1200" err="1">
                <a:solidFill>
                  <a:srgbClr val="FFFFFF"/>
                </a:solidFill>
                <a:cs typeface="Calibri"/>
              </a:rPr>
              <a:t>symboles</a:t>
            </a:r>
            <a:r>
              <a:rPr lang="en-US" sz="1200">
                <a:solidFill>
                  <a:srgbClr val="FFFFFF"/>
                </a:solidFill>
                <a:cs typeface="Calibri"/>
              </a:rPr>
              <a:t> </a:t>
            </a:r>
            <a:r>
              <a:rPr lang="en-US" sz="1200" err="1">
                <a:solidFill>
                  <a:srgbClr val="FFFFFF"/>
                </a:solidFill>
                <a:cs typeface="Calibri"/>
              </a:rPr>
              <a:t>sont</a:t>
            </a:r>
            <a:r>
              <a:rPr lang="en-US" sz="1200">
                <a:solidFill>
                  <a:srgbClr val="FFFFFF"/>
                </a:solidFill>
                <a:cs typeface="Calibri"/>
              </a:rPr>
              <a:t> </a:t>
            </a:r>
            <a:r>
              <a:rPr lang="en-US" sz="1200" err="1">
                <a:solidFill>
                  <a:srgbClr val="FFFFFF"/>
                </a:solidFill>
                <a:cs typeface="Calibri"/>
              </a:rPr>
              <a:t>dispersés</a:t>
            </a:r>
            <a:r>
              <a:rPr lang="en-US" sz="1200">
                <a:solidFill>
                  <a:srgbClr val="FFFFFF"/>
                </a:solidFill>
                <a:cs typeface="Calibri"/>
              </a:rPr>
              <a:t> dans la pièce</a:t>
            </a:r>
          </a:p>
          <a:p>
            <a:endParaRPr lang="en-US" sz="1200">
              <a:solidFill>
                <a:srgbClr val="FFFFFF"/>
              </a:solidFill>
              <a:cs typeface="Calibri"/>
            </a:endParaRPr>
          </a:p>
          <a:p>
            <a:r>
              <a:rPr lang="en-US" sz="1200" err="1">
                <a:solidFill>
                  <a:srgbClr val="FFFFFF"/>
                </a:solidFill>
                <a:cs typeface="Calibri"/>
              </a:rPr>
              <a:t>Ils</a:t>
            </a:r>
            <a:r>
              <a:rPr lang="en-US" sz="1200">
                <a:solidFill>
                  <a:srgbClr val="FFFFFF"/>
                </a:solidFill>
                <a:cs typeface="Calibri"/>
              </a:rPr>
              <a:t> </a:t>
            </a:r>
            <a:r>
              <a:rPr lang="en-US" sz="1200" err="1">
                <a:solidFill>
                  <a:srgbClr val="FFFFFF"/>
                </a:solidFill>
                <a:cs typeface="Calibri"/>
              </a:rPr>
              <a:t>sont</a:t>
            </a:r>
            <a:r>
              <a:rPr lang="en-US" sz="1200">
                <a:solidFill>
                  <a:srgbClr val="FFFFFF"/>
                </a:solidFill>
                <a:cs typeface="Calibri"/>
              </a:rPr>
              <a:t> </a:t>
            </a:r>
            <a:r>
              <a:rPr lang="en-US" sz="1200" err="1">
                <a:solidFill>
                  <a:srgbClr val="FFFFFF"/>
                </a:solidFill>
                <a:cs typeface="Calibri"/>
              </a:rPr>
              <a:t>tous</a:t>
            </a:r>
            <a:r>
              <a:rPr lang="en-US" sz="1200">
                <a:solidFill>
                  <a:srgbClr val="FFFFFF"/>
                </a:solidFill>
                <a:cs typeface="Calibri"/>
              </a:rPr>
              <a:t> </a:t>
            </a:r>
            <a:r>
              <a:rPr lang="en-US" sz="1200" err="1">
                <a:solidFill>
                  <a:srgbClr val="FFFFFF"/>
                </a:solidFill>
                <a:cs typeface="Calibri"/>
              </a:rPr>
              <a:t>d'une</a:t>
            </a:r>
            <a:r>
              <a:rPr lang="en-US" sz="1200">
                <a:solidFill>
                  <a:srgbClr val="FFFFFF"/>
                </a:solidFill>
                <a:cs typeface="Calibri"/>
              </a:rPr>
              <a:t> couleur </a:t>
            </a:r>
            <a:r>
              <a:rPr lang="en-US" sz="1200" err="1">
                <a:solidFill>
                  <a:srgbClr val="FFFFFF"/>
                </a:solidFill>
                <a:cs typeface="Calibri"/>
              </a:rPr>
              <a:t>différente</a:t>
            </a:r>
          </a:p>
          <a:p>
            <a:endParaRPr lang="en-US" sz="1200">
              <a:solidFill>
                <a:srgbClr val="FFFFFF"/>
              </a:solidFill>
              <a:cs typeface="Calibri"/>
            </a:endParaRPr>
          </a:p>
          <a:p>
            <a:endParaRPr lang="en-US" sz="1200">
              <a:solidFill>
                <a:srgbClr val="FFFFFF"/>
              </a:solidFill>
              <a:cs typeface="Calibri"/>
            </a:endParaRPr>
          </a:p>
          <a:p>
            <a:r>
              <a:rPr lang="en-US" sz="1200" err="1">
                <a:solidFill>
                  <a:srgbClr val="FFFFFF"/>
                </a:solidFill>
                <a:cs typeface="Calibri"/>
              </a:rPr>
              <a:t>Chaque</a:t>
            </a:r>
            <a:r>
              <a:rPr lang="en-US" sz="1200">
                <a:solidFill>
                  <a:srgbClr val="FFFFFF"/>
                </a:solidFill>
                <a:cs typeface="Calibri"/>
              </a:rPr>
              <a:t> </a:t>
            </a:r>
            <a:r>
              <a:rPr lang="en-US" sz="1200" err="1">
                <a:solidFill>
                  <a:srgbClr val="FFFFFF"/>
                </a:solidFill>
                <a:cs typeface="Calibri"/>
              </a:rPr>
              <a:t>symbole</a:t>
            </a:r>
            <a:r>
              <a:rPr lang="en-US" sz="1200">
                <a:solidFill>
                  <a:srgbClr val="FFFFFF"/>
                </a:solidFill>
                <a:cs typeface="Calibri"/>
              </a:rPr>
              <a:t> = un chiffre (</a:t>
            </a:r>
            <a:r>
              <a:rPr lang="en-US" sz="1200" err="1">
                <a:solidFill>
                  <a:srgbClr val="FFFFFF"/>
                </a:solidFill>
                <a:cs typeface="Calibri"/>
              </a:rPr>
              <a:t>cadenas</a:t>
            </a:r>
            <a:r>
              <a:rPr lang="en-US" sz="1200">
                <a:solidFill>
                  <a:srgbClr val="FFFFFF"/>
                </a:solidFill>
                <a:cs typeface="Calibri"/>
              </a:rPr>
              <a:t> final)</a:t>
            </a:r>
          </a:p>
          <a:p>
            <a:endParaRPr lang="en-US" sz="1200">
              <a:solidFill>
                <a:srgbClr val="FFFFFF"/>
              </a:solidFill>
              <a:cs typeface="Calibri"/>
            </a:endParaRPr>
          </a:p>
          <a:p>
            <a:endParaRPr lang="en-US" sz="1200">
              <a:solidFill>
                <a:srgbClr val="FFFFFF"/>
              </a:solidFill>
              <a:cs typeface="Calibri"/>
            </a:endParaRPr>
          </a:p>
          <a:p>
            <a:endParaRPr lang="en-US" sz="1200">
              <a:solidFill>
                <a:srgbClr val="FFFFFF"/>
              </a:solidFill>
              <a:cs typeface="Calibri"/>
            </a:endParaRPr>
          </a:p>
          <a:p>
            <a:r>
              <a:rPr lang="en-US" sz="1200">
                <a:solidFill>
                  <a:srgbClr val="FFFFFF"/>
                </a:solidFill>
                <a:cs typeface="Calibri"/>
              </a:rPr>
              <a:t>Les couleurs </a:t>
            </a:r>
            <a:r>
              <a:rPr lang="en-US" sz="1200" err="1">
                <a:solidFill>
                  <a:srgbClr val="FFFFFF"/>
                </a:solidFill>
                <a:cs typeface="Calibri"/>
              </a:rPr>
              <a:t>donnent</a:t>
            </a:r>
            <a:r>
              <a:rPr lang="en-US" sz="1200">
                <a:solidFill>
                  <a:srgbClr val="FFFFFF"/>
                </a:solidFill>
                <a:cs typeface="Calibri"/>
              </a:rPr>
              <a:t> </a:t>
            </a:r>
            <a:r>
              <a:rPr lang="en-US" sz="1200" err="1">
                <a:solidFill>
                  <a:srgbClr val="FFFFFF"/>
                </a:solidFill>
                <a:cs typeface="Calibri"/>
              </a:rPr>
              <a:t>l'ordre</a:t>
            </a:r>
            <a:r>
              <a:rPr lang="en-US" sz="1200">
                <a:solidFill>
                  <a:srgbClr val="FFFFFF"/>
                </a:solidFill>
                <a:cs typeface="Calibri"/>
              </a:rPr>
              <a:t> des chiffres dans le </a:t>
            </a:r>
            <a:r>
              <a:rPr lang="en-US" sz="1200" err="1">
                <a:solidFill>
                  <a:srgbClr val="FFFFFF"/>
                </a:solidFill>
                <a:cs typeface="Calibri"/>
              </a:rPr>
              <a:t>cadenas</a:t>
            </a:r>
            <a:endParaRPr lang="en-US" sz="1200">
              <a:solidFill>
                <a:srgbClr val="FFFFFF"/>
              </a:solidFill>
              <a:cs typeface="Calibri"/>
            </a:endParaRPr>
          </a:p>
          <a:p>
            <a:endParaRPr lang="en-US" sz="1200">
              <a:solidFill>
                <a:srgbClr val="FFFFFF"/>
              </a:solidFill>
              <a:cs typeface="Calibri"/>
            </a:endParaRPr>
          </a:p>
        </p:txBody>
      </p:sp>
      <p:sp>
        <p:nvSpPr>
          <p:cNvPr id="24" name="Rectangle: Folded Corner 23">
            <a:extLst>
              <a:ext uri="{FF2B5EF4-FFF2-40B4-BE49-F238E27FC236}">
                <a16:creationId xmlns:a16="http://schemas.microsoft.com/office/drawing/2014/main" id="{71996A05-21F4-4B91-8A55-822D21DCD7CB}"/>
              </a:ext>
            </a:extLst>
          </p:cNvPr>
          <p:cNvSpPr/>
          <p:nvPr/>
        </p:nvSpPr>
        <p:spPr>
          <a:xfrm>
            <a:off x="336317" y="1015363"/>
            <a:ext cx="3254188" cy="618564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err="1">
                <a:cs typeface="Calibri"/>
              </a:rPr>
              <a:t>Enigme</a:t>
            </a:r>
            <a:r>
              <a:rPr lang="en-US" sz="1400">
                <a:cs typeface="Calibri"/>
              </a:rPr>
              <a:t> </a:t>
            </a:r>
            <a:r>
              <a:rPr lang="en-US" sz="1400" err="1">
                <a:cs typeface="Calibri"/>
              </a:rPr>
              <a:t>cadenas</a:t>
            </a:r>
            <a:endParaRPr lang="en-US" sz="1400">
              <a:cs typeface="Calibri"/>
            </a:endParaRPr>
          </a:p>
        </p:txBody>
      </p:sp>
      <p:sp>
        <p:nvSpPr>
          <p:cNvPr id="26" name="Rectangle: Folded Corner 25">
            <a:extLst>
              <a:ext uri="{FF2B5EF4-FFF2-40B4-BE49-F238E27FC236}">
                <a16:creationId xmlns:a16="http://schemas.microsoft.com/office/drawing/2014/main" id="{647768D1-3AC8-4648-B4BE-288BBB27F636}"/>
              </a:ext>
            </a:extLst>
          </p:cNvPr>
          <p:cNvSpPr/>
          <p:nvPr/>
        </p:nvSpPr>
        <p:spPr>
          <a:xfrm>
            <a:off x="8703234" y="-1633819"/>
            <a:ext cx="2528047" cy="1308846"/>
          </a:xfrm>
          <a:prstGeom prst="foldedCorner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cs typeface="Calibri"/>
              </a:rPr>
              <a:t>Mot </a:t>
            </a:r>
            <a:r>
              <a:rPr lang="en-US" sz="1200" err="1">
                <a:cs typeface="Calibri"/>
              </a:rPr>
              <a:t>obtenu</a:t>
            </a:r>
            <a:r>
              <a:rPr lang="en-US" sz="1200">
                <a:cs typeface="Calibri"/>
              </a:rPr>
              <a:t> : </a:t>
            </a:r>
            <a:endParaRPr lang="en-US" sz="1200" b="1">
              <a:cs typeface="Calibri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CEB6A463-92D3-43AA-B52B-BDB2FE4EB14F}"/>
              </a:ext>
            </a:extLst>
          </p:cNvPr>
          <p:cNvSpPr/>
          <p:nvPr/>
        </p:nvSpPr>
        <p:spPr>
          <a:xfrm>
            <a:off x="9025828" y="4868546"/>
            <a:ext cx="993759" cy="866418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cs typeface="Calibri"/>
              </a:rPr>
              <a:t>4 couleurs </a:t>
            </a:r>
            <a:r>
              <a:rPr lang="en-US" sz="1200" err="1">
                <a:cs typeface="Calibri"/>
              </a:rPr>
              <a:t>différentes</a:t>
            </a:r>
          </a:p>
        </p:txBody>
      </p:sp>
      <p:sp>
        <p:nvSpPr>
          <p:cNvPr id="29" name="Rectangle: Folded Corner 28">
            <a:extLst>
              <a:ext uri="{FF2B5EF4-FFF2-40B4-BE49-F238E27FC236}">
                <a16:creationId xmlns:a16="http://schemas.microsoft.com/office/drawing/2014/main" id="{AE442652-0D36-4FCD-8F70-82B47B58CE9E}"/>
              </a:ext>
            </a:extLst>
          </p:cNvPr>
          <p:cNvSpPr/>
          <p:nvPr/>
        </p:nvSpPr>
        <p:spPr>
          <a:xfrm>
            <a:off x="5388296" y="5431285"/>
            <a:ext cx="1210236" cy="407486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cs typeface="Calibri"/>
              </a:rPr>
              <a:t>1 </a:t>
            </a:r>
            <a:r>
              <a:rPr lang="en-US" sz="1200" err="1">
                <a:cs typeface="Calibri"/>
              </a:rPr>
              <a:t>symbole</a:t>
            </a:r>
            <a:r>
              <a:rPr lang="en-US" sz="1200">
                <a:cs typeface="Calibri"/>
              </a:rPr>
              <a:t> : </a:t>
            </a:r>
            <a:r>
              <a:rPr lang="en-US" sz="1200" err="1">
                <a:cs typeface="Calibri"/>
              </a:rPr>
              <a:t>librairie</a:t>
            </a:r>
          </a:p>
        </p:txBody>
      </p:sp>
      <p:sp>
        <p:nvSpPr>
          <p:cNvPr id="30" name="Rectangle: Folded Corner 29">
            <a:extLst>
              <a:ext uri="{FF2B5EF4-FFF2-40B4-BE49-F238E27FC236}">
                <a16:creationId xmlns:a16="http://schemas.microsoft.com/office/drawing/2014/main" id="{1947F9B5-DAD8-45E1-BD13-3EE1E926146E}"/>
              </a:ext>
            </a:extLst>
          </p:cNvPr>
          <p:cNvSpPr/>
          <p:nvPr/>
        </p:nvSpPr>
        <p:spPr>
          <a:xfrm>
            <a:off x="5400929" y="4646671"/>
            <a:ext cx="1210236" cy="450781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cs typeface="Calibri"/>
              </a:rPr>
              <a:t>1 </a:t>
            </a:r>
            <a:r>
              <a:rPr lang="en-US" sz="1200" err="1">
                <a:cs typeface="Calibri"/>
              </a:rPr>
              <a:t>symbole</a:t>
            </a:r>
            <a:r>
              <a:rPr lang="en-US" sz="1200">
                <a:cs typeface="Calibri"/>
              </a:rPr>
              <a:t> : </a:t>
            </a:r>
            <a:r>
              <a:rPr lang="en-US" sz="1200" err="1">
                <a:cs typeface="Calibri"/>
              </a:rPr>
              <a:t>accueil</a:t>
            </a:r>
          </a:p>
        </p:txBody>
      </p:sp>
      <p:sp>
        <p:nvSpPr>
          <p:cNvPr id="31" name="Rectangle: Folded Corner 30">
            <a:extLst>
              <a:ext uri="{FF2B5EF4-FFF2-40B4-BE49-F238E27FC236}">
                <a16:creationId xmlns:a16="http://schemas.microsoft.com/office/drawing/2014/main" id="{19E2B037-9262-44E9-9CE1-C7059B8934BB}"/>
              </a:ext>
            </a:extLst>
          </p:cNvPr>
          <p:cNvSpPr/>
          <p:nvPr/>
        </p:nvSpPr>
        <p:spPr>
          <a:xfrm>
            <a:off x="-3599965" y="3994577"/>
            <a:ext cx="1311836" cy="1094440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err="1">
                <a:cs typeface="Calibri"/>
              </a:rPr>
              <a:t>Codage</a:t>
            </a:r>
            <a:r>
              <a:rPr lang="en-US" sz="1200">
                <a:cs typeface="Calibri"/>
              </a:rPr>
              <a:t> ordonnancement</a:t>
            </a:r>
          </a:p>
        </p:txBody>
      </p:sp>
      <p:sp>
        <p:nvSpPr>
          <p:cNvPr id="32" name="Rectangle: Folded Corner 31">
            <a:extLst>
              <a:ext uri="{FF2B5EF4-FFF2-40B4-BE49-F238E27FC236}">
                <a16:creationId xmlns:a16="http://schemas.microsoft.com/office/drawing/2014/main" id="{3E4A3562-8147-44CD-B874-6E0902026701}"/>
              </a:ext>
            </a:extLst>
          </p:cNvPr>
          <p:cNvSpPr/>
          <p:nvPr/>
        </p:nvSpPr>
        <p:spPr>
          <a:xfrm>
            <a:off x="4016186" y="4855202"/>
            <a:ext cx="1210236" cy="1030940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err="1">
                <a:cs typeface="Calibri"/>
              </a:rPr>
              <a:t>Système</a:t>
            </a:r>
            <a:r>
              <a:rPr lang="en-US" sz="1200">
                <a:cs typeface="Calibri"/>
              </a:rPr>
              <a:t> de </a:t>
            </a:r>
            <a:r>
              <a:rPr lang="en-US" sz="1200" err="1">
                <a:cs typeface="Calibri"/>
              </a:rPr>
              <a:t>cadenas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F939954-2F32-49BF-A223-3F64EF4F32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03174" y="2764414"/>
            <a:ext cx="1637740" cy="208037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7E5B40E9-CA19-4691-AC41-78FD49A44E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633151" y="3235236"/>
            <a:ext cx="1577789" cy="19712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E9F50F-1FA5-4209-A93B-B7C07A9364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650468" y="3772817"/>
            <a:ext cx="1452283" cy="183776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1C055D2-4F08-4CDE-8C91-E8E23556D2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705887" y="4289332"/>
            <a:ext cx="1438836" cy="1836084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D531C08F-D7F3-4430-970C-02BA21CA2A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708678" y="4757358"/>
            <a:ext cx="1344707" cy="1704789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C40ABE88-27BD-478E-B85B-1A7C660A2B7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711082" y="5204908"/>
            <a:ext cx="1622612" cy="20444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EDDB3C-56A7-48C3-8352-F776A74B946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747247" y="5692426"/>
            <a:ext cx="1577789" cy="2060167"/>
          </a:xfrm>
          <a:prstGeom prst="rect">
            <a:avLst/>
          </a:prstGeom>
        </p:spPr>
      </p:pic>
      <p:pic>
        <p:nvPicPr>
          <p:cNvPr id="28" name="Picture 32">
            <a:extLst>
              <a:ext uri="{FF2B5EF4-FFF2-40B4-BE49-F238E27FC236}">
                <a16:creationId xmlns:a16="http://schemas.microsoft.com/office/drawing/2014/main" id="{BFB67AA1-CB2D-44D6-93CC-630363E4A66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4922" y="3995756"/>
            <a:ext cx="1684012" cy="2149943"/>
          </a:xfrm>
          <a:prstGeom prst="rect">
            <a:avLst/>
          </a:prstGeom>
        </p:spPr>
      </p:pic>
      <p:sp>
        <p:nvSpPr>
          <p:cNvPr id="34" name="Rectangle: Folded Corner 33">
            <a:extLst>
              <a:ext uri="{FF2B5EF4-FFF2-40B4-BE49-F238E27FC236}">
                <a16:creationId xmlns:a16="http://schemas.microsoft.com/office/drawing/2014/main" id="{E6956437-BD30-48F8-A719-0FBDF13DD073}"/>
              </a:ext>
            </a:extLst>
          </p:cNvPr>
          <p:cNvSpPr/>
          <p:nvPr/>
        </p:nvSpPr>
        <p:spPr>
          <a:xfrm>
            <a:off x="6972197" y="4616006"/>
            <a:ext cx="1210236" cy="520055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cs typeface="Calibri"/>
              </a:rPr>
              <a:t>1 </a:t>
            </a:r>
            <a:r>
              <a:rPr lang="en-US" sz="1200" err="1">
                <a:cs typeface="Calibri"/>
              </a:rPr>
              <a:t>symbole</a:t>
            </a:r>
            <a:r>
              <a:rPr lang="en-US" sz="1200">
                <a:cs typeface="Calibri"/>
              </a:rPr>
              <a:t> : </a:t>
            </a:r>
            <a:r>
              <a:rPr lang="en-US" sz="1200" err="1">
                <a:cs typeface="Calibri"/>
              </a:rPr>
              <a:t>bibliothèque</a:t>
            </a:r>
          </a:p>
        </p:txBody>
      </p:sp>
      <p:sp>
        <p:nvSpPr>
          <p:cNvPr id="35" name="Rectangle: Folded Corner 34">
            <a:extLst>
              <a:ext uri="{FF2B5EF4-FFF2-40B4-BE49-F238E27FC236}">
                <a16:creationId xmlns:a16="http://schemas.microsoft.com/office/drawing/2014/main" id="{69B67A25-A060-4484-A59E-7A105289CF77}"/>
              </a:ext>
            </a:extLst>
          </p:cNvPr>
          <p:cNvSpPr/>
          <p:nvPr/>
        </p:nvSpPr>
        <p:spPr>
          <a:xfrm>
            <a:off x="6998174" y="5369346"/>
            <a:ext cx="1435372" cy="520055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cs typeface="Calibri"/>
              </a:rPr>
              <a:t>1 </a:t>
            </a:r>
            <a:r>
              <a:rPr lang="en-US" sz="1200" err="1">
                <a:cs typeface="Calibri"/>
              </a:rPr>
              <a:t>symbole</a:t>
            </a:r>
            <a:r>
              <a:rPr lang="en-US" sz="1200">
                <a:cs typeface="Calibri"/>
              </a:rPr>
              <a:t> : </a:t>
            </a:r>
            <a:r>
              <a:rPr lang="en-US" sz="1200" err="1">
                <a:cs typeface="Calibri"/>
              </a:rPr>
              <a:t>espace</a:t>
            </a:r>
            <a:r>
              <a:rPr lang="en-US" sz="1200">
                <a:cs typeface="Calibri"/>
              </a:rPr>
              <a:t> de travail</a:t>
            </a:r>
          </a:p>
        </p:txBody>
      </p:sp>
    </p:spTree>
    <p:extLst>
      <p:ext uri="{BB962C8B-B14F-4D97-AF65-F5344CB8AC3E}">
        <p14:creationId xmlns:p14="http://schemas.microsoft.com/office/powerpoint/2010/main" val="124430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58335D5-EEF7-4D79-B856-3AAEA10B3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204" y="1473200"/>
            <a:ext cx="2449592" cy="4114800"/>
          </a:xfrm>
          <a:prstGeom prst="rect">
            <a:avLst/>
          </a:prstGeom>
        </p:spPr>
      </p:pic>
      <p:pic>
        <p:nvPicPr>
          <p:cNvPr id="3" name="Picture 26">
            <a:extLst>
              <a:ext uri="{FF2B5EF4-FFF2-40B4-BE49-F238E27FC236}">
                <a16:creationId xmlns:a16="http://schemas.microsoft.com/office/drawing/2014/main" id="{E13C21DF-EFF2-47C1-A66F-0FC93055B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00" y="5980026"/>
            <a:ext cx="623244" cy="623244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8740AEBC-0694-4C99-A447-A6CD4D701A3C}"/>
              </a:ext>
            </a:extLst>
          </p:cNvPr>
          <p:cNvSpPr/>
          <p:nvPr/>
        </p:nvSpPr>
        <p:spPr>
          <a:xfrm>
            <a:off x="612430" y="5808983"/>
            <a:ext cx="453081" cy="36040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E6323A-9931-41D0-8F14-8013088FE241}"/>
              </a:ext>
            </a:extLst>
          </p:cNvPr>
          <p:cNvSpPr txBox="1"/>
          <p:nvPr/>
        </p:nvSpPr>
        <p:spPr>
          <a:xfrm>
            <a:off x="636373" y="5795318"/>
            <a:ext cx="354227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73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que 1" descr="Loupe avec un remplissage uni">
            <a:extLst>
              <a:ext uri="{FF2B5EF4-FFF2-40B4-BE49-F238E27FC236}">
                <a16:creationId xmlns:a16="http://schemas.microsoft.com/office/drawing/2014/main" id="{562E0BCB-34E4-4911-A041-572175C19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12546" y="1221096"/>
            <a:ext cx="1332261" cy="1332261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63CE37A3-5CA7-4E14-9260-296267AE7FE5}"/>
              </a:ext>
            </a:extLst>
          </p:cNvPr>
          <p:cNvSpPr txBox="1">
            <a:spLocks/>
          </p:cNvSpPr>
          <p:nvPr/>
        </p:nvSpPr>
        <p:spPr>
          <a:xfrm>
            <a:off x="331660" y="2750540"/>
            <a:ext cx="4310275" cy="840048"/>
          </a:xfrm>
        </p:spPr>
        <p:txBody>
          <a:bodyPr lIns="60960" tIns="30480" rIns="60960" bIns="30480" anchor="t"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6400">
                <a:solidFill>
                  <a:srgbClr val="FFDE59"/>
                </a:solidFill>
                <a:latin typeface="Modern Love Caps"/>
              </a:rPr>
              <a:t>Allez hop</a:t>
            </a:r>
          </a:p>
          <a:p>
            <a:pPr algn="ctr"/>
            <a:r>
              <a:rPr lang="fr-FR" sz="6400">
                <a:solidFill>
                  <a:srgbClr val="FFDE59"/>
                </a:solidFill>
                <a:latin typeface="Modern Love Caps"/>
              </a:rPr>
              <a:t>On teste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9CCB6CA-D874-413B-AE03-559B2869CAE5}"/>
              </a:ext>
            </a:extLst>
          </p:cNvPr>
          <p:cNvSpPr/>
          <p:nvPr/>
        </p:nvSpPr>
        <p:spPr>
          <a:xfrm>
            <a:off x="6096000" y="4305928"/>
            <a:ext cx="3738829" cy="19812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17ED292-B5E8-4377-9774-1C4F661DFAC6}"/>
              </a:ext>
            </a:extLst>
          </p:cNvPr>
          <p:cNvSpPr txBox="1"/>
          <p:nvPr/>
        </p:nvSpPr>
        <p:spPr>
          <a:xfrm>
            <a:off x="6659716" y="5033093"/>
            <a:ext cx="2814320" cy="754053"/>
          </a:xfrm>
          <a:prstGeom prst="rect">
            <a:avLst/>
          </a:prstGeom>
          <a:noFill/>
        </p:spPr>
        <p:txBody>
          <a:bodyPr wrap="square" lIns="60960" tIns="30480" rIns="60960" bIns="30480" rtlCol="0" anchor="t">
            <a:spAutoFit/>
          </a:bodyPr>
          <a:lstStyle/>
          <a:p>
            <a:pPr algn="ctr"/>
            <a:r>
              <a:rPr lang="fr-FR" sz="45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Love Grunge"/>
              </a:rPr>
              <a:t>VOUS !</a:t>
            </a:r>
            <a:endParaRPr lang="en-US" sz="45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4E94DCC-BD95-4FD6-AD97-481543424A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3500" y="1828800"/>
            <a:ext cx="1905000" cy="190500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B30B3E07-A9C0-4A65-9243-1D98D4C8ECE1}"/>
              </a:ext>
            </a:extLst>
          </p:cNvPr>
          <p:cNvSpPr txBox="1">
            <a:spLocks/>
          </p:cNvSpPr>
          <p:nvPr/>
        </p:nvSpPr>
        <p:spPr>
          <a:xfrm>
            <a:off x="4497259" y="1404339"/>
            <a:ext cx="4310275" cy="840048"/>
          </a:xfrm>
        </p:spPr>
        <p:txBody>
          <a:bodyPr lIns="60960" tIns="30480" rIns="60960" bIns="30480" anchor="t"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fr-FR" sz="6400">
              <a:solidFill>
                <a:srgbClr val="FFDE59"/>
              </a:solidFill>
              <a:latin typeface="Modern Love Caps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E8DA3519-9092-4B88-9AA8-4E9E8B7E208B}"/>
              </a:ext>
            </a:extLst>
          </p:cNvPr>
          <p:cNvSpPr txBox="1">
            <a:spLocks/>
          </p:cNvSpPr>
          <p:nvPr/>
        </p:nvSpPr>
        <p:spPr>
          <a:xfrm>
            <a:off x="7748459" y="1048739"/>
            <a:ext cx="4310275" cy="840048"/>
          </a:xfrm>
        </p:spPr>
        <p:txBody>
          <a:bodyPr lIns="60960" tIns="30480" rIns="60960" bIns="30480" anchor="t"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err="1">
                <a:solidFill>
                  <a:srgbClr val="000000"/>
                </a:solidFill>
                <a:latin typeface="Calibri"/>
                <a:cs typeface="Calibri"/>
              </a:rPr>
              <a:t>dgxy</a:t>
            </a:r>
            <a:r>
              <a:rPr lang="fr-FR" b="1" err="1">
                <a:ea typeface="+mj-lt"/>
                <a:cs typeface="+mj-lt"/>
              </a:rPr>
              <a:t>.link</a:t>
            </a:r>
            <a:r>
              <a:rPr lang="fr-FR" b="1">
                <a:ea typeface="+mj-lt"/>
                <a:cs typeface="+mj-lt"/>
              </a:rPr>
              <a:t>/atelier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3146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6">
            <a:extLst>
              <a:ext uri="{FF2B5EF4-FFF2-40B4-BE49-F238E27FC236}">
                <a16:creationId xmlns:a16="http://schemas.microsoft.com/office/drawing/2014/main" id="{3902F790-DF39-4D55-B3E9-26C6CA214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115" y="824592"/>
            <a:ext cx="10435771" cy="580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3852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13">
            <a:extLst>
              <a:ext uri="{FF2B5EF4-FFF2-40B4-BE49-F238E27FC236}">
                <a16:creationId xmlns:a16="http://schemas.microsoft.com/office/drawing/2014/main" id="{575B765F-9FC1-4519-869F-5C59CCF604DB}"/>
              </a:ext>
            </a:extLst>
          </p:cNvPr>
          <p:cNvSpPr txBox="1"/>
          <p:nvPr/>
        </p:nvSpPr>
        <p:spPr>
          <a:xfrm>
            <a:off x="706784" y="913999"/>
            <a:ext cx="7691457" cy="5386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900">
                <a:solidFill>
                  <a:srgbClr val="00AC8C"/>
                </a:solidFill>
                <a:latin typeface="Modern Love"/>
              </a:rPr>
              <a:t>Les extensions utilisées dans le  Genial.ly</a:t>
            </a:r>
          </a:p>
        </p:txBody>
      </p:sp>
      <p:pic>
        <p:nvPicPr>
          <p:cNvPr id="5" name="Picture 26">
            <a:extLst>
              <a:ext uri="{FF2B5EF4-FFF2-40B4-BE49-F238E27FC236}">
                <a16:creationId xmlns:a16="http://schemas.microsoft.com/office/drawing/2014/main" id="{C4F91BD4-3544-4845-A6AB-69EEC75AF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08" y="6000621"/>
            <a:ext cx="623244" cy="623244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6C1D151-E2FF-4088-A0DA-AF5F90A1FFEF}"/>
              </a:ext>
            </a:extLst>
          </p:cNvPr>
          <p:cNvSpPr/>
          <p:nvPr/>
        </p:nvSpPr>
        <p:spPr>
          <a:xfrm>
            <a:off x="612430" y="5808983"/>
            <a:ext cx="453081" cy="36040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C3B363-FC9E-4E65-AF4B-A513B35EA53B}"/>
              </a:ext>
            </a:extLst>
          </p:cNvPr>
          <p:cNvSpPr txBox="1"/>
          <p:nvPr/>
        </p:nvSpPr>
        <p:spPr>
          <a:xfrm>
            <a:off x="636373" y="5795318"/>
            <a:ext cx="354227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t</a:t>
            </a:r>
            <a:endParaRPr lang="en-US"/>
          </a:p>
        </p:txBody>
      </p:sp>
      <p:pic>
        <p:nvPicPr>
          <p:cNvPr id="2" name="Image 3">
            <a:extLst>
              <a:ext uri="{FF2B5EF4-FFF2-40B4-BE49-F238E27FC236}">
                <a16:creationId xmlns:a16="http://schemas.microsoft.com/office/drawing/2014/main" id="{7DABAA36-A8F5-4DFB-B591-4603464DF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720000">
            <a:off x="1504043" y="2291355"/>
            <a:ext cx="1382486" cy="1141363"/>
          </a:xfrm>
          <a:prstGeom prst="rect">
            <a:avLst/>
          </a:prstGeom>
        </p:spPr>
      </p:pic>
      <p:pic>
        <p:nvPicPr>
          <p:cNvPr id="4" name="Image 5">
            <a:extLst>
              <a:ext uri="{FF2B5EF4-FFF2-40B4-BE49-F238E27FC236}">
                <a16:creationId xmlns:a16="http://schemas.microsoft.com/office/drawing/2014/main" id="{05B6F985-A992-44C1-8723-FC627ACAB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80000">
            <a:off x="2926250" y="4535702"/>
            <a:ext cx="1817915" cy="1030175"/>
          </a:xfrm>
          <a:prstGeom prst="rect">
            <a:avLst/>
          </a:prstGeom>
        </p:spPr>
      </p:pic>
      <p:pic>
        <p:nvPicPr>
          <p:cNvPr id="6" name="Image 7">
            <a:extLst>
              <a:ext uri="{FF2B5EF4-FFF2-40B4-BE49-F238E27FC236}">
                <a16:creationId xmlns:a16="http://schemas.microsoft.com/office/drawing/2014/main" id="{7494B4BE-4A33-4DCD-8B82-8422B53FD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240000">
            <a:off x="5341256" y="2282426"/>
            <a:ext cx="1854201" cy="959649"/>
          </a:xfrm>
          <a:prstGeom prst="rect">
            <a:avLst/>
          </a:prstGeom>
        </p:spPr>
      </p:pic>
      <p:pic>
        <p:nvPicPr>
          <p:cNvPr id="8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94CD9EAD-FF51-450C-B53A-6770032889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60000">
            <a:off x="7670871" y="4283311"/>
            <a:ext cx="1935843" cy="828478"/>
          </a:xfrm>
          <a:prstGeom prst="rect">
            <a:avLst/>
          </a:prstGeom>
        </p:spPr>
      </p:pic>
      <p:pic>
        <p:nvPicPr>
          <p:cNvPr id="10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8C968E56-1805-4B6E-845B-4AF09FF023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00000">
            <a:off x="9481684" y="2194832"/>
            <a:ext cx="2009775" cy="781050"/>
          </a:xfrm>
          <a:prstGeom prst="rect">
            <a:avLst/>
          </a:prstGeom>
        </p:spPr>
      </p:pic>
      <p:pic>
        <p:nvPicPr>
          <p:cNvPr id="11" name="Image 11">
            <a:extLst>
              <a:ext uri="{FF2B5EF4-FFF2-40B4-BE49-F238E27FC236}">
                <a16:creationId xmlns:a16="http://schemas.microsoft.com/office/drawing/2014/main" id="{500C6F93-6CA0-4DA7-8408-F68C709425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6685" y="5811689"/>
            <a:ext cx="2226129" cy="740979"/>
          </a:xfrm>
          <a:prstGeom prst="rect">
            <a:avLst/>
          </a:prstGeom>
        </p:spPr>
      </p:pic>
      <p:sp>
        <p:nvSpPr>
          <p:cNvPr id="14" name="TextBox 18">
            <a:extLst>
              <a:ext uri="{FF2B5EF4-FFF2-40B4-BE49-F238E27FC236}">
                <a16:creationId xmlns:a16="http://schemas.microsoft.com/office/drawing/2014/main" id="{F0AE9809-5380-4E54-B189-0F290FE98F92}"/>
              </a:ext>
            </a:extLst>
          </p:cNvPr>
          <p:cNvSpPr txBox="1"/>
          <p:nvPr/>
        </p:nvSpPr>
        <p:spPr>
          <a:xfrm>
            <a:off x="7803037" y="5881264"/>
            <a:ext cx="27432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>
                <a:latin typeface="Eras Medium ITC"/>
              </a:rPr>
              <a:t>Merci à </a:t>
            </a:r>
            <a:endParaRPr lang="fr-FR" sz="4000"/>
          </a:p>
        </p:txBody>
      </p:sp>
    </p:spTree>
    <p:extLst>
      <p:ext uri="{BB962C8B-B14F-4D97-AF65-F5344CB8AC3E}">
        <p14:creationId xmlns:p14="http://schemas.microsoft.com/office/powerpoint/2010/main" val="3272571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13">
            <a:extLst>
              <a:ext uri="{FF2B5EF4-FFF2-40B4-BE49-F238E27FC236}">
                <a16:creationId xmlns:a16="http://schemas.microsoft.com/office/drawing/2014/main" id="{31C067FC-DF1F-48FE-BBFD-AFECB814AD7B}"/>
              </a:ext>
            </a:extLst>
          </p:cNvPr>
          <p:cNvSpPr txBox="1"/>
          <p:nvPr/>
        </p:nvSpPr>
        <p:spPr>
          <a:xfrm>
            <a:off x="706784" y="913999"/>
            <a:ext cx="5732030" cy="5386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900" err="1">
                <a:solidFill>
                  <a:srgbClr val="00AC8C"/>
                </a:solidFill>
                <a:latin typeface="Modern Love"/>
                <a:cs typeface="Calibri"/>
              </a:rPr>
              <a:t>Escap'cartes</a:t>
            </a:r>
            <a:endParaRPr lang="fr-FR" sz="2900">
              <a:solidFill>
                <a:srgbClr val="00AC8C"/>
              </a:solidFill>
              <a:latin typeface="Modern Love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B65D02-AAA0-4443-BBB6-3031BEA8A99F}"/>
              </a:ext>
            </a:extLst>
          </p:cNvPr>
          <p:cNvSpPr txBox="1"/>
          <p:nvPr/>
        </p:nvSpPr>
        <p:spPr>
          <a:xfrm>
            <a:off x="1068860" y="6124832"/>
            <a:ext cx="779917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/>
              <a:t>Création</a:t>
            </a:r>
            <a:r>
              <a:rPr lang="en-US"/>
              <a:t> Natacha Dubois, Delphine Griffe, Aurélia Medan et Nicolas Bureau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3170635C-3E3C-4BDA-8264-53987C17F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70" y="1608443"/>
            <a:ext cx="8375820" cy="2889411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22C8939-D853-4BBE-92DA-1337ED806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80000">
            <a:off x="8569640" y="4003357"/>
            <a:ext cx="3000633" cy="2083662"/>
          </a:xfrm>
          <a:prstGeom prst="rect">
            <a:avLst/>
          </a:prstGeom>
        </p:spPr>
      </p:pic>
      <p:pic>
        <p:nvPicPr>
          <p:cNvPr id="9" name="Picture 26">
            <a:extLst>
              <a:ext uri="{FF2B5EF4-FFF2-40B4-BE49-F238E27FC236}">
                <a16:creationId xmlns:a16="http://schemas.microsoft.com/office/drawing/2014/main" id="{40528E75-3ABC-4ACF-B2EE-3E7373441F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108" y="6000621"/>
            <a:ext cx="623244" cy="623244"/>
          </a:xfrm>
          <a:prstGeom prst="rect">
            <a:avLst/>
          </a:prstGeom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9B040AB7-CC34-43D8-9EB0-9D6C44F64085}"/>
              </a:ext>
            </a:extLst>
          </p:cNvPr>
          <p:cNvSpPr/>
          <p:nvPr/>
        </p:nvSpPr>
        <p:spPr>
          <a:xfrm>
            <a:off x="612430" y="5808983"/>
            <a:ext cx="453081" cy="36040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EBA4CE-D8C6-47D6-8B00-CD5574527596}"/>
              </a:ext>
            </a:extLst>
          </p:cNvPr>
          <p:cNvSpPr txBox="1"/>
          <p:nvPr/>
        </p:nvSpPr>
        <p:spPr>
          <a:xfrm>
            <a:off x="636373" y="5795318"/>
            <a:ext cx="354227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1</a:t>
            </a:r>
            <a:endParaRPr lang="en-US"/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85B95BD8-BB9F-447F-9908-C08A4CE450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1197" y="6257281"/>
            <a:ext cx="838200" cy="295275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9E41A11D-7888-493D-80A0-42E57F81E2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508" y="1116999"/>
            <a:ext cx="3474308" cy="2492461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7D68F3C4-3C2A-4066-995F-75A61906E9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2643" y="4591457"/>
            <a:ext cx="5626443" cy="114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46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5285C7-C10D-494D-9C28-E2E6131465D0}"/>
              </a:ext>
            </a:extLst>
          </p:cNvPr>
          <p:cNvSpPr/>
          <p:nvPr/>
        </p:nvSpPr>
        <p:spPr>
          <a:xfrm rot="663173">
            <a:off x="6897255" y="3938447"/>
            <a:ext cx="2558536" cy="2575685"/>
          </a:xfrm>
          <a:prstGeom prst="rect">
            <a:avLst/>
          </a:prstGeom>
          <a:solidFill>
            <a:srgbClr val="FF9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4" name="ZoneTexte 3"/>
          <p:cNvSpPr txBox="1"/>
          <p:nvPr/>
        </p:nvSpPr>
        <p:spPr>
          <a:xfrm>
            <a:off x="10050012" y="46810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C60946-3807-4AD4-842C-A9E45478E724}"/>
              </a:ext>
            </a:extLst>
          </p:cNvPr>
          <p:cNvSpPr/>
          <p:nvPr/>
        </p:nvSpPr>
        <p:spPr>
          <a:xfrm rot="663173" flipV="1">
            <a:off x="9347804" y="5239425"/>
            <a:ext cx="176446" cy="407424"/>
          </a:xfrm>
          <a:prstGeom prst="rect">
            <a:avLst/>
          </a:prstGeom>
          <a:solidFill>
            <a:srgbClr val="FF9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10" name="Picture 21">
            <a:extLst>
              <a:ext uri="{FF2B5EF4-FFF2-40B4-BE49-F238E27FC236}">
                <a16:creationId xmlns:a16="http://schemas.microsoft.com/office/drawing/2014/main" id="{9A4F3FAA-8D86-4643-B7DE-2FF0FACAE0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704877">
            <a:off x="7700920" y="4753733"/>
            <a:ext cx="1812505" cy="181250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1EBA06D-5E75-40C4-B196-F5A25E7A9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17838">
            <a:off x="9692980" y="1491873"/>
            <a:ext cx="1293825" cy="1269039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2BFF647B-4267-49BF-A221-193FF4630B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 rot="691859">
            <a:off x="7141759" y="677394"/>
            <a:ext cx="4042087" cy="3813261"/>
          </a:xfrm>
        </p:spPr>
        <p:txBody>
          <a:bodyPr lIns="91440" tIns="45720" rIns="91440" bIns="45720" anchor="t"/>
          <a:lstStyle/>
          <a:p>
            <a:pPr algn="ctr"/>
            <a:r>
              <a:rPr lang="fr-FR" sz="4400" b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Love Caps"/>
                <a:cs typeface="Carlito" panose="020F0502020204030204" pitchFamily="34" charset="0"/>
              </a:rPr>
              <a:t>LUDOPÉDAGOGIE</a:t>
            </a:r>
          </a:p>
          <a:p>
            <a:pPr algn="ctr"/>
            <a:endParaRPr lang="fr-FR" sz="800">
              <a:latin typeface="Modern Love Caps" panose="020B0604020202020204" pitchFamily="82" charset="0"/>
              <a:cs typeface="Carlito" panose="020F0502020204030204" pitchFamily="34" charset="0"/>
            </a:endParaRPr>
          </a:p>
          <a:p>
            <a:pPr algn="ctr"/>
            <a:endParaRPr lang="fr-FR" sz="600">
              <a:latin typeface="Modern Love Grunge" panose="020B0604020202020204" pitchFamily="82" charset="0"/>
            </a:endParaRPr>
          </a:p>
          <a:p>
            <a:pPr algn="ctr"/>
            <a:r>
              <a:rPr lang="fr-FR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Love Grunge"/>
              </a:rPr>
              <a:t>Brique</a:t>
            </a:r>
            <a:r>
              <a:rPr lang="fr-FR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Love Grunge"/>
              </a:rPr>
              <a:t>  </a:t>
            </a:r>
            <a:r>
              <a:rPr lang="fr-FR" sz="3600">
                <a:latin typeface="Modern Love Grunge"/>
              </a:rPr>
              <a:t>  B</a:t>
            </a:r>
          </a:p>
          <a:p>
            <a:pPr algn="ctr"/>
            <a:endParaRPr lang="fr-FR" sz="1900" i="1">
              <a:latin typeface="Modern Love Caps" panose="04070805081001020A01" pitchFamily="82" charset="0"/>
            </a:endParaRPr>
          </a:p>
          <a:p>
            <a:pPr algn="ctr"/>
            <a:endParaRPr lang="fr-FR" sz="500" i="1">
              <a:latin typeface="Modern Love Caps" panose="04070805081001020A01" pitchFamily="82" charset="0"/>
            </a:endParaRPr>
          </a:p>
          <a:p>
            <a:pPr algn="ctr"/>
            <a:r>
              <a:rPr lang="fr-FR" sz="40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Love Caps"/>
              </a:rPr>
              <a:t>Atelier de création</a:t>
            </a:r>
            <a:endParaRPr lang="fr-FR" sz="4000" err="1"/>
          </a:p>
          <a:p>
            <a:pPr algn="ctr"/>
            <a:r>
              <a:rPr lang="fr-FR" sz="40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Love Caps"/>
              </a:rPr>
              <a:t>d'escape </a:t>
            </a:r>
            <a:r>
              <a:rPr lang="fr-FR" sz="4000" b="1" i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Love Caps"/>
              </a:rPr>
              <a:t>game</a:t>
            </a:r>
            <a:endParaRPr lang="fr-FR" sz="4000"/>
          </a:p>
          <a:p>
            <a:pPr algn="ctr"/>
            <a:endParaRPr lang="fr-FR" sz="2000" i="1">
              <a:solidFill>
                <a:schemeClr val="accent4">
                  <a:lumMod val="20000"/>
                  <a:lumOff val="80000"/>
                </a:schemeClr>
              </a:solidFill>
              <a:latin typeface="HGPSoeiKakugothicUB"/>
              <a:ea typeface="HGPSoeiKakugothicUB"/>
            </a:endParaRPr>
          </a:p>
          <a:p>
            <a:endParaRPr lang="fr-FR" sz="3600"/>
          </a:p>
        </p:txBody>
      </p:sp>
      <p:sp>
        <p:nvSpPr>
          <p:cNvPr id="3" name="Hexagone 2">
            <a:extLst>
              <a:ext uri="{FF2B5EF4-FFF2-40B4-BE49-F238E27FC236}">
                <a16:creationId xmlns:a16="http://schemas.microsoft.com/office/drawing/2014/main" id="{8E6D9BDA-4B7F-4A92-9A63-64F4DE1C5ACC}"/>
              </a:ext>
            </a:extLst>
          </p:cNvPr>
          <p:cNvSpPr/>
          <p:nvPr/>
        </p:nvSpPr>
        <p:spPr>
          <a:xfrm rot="840000">
            <a:off x="9876889" y="1742875"/>
            <a:ext cx="926007" cy="757436"/>
          </a:xfrm>
          <a:prstGeom prst="hexagon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60960" tIns="30480" rIns="60960" bIns="30480" rtlCol="0" anchor="ctr"/>
          <a:lstStyle/>
          <a:p>
            <a:pPr algn="ctr"/>
            <a:r>
              <a:rPr lang="fr-FR" sz="3200">
                <a:latin typeface="Berlin Sans FB Demi"/>
                <a:cs typeface="Calibri"/>
              </a:rPr>
              <a:t>H2</a:t>
            </a:r>
            <a:endParaRPr lang="fr-FR" sz="3200">
              <a:latin typeface="Berlin Sans FB Demi"/>
            </a:endParaRPr>
          </a:p>
        </p:txBody>
      </p:sp>
    </p:spTree>
    <p:extLst>
      <p:ext uri="{BB962C8B-B14F-4D97-AF65-F5344CB8AC3E}">
        <p14:creationId xmlns:p14="http://schemas.microsoft.com/office/powerpoint/2010/main" val="4948133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13">
            <a:extLst>
              <a:ext uri="{FF2B5EF4-FFF2-40B4-BE49-F238E27FC236}">
                <a16:creationId xmlns:a16="http://schemas.microsoft.com/office/drawing/2014/main" id="{31C067FC-DF1F-48FE-BBFD-AFECB814AD7B}"/>
              </a:ext>
            </a:extLst>
          </p:cNvPr>
          <p:cNvSpPr txBox="1"/>
          <p:nvPr/>
        </p:nvSpPr>
        <p:spPr>
          <a:xfrm>
            <a:off x="706784" y="913999"/>
            <a:ext cx="5732030" cy="5386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900">
                <a:solidFill>
                  <a:srgbClr val="00AC8C"/>
                </a:solidFill>
                <a:latin typeface="Modern Love"/>
                <a:cs typeface="Calibri"/>
              </a:rPr>
              <a:t>Les étapes de création</a:t>
            </a:r>
          </a:p>
        </p:txBody>
      </p:sp>
      <p:pic>
        <p:nvPicPr>
          <p:cNvPr id="2" name="Picture 26">
            <a:extLst>
              <a:ext uri="{FF2B5EF4-FFF2-40B4-BE49-F238E27FC236}">
                <a16:creationId xmlns:a16="http://schemas.microsoft.com/office/drawing/2014/main" id="{8F63ADC5-49A7-43B4-8FFA-20098FF4D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08" y="6000621"/>
            <a:ext cx="623244" cy="623244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A204362E-04DB-4B30-BBBE-5AAA94FDF397}"/>
              </a:ext>
            </a:extLst>
          </p:cNvPr>
          <p:cNvSpPr/>
          <p:nvPr/>
        </p:nvSpPr>
        <p:spPr>
          <a:xfrm>
            <a:off x="612430" y="5808983"/>
            <a:ext cx="453081" cy="36040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04BEBB-9312-4F8D-A7A7-A1EB2BDAC6E7}"/>
              </a:ext>
            </a:extLst>
          </p:cNvPr>
          <p:cNvSpPr txBox="1"/>
          <p:nvPr/>
        </p:nvSpPr>
        <p:spPr>
          <a:xfrm>
            <a:off x="636373" y="5795318"/>
            <a:ext cx="354227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0</a:t>
            </a:r>
            <a:endParaRPr lang="en-US"/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B2CB1987-BA2F-4631-9446-430C73D5481D}"/>
              </a:ext>
            </a:extLst>
          </p:cNvPr>
          <p:cNvSpPr/>
          <p:nvPr/>
        </p:nvSpPr>
        <p:spPr>
          <a:xfrm>
            <a:off x="581714" y="1899522"/>
            <a:ext cx="2152134" cy="895863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392D3B53-170E-41B2-A434-DFC15A689FF2}"/>
              </a:ext>
            </a:extLst>
          </p:cNvPr>
          <p:cNvSpPr/>
          <p:nvPr/>
        </p:nvSpPr>
        <p:spPr>
          <a:xfrm>
            <a:off x="2795633" y="1899522"/>
            <a:ext cx="2152134" cy="895863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C7F379AC-C0A5-46AD-AE95-A9ED3AD9B5A3}"/>
              </a:ext>
            </a:extLst>
          </p:cNvPr>
          <p:cNvSpPr/>
          <p:nvPr/>
        </p:nvSpPr>
        <p:spPr>
          <a:xfrm>
            <a:off x="5030146" y="1899522"/>
            <a:ext cx="2152134" cy="895863"/>
          </a:xfrm>
          <a:prstGeom prst="homePlat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A3DB7F94-947B-4EC2-B2D8-E877C053CCD8}"/>
              </a:ext>
            </a:extLst>
          </p:cNvPr>
          <p:cNvSpPr/>
          <p:nvPr/>
        </p:nvSpPr>
        <p:spPr>
          <a:xfrm>
            <a:off x="7285254" y="1899522"/>
            <a:ext cx="2152134" cy="895863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68C1EEAA-2CE0-4802-904D-F40CE0A5D559}"/>
              </a:ext>
            </a:extLst>
          </p:cNvPr>
          <p:cNvSpPr/>
          <p:nvPr/>
        </p:nvSpPr>
        <p:spPr>
          <a:xfrm>
            <a:off x="9499173" y="1899522"/>
            <a:ext cx="2152134" cy="895863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2C8D81-A8AD-4F6F-9179-6C840A1C527D}"/>
              </a:ext>
            </a:extLst>
          </p:cNvPr>
          <p:cNvSpPr txBox="1"/>
          <p:nvPr/>
        </p:nvSpPr>
        <p:spPr>
          <a:xfrm>
            <a:off x="635086" y="2159085"/>
            <a:ext cx="157960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Problématiser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E2F5BC-D928-438D-9947-013A6F4F62DE}"/>
              </a:ext>
            </a:extLst>
          </p:cNvPr>
          <p:cNvSpPr txBox="1"/>
          <p:nvPr/>
        </p:nvSpPr>
        <p:spPr>
          <a:xfrm>
            <a:off x="2869599" y="2159085"/>
            <a:ext cx="157960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Scénariser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EA046C-D178-434F-8D96-6D52104866D6}"/>
              </a:ext>
            </a:extLst>
          </p:cNvPr>
          <p:cNvSpPr txBox="1"/>
          <p:nvPr/>
        </p:nvSpPr>
        <p:spPr>
          <a:xfrm>
            <a:off x="5093815" y="2159085"/>
            <a:ext cx="157960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Produire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A0E220-B935-4408-9C8E-DF9E629674C3}"/>
              </a:ext>
            </a:extLst>
          </p:cNvPr>
          <p:cNvSpPr txBox="1"/>
          <p:nvPr/>
        </p:nvSpPr>
        <p:spPr>
          <a:xfrm>
            <a:off x="7348923" y="2159084"/>
            <a:ext cx="157960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Tester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C28D0D-4658-48DB-9346-4F3540B27357}"/>
              </a:ext>
            </a:extLst>
          </p:cNvPr>
          <p:cNvSpPr txBox="1"/>
          <p:nvPr/>
        </p:nvSpPr>
        <p:spPr>
          <a:xfrm>
            <a:off x="9562842" y="2159084"/>
            <a:ext cx="157960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Documenter</a:t>
            </a:r>
          </a:p>
        </p:txBody>
      </p:sp>
      <p:pic>
        <p:nvPicPr>
          <p:cNvPr id="6" name="Picture 18">
            <a:extLst>
              <a:ext uri="{FF2B5EF4-FFF2-40B4-BE49-F238E27FC236}">
                <a16:creationId xmlns:a16="http://schemas.microsoft.com/office/drawing/2014/main" id="{78245BE6-0FFB-48DF-A4B4-AAE40FE5B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886" y="2983128"/>
            <a:ext cx="2156255" cy="1159473"/>
          </a:xfrm>
          <a:prstGeom prst="rect">
            <a:avLst/>
          </a:prstGeom>
        </p:spPr>
      </p:pic>
      <p:pic>
        <p:nvPicPr>
          <p:cNvPr id="19" name="Picture 19">
            <a:extLst>
              <a:ext uri="{FF2B5EF4-FFF2-40B4-BE49-F238E27FC236}">
                <a16:creationId xmlns:a16="http://schemas.microsoft.com/office/drawing/2014/main" id="{2BB28964-A40E-49B2-9489-67C6597ABD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8805" y="2952993"/>
            <a:ext cx="2156255" cy="1188855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5CD7800B-BB1E-40E2-B86C-B1B3D2C8E7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8805" y="4333831"/>
            <a:ext cx="2156255" cy="1155959"/>
          </a:xfrm>
          <a:prstGeom prst="rect">
            <a:avLst/>
          </a:prstGeom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48ADD1E5-B109-48F8-815C-FE77F8F5B7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9744" y="3496962"/>
            <a:ext cx="1410730" cy="1410730"/>
          </a:xfrm>
          <a:prstGeom prst="rect">
            <a:avLst/>
          </a:prstGeom>
        </p:spPr>
      </p:pic>
      <p:sp>
        <p:nvSpPr>
          <p:cNvPr id="24" name="Titre 1">
            <a:extLst>
              <a:ext uri="{FF2B5EF4-FFF2-40B4-BE49-F238E27FC236}">
                <a16:creationId xmlns:a16="http://schemas.microsoft.com/office/drawing/2014/main" id="{FBC491D9-4777-4C4F-A1C8-81A95701724D}"/>
              </a:ext>
            </a:extLst>
          </p:cNvPr>
          <p:cNvSpPr txBox="1">
            <a:spLocks/>
          </p:cNvSpPr>
          <p:nvPr/>
        </p:nvSpPr>
        <p:spPr>
          <a:xfrm>
            <a:off x="4834324" y="3097901"/>
            <a:ext cx="2374384" cy="623805"/>
          </a:xfrm>
        </p:spPr>
        <p:txBody>
          <a:bodyPr lIns="60960" tIns="30480" rIns="60960" bIns="30480" anchor="t"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000" b="1" err="1">
                <a:solidFill>
                  <a:srgbClr val="000000"/>
                </a:solidFill>
                <a:latin typeface="Calibri"/>
                <a:cs typeface="Calibri"/>
              </a:rPr>
              <a:t>dgxy</a:t>
            </a:r>
            <a:r>
              <a:rPr lang="fr-FR" sz="2000" b="1" err="1">
                <a:ea typeface="+mj-lt"/>
                <a:cs typeface="+mj-lt"/>
              </a:rPr>
              <a:t>.link</a:t>
            </a:r>
            <a:r>
              <a:rPr lang="fr-FR" sz="2000" b="1">
                <a:ea typeface="+mj-lt"/>
                <a:cs typeface="+mj-lt"/>
              </a:rPr>
              <a:t>/atelier</a:t>
            </a:r>
            <a:endParaRPr lang="en-US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7442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13">
            <a:extLst>
              <a:ext uri="{FF2B5EF4-FFF2-40B4-BE49-F238E27FC236}">
                <a16:creationId xmlns:a16="http://schemas.microsoft.com/office/drawing/2014/main" id="{31C067FC-DF1F-48FE-BBFD-AFECB814AD7B}"/>
              </a:ext>
            </a:extLst>
          </p:cNvPr>
          <p:cNvSpPr txBox="1"/>
          <p:nvPr/>
        </p:nvSpPr>
        <p:spPr>
          <a:xfrm>
            <a:off x="706784" y="913999"/>
            <a:ext cx="5732030" cy="5386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900">
                <a:solidFill>
                  <a:srgbClr val="00AC8C"/>
                </a:solidFill>
                <a:cs typeface="Calibri"/>
              </a:rPr>
              <a:t>Les étapes de création</a:t>
            </a: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B2CB1987-BA2F-4631-9446-430C73D5481D}"/>
              </a:ext>
            </a:extLst>
          </p:cNvPr>
          <p:cNvSpPr/>
          <p:nvPr/>
        </p:nvSpPr>
        <p:spPr>
          <a:xfrm>
            <a:off x="499336" y="1549414"/>
            <a:ext cx="2152134" cy="895863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392D3B53-170E-41B2-A434-DFC15A689FF2}"/>
              </a:ext>
            </a:extLst>
          </p:cNvPr>
          <p:cNvSpPr/>
          <p:nvPr/>
        </p:nvSpPr>
        <p:spPr>
          <a:xfrm>
            <a:off x="2713255" y="1549414"/>
            <a:ext cx="2152134" cy="895863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C7F379AC-C0A5-46AD-AE95-A9ED3AD9B5A3}"/>
              </a:ext>
            </a:extLst>
          </p:cNvPr>
          <p:cNvSpPr/>
          <p:nvPr/>
        </p:nvSpPr>
        <p:spPr>
          <a:xfrm>
            <a:off x="4947768" y="1549414"/>
            <a:ext cx="2152134" cy="895863"/>
          </a:xfrm>
          <a:prstGeom prst="homePlat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A3DB7F94-947B-4EC2-B2D8-E877C053CCD8}"/>
              </a:ext>
            </a:extLst>
          </p:cNvPr>
          <p:cNvSpPr/>
          <p:nvPr/>
        </p:nvSpPr>
        <p:spPr>
          <a:xfrm>
            <a:off x="7202876" y="1549414"/>
            <a:ext cx="2152134" cy="895863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68C1EEAA-2CE0-4802-904D-F40CE0A5D559}"/>
              </a:ext>
            </a:extLst>
          </p:cNvPr>
          <p:cNvSpPr/>
          <p:nvPr/>
        </p:nvSpPr>
        <p:spPr>
          <a:xfrm>
            <a:off x="9416795" y="1549414"/>
            <a:ext cx="2152134" cy="895863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2C8D81-A8AD-4F6F-9179-6C840A1C527D}"/>
              </a:ext>
            </a:extLst>
          </p:cNvPr>
          <p:cNvSpPr txBox="1"/>
          <p:nvPr/>
        </p:nvSpPr>
        <p:spPr>
          <a:xfrm>
            <a:off x="552708" y="1808977"/>
            <a:ext cx="157960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Problématiser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E2F5BC-D928-438D-9947-013A6F4F62DE}"/>
              </a:ext>
            </a:extLst>
          </p:cNvPr>
          <p:cNvSpPr txBox="1"/>
          <p:nvPr/>
        </p:nvSpPr>
        <p:spPr>
          <a:xfrm>
            <a:off x="2787221" y="1808977"/>
            <a:ext cx="157960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Scénariser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EA046C-D178-434F-8D96-6D52104866D6}"/>
              </a:ext>
            </a:extLst>
          </p:cNvPr>
          <p:cNvSpPr txBox="1"/>
          <p:nvPr/>
        </p:nvSpPr>
        <p:spPr>
          <a:xfrm>
            <a:off x="5011437" y="1808977"/>
            <a:ext cx="157960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Produire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A0E220-B935-4408-9C8E-DF9E629674C3}"/>
              </a:ext>
            </a:extLst>
          </p:cNvPr>
          <p:cNvSpPr txBox="1"/>
          <p:nvPr/>
        </p:nvSpPr>
        <p:spPr>
          <a:xfrm>
            <a:off x="7266545" y="1808976"/>
            <a:ext cx="157960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Tester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C28D0D-4658-48DB-9346-4F3540B27357}"/>
              </a:ext>
            </a:extLst>
          </p:cNvPr>
          <p:cNvSpPr txBox="1"/>
          <p:nvPr/>
        </p:nvSpPr>
        <p:spPr>
          <a:xfrm>
            <a:off x="9480464" y="1808976"/>
            <a:ext cx="157960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Documenter</a:t>
            </a:r>
          </a:p>
        </p:txBody>
      </p:sp>
      <p:pic>
        <p:nvPicPr>
          <p:cNvPr id="14" name="Picture 20">
            <a:extLst>
              <a:ext uri="{FF2B5EF4-FFF2-40B4-BE49-F238E27FC236}">
                <a16:creationId xmlns:a16="http://schemas.microsoft.com/office/drawing/2014/main" id="{29497E9B-4BCB-4FFC-9E06-AE663DAB4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104" y="2575735"/>
            <a:ext cx="6409036" cy="404401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8AF9EE6-0D53-4FEC-AA03-B5D5E5122250}"/>
              </a:ext>
            </a:extLst>
          </p:cNvPr>
          <p:cNvSpPr/>
          <p:nvPr/>
        </p:nvSpPr>
        <p:spPr>
          <a:xfrm>
            <a:off x="7101016" y="1416907"/>
            <a:ext cx="2285999" cy="116359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A4E3D0-3F69-4D38-A78E-3EDD5D2DCFED}"/>
              </a:ext>
            </a:extLst>
          </p:cNvPr>
          <p:cNvSpPr txBox="1"/>
          <p:nvPr/>
        </p:nvSpPr>
        <p:spPr>
          <a:xfrm rot="-5400000">
            <a:off x="-533658" y="4367855"/>
            <a:ext cx="4040658" cy="4719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Source : Escape game "Printemps 1934 : traversée des Pyrénées" - AC65 et 32</a:t>
            </a:r>
            <a:endParaRPr lang="en-US" sz="1200">
              <a:cs typeface="Calibri"/>
            </a:endParaRPr>
          </a:p>
        </p:txBody>
      </p:sp>
      <p:pic>
        <p:nvPicPr>
          <p:cNvPr id="23" name="Picture 24">
            <a:extLst>
              <a:ext uri="{FF2B5EF4-FFF2-40B4-BE49-F238E27FC236}">
                <a16:creationId xmlns:a16="http://schemas.microsoft.com/office/drawing/2014/main" id="{DF2DFFD3-A533-4054-A4CD-748D2AC83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7967" y="4008742"/>
            <a:ext cx="2743200" cy="157959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346AF50-BCA7-47B3-B4F8-3890E2BD528D}"/>
              </a:ext>
            </a:extLst>
          </p:cNvPr>
          <p:cNvSpPr txBox="1"/>
          <p:nvPr/>
        </p:nvSpPr>
        <p:spPr>
          <a:xfrm>
            <a:off x="8606481" y="5630562"/>
            <a:ext cx="311390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hlinkClick r:id="rId5"/>
              </a:rPr>
              <a:t>https://urlpetite.fr/guideucl</a:t>
            </a:r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56DB0C-94EA-419A-BD7B-7A764ECA07EC}"/>
              </a:ext>
            </a:extLst>
          </p:cNvPr>
          <p:cNvSpPr txBox="1"/>
          <p:nvPr/>
        </p:nvSpPr>
        <p:spPr>
          <a:xfrm>
            <a:off x="8184292" y="2932669"/>
            <a:ext cx="358757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Pour en savoir plus sur le modèle CEPAJe : </a:t>
            </a:r>
            <a:r>
              <a:rPr lang="en-US" b="1">
                <a:ea typeface="+mn-lt"/>
                <a:cs typeface="+mn-lt"/>
                <a:hlinkClick r:id="rId6"/>
              </a:rPr>
              <a:t>https://urlpetite.fr/cepaje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465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13">
            <a:extLst>
              <a:ext uri="{FF2B5EF4-FFF2-40B4-BE49-F238E27FC236}">
                <a16:creationId xmlns:a16="http://schemas.microsoft.com/office/drawing/2014/main" id="{31C067FC-DF1F-48FE-BBFD-AFECB814AD7B}"/>
              </a:ext>
            </a:extLst>
          </p:cNvPr>
          <p:cNvSpPr txBox="1"/>
          <p:nvPr/>
        </p:nvSpPr>
        <p:spPr>
          <a:xfrm>
            <a:off x="706784" y="913999"/>
            <a:ext cx="5732030" cy="5386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900">
                <a:solidFill>
                  <a:srgbClr val="00AC8C"/>
                </a:solidFill>
                <a:cs typeface="Calibri"/>
              </a:rPr>
              <a:t>Les étapes de création</a:t>
            </a: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B2CB1987-BA2F-4631-9446-430C73D5481D}"/>
              </a:ext>
            </a:extLst>
          </p:cNvPr>
          <p:cNvSpPr/>
          <p:nvPr/>
        </p:nvSpPr>
        <p:spPr>
          <a:xfrm>
            <a:off x="581714" y="1487630"/>
            <a:ext cx="2152134" cy="895863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392D3B53-170E-41B2-A434-DFC15A689FF2}"/>
              </a:ext>
            </a:extLst>
          </p:cNvPr>
          <p:cNvSpPr/>
          <p:nvPr/>
        </p:nvSpPr>
        <p:spPr>
          <a:xfrm>
            <a:off x="2795633" y="1487630"/>
            <a:ext cx="2152134" cy="895863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C7F379AC-C0A5-46AD-AE95-A9ED3AD9B5A3}"/>
              </a:ext>
            </a:extLst>
          </p:cNvPr>
          <p:cNvSpPr/>
          <p:nvPr/>
        </p:nvSpPr>
        <p:spPr>
          <a:xfrm>
            <a:off x="5030146" y="1487630"/>
            <a:ext cx="2152134" cy="895863"/>
          </a:xfrm>
          <a:prstGeom prst="homePlat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A3DB7F94-947B-4EC2-B2D8-E877C053CCD8}"/>
              </a:ext>
            </a:extLst>
          </p:cNvPr>
          <p:cNvSpPr/>
          <p:nvPr/>
        </p:nvSpPr>
        <p:spPr>
          <a:xfrm>
            <a:off x="7285254" y="1487630"/>
            <a:ext cx="2152134" cy="895863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68C1EEAA-2CE0-4802-904D-F40CE0A5D559}"/>
              </a:ext>
            </a:extLst>
          </p:cNvPr>
          <p:cNvSpPr/>
          <p:nvPr/>
        </p:nvSpPr>
        <p:spPr>
          <a:xfrm>
            <a:off x="9499173" y="1487630"/>
            <a:ext cx="2152134" cy="895863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2C8D81-A8AD-4F6F-9179-6C840A1C527D}"/>
              </a:ext>
            </a:extLst>
          </p:cNvPr>
          <p:cNvSpPr txBox="1"/>
          <p:nvPr/>
        </p:nvSpPr>
        <p:spPr>
          <a:xfrm>
            <a:off x="635086" y="1747193"/>
            <a:ext cx="157960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Problématiser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E2F5BC-D928-438D-9947-013A6F4F62DE}"/>
              </a:ext>
            </a:extLst>
          </p:cNvPr>
          <p:cNvSpPr txBox="1"/>
          <p:nvPr/>
        </p:nvSpPr>
        <p:spPr>
          <a:xfrm>
            <a:off x="2869599" y="1747193"/>
            <a:ext cx="157960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Scénariser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EA046C-D178-434F-8D96-6D52104866D6}"/>
              </a:ext>
            </a:extLst>
          </p:cNvPr>
          <p:cNvSpPr txBox="1"/>
          <p:nvPr/>
        </p:nvSpPr>
        <p:spPr>
          <a:xfrm>
            <a:off x="5093815" y="1747193"/>
            <a:ext cx="157960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Produire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A0E220-B935-4408-9C8E-DF9E629674C3}"/>
              </a:ext>
            </a:extLst>
          </p:cNvPr>
          <p:cNvSpPr txBox="1"/>
          <p:nvPr/>
        </p:nvSpPr>
        <p:spPr>
          <a:xfrm>
            <a:off x="7348923" y="1747192"/>
            <a:ext cx="157960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Tester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C28D0D-4658-48DB-9346-4F3540B27357}"/>
              </a:ext>
            </a:extLst>
          </p:cNvPr>
          <p:cNvSpPr txBox="1"/>
          <p:nvPr/>
        </p:nvSpPr>
        <p:spPr>
          <a:xfrm>
            <a:off x="9562842" y="1747192"/>
            <a:ext cx="157960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Documenter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8AF9EE6-0D53-4FEC-AA03-B5D5E5122250}"/>
              </a:ext>
            </a:extLst>
          </p:cNvPr>
          <p:cNvSpPr/>
          <p:nvPr/>
        </p:nvSpPr>
        <p:spPr>
          <a:xfrm>
            <a:off x="9428205" y="1355123"/>
            <a:ext cx="2285999" cy="116359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A4E3D0-3F69-4D38-A78E-3EDD5D2DCFED}"/>
              </a:ext>
            </a:extLst>
          </p:cNvPr>
          <p:cNvSpPr txBox="1"/>
          <p:nvPr/>
        </p:nvSpPr>
        <p:spPr>
          <a:xfrm>
            <a:off x="2169382" y="5165896"/>
            <a:ext cx="274319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Source : Escape game "A la </a:t>
            </a:r>
            <a:r>
              <a:rPr lang="en-US" sz="1200" err="1"/>
              <a:t>découverte</a:t>
            </a:r>
            <a:r>
              <a:rPr lang="en-US" sz="1200"/>
              <a:t> de D'Artagnan" - AC32 et 65</a:t>
            </a:r>
            <a:endParaRPr lang="en-US" sz="120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0DA80C-653E-41CF-BA90-B0E648F50256}"/>
              </a:ext>
            </a:extLst>
          </p:cNvPr>
          <p:cNvSpPr txBox="1"/>
          <p:nvPr/>
        </p:nvSpPr>
        <p:spPr>
          <a:xfrm>
            <a:off x="883507" y="2695832"/>
            <a:ext cx="363906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4"/>
                </a:solidFill>
              </a:rPr>
              <a:t>Les organigrammes de son jeu</a:t>
            </a:r>
            <a:endParaRPr lang="en-US" b="1">
              <a:solidFill>
                <a:schemeClr val="accent4"/>
              </a:solidFill>
              <a:cs typeface="Calibri"/>
            </a:endParaRPr>
          </a:p>
        </p:txBody>
      </p:sp>
      <p:pic>
        <p:nvPicPr>
          <p:cNvPr id="19" name="Picture 19">
            <a:extLst>
              <a:ext uri="{FF2B5EF4-FFF2-40B4-BE49-F238E27FC236}">
                <a16:creationId xmlns:a16="http://schemas.microsoft.com/office/drawing/2014/main" id="{0FB8CAE1-5D43-4F01-85DD-CC93A89AF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80" y="3167310"/>
            <a:ext cx="1950309" cy="2768193"/>
          </a:xfrm>
          <a:prstGeom prst="rect">
            <a:avLst/>
          </a:prstGeom>
        </p:spPr>
      </p:pic>
      <p:pic>
        <p:nvPicPr>
          <p:cNvPr id="20" name="Picture 21">
            <a:extLst>
              <a:ext uri="{FF2B5EF4-FFF2-40B4-BE49-F238E27FC236}">
                <a16:creationId xmlns:a16="http://schemas.microsoft.com/office/drawing/2014/main" id="{D5BA0709-4285-4618-A0E4-93CB2A552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0670" y="3169854"/>
            <a:ext cx="2743200" cy="19393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53B6BD6-3287-40EA-AE6F-B011C0D541D1}"/>
              </a:ext>
            </a:extLst>
          </p:cNvPr>
          <p:cNvSpPr txBox="1"/>
          <p:nvPr/>
        </p:nvSpPr>
        <p:spPr>
          <a:xfrm>
            <a:off x="4786183" y="2901778"/>
            <a:ext cx="2362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4"/>
                </a:solidFill>
              </a:rPr>
              <a:t>La check-list de départ</a:t>
            </a:r>
            <a:endParaRPr lang="en-US" b="1">
              <a:solidFill>
                <a:schemeClr val="accent4"/>
              </a:solidFill>
              <a:cs typeface="Calibri"/>
            </a:endParaRPr>
          </a:p>
        </p:txBody>
      </p:sp>
      <p:pic>
        <p:nvPicPr>
          <p:cNvPr id="23" name="Picture 23">
            <a:extLst>
              <a:ext uri="{FF2B5EF4-FFF2-40B4-BE49-F238E27FC236}">
                <a16:creationId xmlns:a16="http://schemas.microsoft.com/office/drawing/2014/main" id="{079A6013-B882-4359-BF2A-28FB110383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22" t="2043" r="6742" b="6631"/>
          <a:stretch/>
        </p:blipFill>
        <p:spPr>
          <a:xfrm>
            <a:off x="4909751" y="3226143"/>
            <a:ext cx="2115648" cy="300804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9F295E2-A487-404D-A5F4-51D2DD9A3C70}"/>
              </a:ext>
            </a:extLst>
          </p:cNvPr>
          <p:cNvSpPr txBox="1"/>
          <p:nvPr/>
        </p:nvSpPr>
        <p:spPr>
          <a:xfrm>
            <a:off x="4908463" y="6236815"/>
            <a:ext cx="211506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Source : Escape game "jeux vidéo - NOGA Nîmes" - AC30</a:t>
            </a:r>
            <a:endParaRPr lang="en-US" sz="1200">
              <a:cs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657454-88E9-4FEE-AD17-961063B9FA02}"/>
              </a:ext>
            </a:extLst>
          </p:cNvPr>
          <p:cNvSpPr txBox="1"/>
          <p:nvPr/>
        </p:nvSpPr>
        <p:spPr>
          <a:xfrm>
            <a:off x="7422291" y="2603156"/>
            <a:ext cx="188852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4"/>
                </a:solidFill>
              </a:rPr>
              <a:t>L'inventaire de rangement</a:t>
            </a:r>
            <a:endParaRPr lang="en-US" b="1">
              <a:solidFill>
                <a:schemeClr val="accent4"/>
              </a:solidFill>
              <a:cs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65C1AD5-1BA4-4EA3-984A-E010A07E0D6F}"/>
              </a:ext>
            </a:extLst>
          </p:cNvPr>
          <p:cNvSpPr txBox="1"/>
          <p:nvPr/>
        </p:nvSpPr>
        <p:spPr>
          <a:xfrm>
            <a:off x="9471453" y="5558480"/>
            <a:ext cx="249606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accent4"/>
                </a:solidFill>
              </a:rPr>
              <a:t>Le livret du MJ</a:t>
            </a:r>
          </a:p>
          <a:p>
            <a:pPr algn="ctr"/>
            <a:r>
              <a:rPr lang="en-US" b="1">
                <a:solidFill>
                  <a:schemeClr val="accent4"/>
                </a:solidFill>
                <a:cs typeface="Calibri"/>
              </a:rPr>
              <a:t>Le livret de médiation</a:t>
            </a:r>
          </a:p>
          <a:p>
            <a:pPr algn="ctr"/>
            <a:r>
              <a:rPr lang="en-US" b="1">
                <a:solidFill>
                  <a:schemeClr val="accent4"/>
                </a:solidFill>
                <a:cs typeface="Calibri"/>
              </a:rPr>
              <a:t>...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96E40A-BD10-4F82-841C-3C8B15CECA94}"/>
              </a:ext>
            </a:extLst>
          </p:cNvPr>
          <p:cNvSpPr txBox="1"/>
          <p:nvPr/>
        </p:nvSpPr>
        <p:spPr>
          <a:xfrm>
            <a:off x="9811263" y="2675237"/>
            <a:ext cx="192971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accent4"/>
                </a:solidFill>
              </a:rPr>
              <a:t>Des livrets élèves</a:t>
            </a:r>
            <a:endParaRPr lang="en-US" b="1">
              <a:solidFill>
                <a:schemeClr val="accent4"/>
              </a:solidFill>
              <a:cs typeface="Calibri"/>
            </a:endParaRPr>
          </a:p>
        </p:txBody>
      </p:sp>
      <p:pic>
        <p:nvPicPr>
          <p:cNvPr id="28" name="Picture 28">
            <a:extLst>
              <a:ext uri="{FF2B5EF4-FFF2-40B4-BE49-F238E27FC236}">
                <a16:creationId xmlns:a16="http://schemas.microsoft.com/office/drawing/2014/main" id="{3194974B-0BB9-42C8-93E2-83F7A75EC5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6049" y="3256791"/>
            <a:ext cx="1888525" cy="1600688"/>
          </a:xfrm>
          <a:prstGeom prst="rect">
            <a:avLst/>
          </a:prstGeom>
        </p:spPr>
      </p:pic>
      <p:pic>
        <p:nvPicPr>
          <p:cNvPr id="29" name="Picture 29">
            <a:extLst>
              <a:ext uri="{FF2B5EF4-FFF2-40B4-BE49-F238E27FC236}">
                <a16:creationId xmlns:a16="http://schemas.microsoft.com/office/drawing/2014/main" id="{1092B65E-C4E5-4A9F-BEFB-A60AD14D3F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780000">
            <a:off x="7278130" y="3949759"/>
            <a:ext cx="1404553" cy="1944697"/>
          </a:xfrm>
          <a:prstGeom prst="rect">
            <a:avLst/>
          </a:prstGeom>
        </p:spPr>
      </p:pic>
      <p:pic>
        <p:nvPicPr>
          <p:cNvPr id="30" name="Picture 30">
            <a:extLst>
              <a:ext uri="{FF2B5EF4-FFF2-40B4-BE49-F238E27FC236}">
                <a16:creationId xmlns:a16="http://schemas.microsoft.com/office/drawing/2014/main" id="{F592EBFC-F0D4-4239-8F4E-FCA303F594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20000">
            <a:off x="7607643" y="4588006"/>
            <a:ext cx="1363363" cy="187298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367BCAB-1CBC-4E19-8F31-8DE46D13C48B}"/>
              </a:ext>
            </a:extLst>
          </p:cNvPr>
          <p:cNvSpPr txBox="1"/>
          <p:nvPr/>
        </p:nvSpPr>
        <p:spPr>
          <a:xfrm rot="-5400000">
            <a:off x="7292289" y="4372604"/>
            <a:ext cx="3906793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/>
              <a:t>Source : Escape game "A la </a:t>
            </a:r>
            <a:r>
              <a:rPr lang="en-US" sz="1000" err="1"/>
              <a:t>découverte</a:t>
            </a:r>
            <a:r>
              <a:rPr lang="en-US" sz="1000"/>
              <a:t> de D'Artagnan" - AC32 et 65</a:t>
            </a:r>
            <a:endParaRPr lang="en-US" sz="1000">
              <a:cs typeface="Calibri"/>
            </a:endParaRPr>
          </a:p>
        </p:txBody>
      </p:sp>
      <p:pic>
        <p:nvPicPr>
          <p:cNvPr id="32" name="Picture 32">
            <a:extLst>
              <a:ext uri="{FF2B5EF4-FFF2-40B4-BE49-F238E27FC236}">
                <a16:creationId xmlns:a16="http://schemas.microsoft.com/office/drawing/2014/main" id="{FCC0643A-70D0-4ABE-A22D-A7AA72AC00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95021" y="3048573"/>
            <a:ext cx="2372497" cy="173909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3D4D762-83B9-412C-9C68-F5B36B2F6AA3}"/>
              </a:ext>
            </a:extLst>
          </p:cNvPr>
          <p:cNvSpPr txBox="1"/>
          <p:nvPr/>
        </p:nvSpPr>
        <p:spPr>
          <a:xfrm>
            <a:off x="9799678" y="4784896"/>
            <a:ext cx="211506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Source : Escape game "Les éclaireurs" - DT Occitanie</a:t>
            </a:r>
            <a:endParaRPr lang="en-US" sz="1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91728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13">
            <a:extLst>
              <a:ext uri="{FF2B5EF4-FFF2-40B4-BE49-F238E27FC236}">
                <a16:creationId xmlns:a16="http://schemas.microsoft.com/office/drawing/2014/main" id="{575B765F-9FC1-4519-869F-5C59CCF604DB}"/>
              </a:ext>
            </a:extLst>
          </p:cNvPr>
          <p:cNvSpPr txBox="1"/>
          <p:nvPr/>
        </p:nvSpPr>
        <p:spPr>
          <a:xfrm>
            <a:off x="706784" y="913999"/>
            <a:ext cx="5732030" cy="5386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900">
                <a:solidFill>
                  <a:srgbClr val="00AC8C"/>
                </a:solidFill>
                <a:latin typeface="Modern Love"/>
              </a:rPr>
              <a:t>Remerciements</a:t>
            </a:r>
            <a:endParaRPr lang="en-US">
              <a:latin typeface="Modern Love"/>
            </a:endParaRPr>
          </a:p>
        </p:txBody>
      </p:sp>
      <p:pic>
        <p:nvPicPr>
          <p:cNvPr id="2" name="Picture 26">
            <a:extLst>
              <a:ext uri="{FF2B5EF4-FFF2-40B4-BE49-F238E27FC236}">
                <a16:creationId xmlns:a16="http://schemas.microsoft.com/office/drawing/2014/main" id="{9AF7EEA4-0A8C-4D5A-8A15-923AD658F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7289" y="1021643"/>
            <a:ext cx="623244" cy="623244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9AC81D03-A937-4B9C-85B6-E43581E26977}"/>
              </a:ext>
            </a:extLst>
          </p:cNvPr>
          <p:cNvSpPr/>
          <p:nvPr/>
        </p:nvSpPr>
        <p:spPr>
          <a:xfrm>
            <a:off x="11159203" y="734756"/>
            <a:ext cx="453081" cy="36040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244B4B-6546-454E-9242-8E36DBAB62CA}"/>
              </a:ext>
            </a:extLst>
          </p:cNvPr>
          <p:cNvSpPr txBox="1"/>
          <p:nvPr/>
        </p:nvSpPr>
        <p:spPr>
          <a:xfrm>
            <a:off x="11209123" y="721091"/>
            <a:ext cx="354227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n</a:t>
            </a: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F9C116B-9483-4311-8BAF-025B5E270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514" y="3576992"/>
            <a:ext cx="10839449" cy="3020448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DC86D886-9FA2-4D0E-9082-CA9625D68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661" y="3720811"/>
            <a:ext cx="933450" cy="2914650"/>
          </a:xfrm>
          <a:prstGeom prst="rect">
            <a:avLst/>
          </a:prstGeom>
        </p:spPr>
      </p:pic>
      <p:sp>
        <p:nvSpPr>
          <p:cNvPr id="9" name="ZoneTexte 13">
            <a:extLst>
              <a:ext uri="{FF2B5EF4-FFF2-40B4-BE49-F238E27FC236}">
                <a16:creationId xmlns:a16="http://schemas.microsoft.com/office/drawing/2014/main" id="{607DFEEF-1FD2-48F8-9F22-25717B04F35E}"/>
              </a:ext>
            </a:extLst>
          </p:cNvPr>
          <p:cNvSpPr txBox="1"/>
          <p:nvPr/>
        </p:nvSpPr>
        <p:spPr>
          <a:xfrm>
            <a:off x="1209010" y="2169566"/>
            <a:ext cx="10178679" cy="9848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900">
                <a:solidFill>
                  <a:srgbClr val="00AC8C"/>
                </a:solidFill>
                <a:latin typeface="Eras"/>
              </a:rPr>
              <a:t>Un grand merci à toute l'équipe de l'atelier Canopé 91 </a:t>
            </a:r>
            <a:endParaRPr lang="en-US">
              <a:solidFill>
                <a:srgbClr val="000000"/>
              </a:solidFill>
              <a:latin typeface="Eras"/>
            </a:endParaRPr>
          </a:p>
          <a:p>
            <a:pPr algn="ctr"/>
            <a:r>
              <a:rPr lang="fr-FR" sz="2900">
                <a:solidFill>
                  <a:srgbClr val="00AC8C"/>
                </a:solidFill>
                <a:latin typeface="Eras"/>
              </a:rPr>
              <a:t>pour leur implication dans la création de cet escape </a:t>
            </a:r>
            <a:r>
              <a:rPr lang="fr-FR" sz="2900" err="1">
                <a:solidFill>
                  <a:srgbClr val="00AC8C"/>
                </a:solidFill>
                <a:latin typeface="Eras"/>
              </a:rPr>
              <a:t>game</a:t>
            </a:r>
            <a:r>
              <a:rPr lang="fr-FR" sz="2900">
                <a:solidFill>
                  <a:srgbClr val="00AC8C"/>
                </a:solidFill>
                <a:latin typeface="Eras"/>
              </a:rPr>
              <a:t>!</a:t>
            </a:r>
            <a:endParaRPr lang="en-US">
              <a:latin typeface="Eras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96097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13">
            <a:extLst>
              <a:ext uri="{FF2B5EF4-FFF2-40B4-BE49-F238E27FC236}">
                <a16:creationId xmlns:a16="http://schemas.microsoft.com/office/drawing/2014/main" id="{575B765F-9FC1-4519-869F-5C59CCF604DB}"/>
              </a:ext>
            </a:extLst>
          </p:cNvPr>
          <p:cNvSpPr txBox="1"/>
          <p:nvPr/>
        </p:nvSpPr>
        <p:spPr>
          <a:xfrm>
            <a:off x="706784" y="913999"/>
            <a:ext cx="5732030" cy="5386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900">
                <a:solidFill>
                  <a:srgbClr val="00AC8C"/>
                </a:solidFill>
              </a:rPr>
              <a:t>On continue à jouer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C019F0-C189-4119-9D26-1D447327974E}"/>
              </a:ext>
            </a:extLst>
          </p:cNvPr>
          <p:cNvSpPr/>
          <p:nvPr/>
        </p:nvSpPr>
        <p:spPr>
          <a:xfrm>
            <a:off x="645846" y="1455694"/>
            <a:ext cx="9051325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/>
              <a:t>En attendant de retrouver la dernière brique du parcours (le 3 mai), venez, vous amuser avec un escape </a:t>
            </a:r>
            <a:r>
              <a:rPr lang="fr-FR" sz="2400" err="1"/>
              <a:t>game</a:t>
            </a:r>
            <a:r>
              <a:rPr lang="fr-FR" sz="2400"/>
              <a:t> sur l'Intelligence Artificielle</a:t>
            </a:r>
            <a:endParaRPr lang="fr-FR" sz="2400">
              <a:cs typeface="Calibri"/>
            </a:endParaRPr>
          </a:p>
          <a:p>
            <a:r>
              <a:rPr lang="fr-FR" sz="2400" b="1"/>
              <a:t>Comme on est sympa, le </a:t>
            </a:r>
            <a:r>
              <a:rPr lang="fr-FR" sz="2400" b="1" err="1"/>
              <a:t>decodex</a:t>
            </a:r>
            <a:r>
              <a:rPr lang="fr-FR" sz="2400" b="1"/>
              <a:t> est ouvert à partir de 12h.</a:t>
            </a:r>
            <a:endParaRPr lang="fr-FR" sz="2400" b="1">
              <a:cs typeface="Calibri"/>
            </a:endParaRPr>
          </a:p>
        </p:txBody>
      </p:sp>
      <p:pic>
        <p:nvPicPr>
          <p:cNvPr id="5" name="Image 3">
            <a:extLst>
              <a:ext uri="{FF2B5EF4-FFF2-40B4-BE49-F238E27FC236}">
                <a16:creationId xmlns:a16="http://schemas.microsoft.com/office/drawing/2014/main" id="{92B21EAB-C833-4947-BAC0-79D2E7416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303" y="4399468"/>
            <a:ext cx="3444884" cy="1937078"/>
          </a:xfrm>
          <a:prstGeom prst="rect">
            <a:avLst/>
          </a:prstGeom>
        </p:spPr>
      </p:pic>
      <p:sp>
        <p:nvSpPr>
          <p:cNvPr id="6" name="ZoneTexte 6">
            <a:extLst>
              <a:ext uri="{FF2B5EF4-FFF2-40B4-BE49-F238E27FC236}">
                <a16:creationId xmlns:a16="http://schemas.microsoft.com/office/drawing/2014/main" id="{942A27BF-493B-4987-9AAA-D1DEB8E267BC}"/>
              </a:ext>
            </a:extLst>
          </p:cNvPr>
          <p:cNvSpPr txBox="1"/>
          <p:nvPr/>
        </p:nvSpPr>
        <p:spPr>
          <a:xfrm>
            <a:off x="645845" y="2970770"/>
            <a:ext cx="10988196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/>
              <a:t>Lien vers l’escape </a:t>
            </a:r>
            <a:r>
              <a:rPr lang="fr-FR" sz="2000" err="1"/>
              <a:t>game</a:t>
            </a:r>
            <a:r>
              <a:rPr lang="fr-FR" sz="2000"/>
              <a:t> :</a:t>
            </a:r>
            <a:endParaRPr lang="fr-FR" sz="2000">
              <a:cs typeface="Calibri"/>
            </a:endParaRPr>
          </a:p>
          <a:p>
            <a:pPr algn="ctr"/>
            <a:r>
              <a:rPr lang="fr-FR" sz="2000" b="0" i="0">
                <a:effectLst/>
                <a:latin typeface="Segoe UI"/>
                <a:cs typeface="Segoe UI"/>
                <a:hlinkClick r:id="rId3" tooltip="https://view.genial.ly/609e4dbd4890170dbd0e00cb/interactive-content-eg-ia-v4-la-fabrique-canope"/>
              </a:rPr>
              <a:t>https://view.genial.ly/609e4dbd4890170dbd0e00cb/interactive-content-eg-ia-v4-la-fabrique-canope</a:t>
            </a:r>
            <a:endParaRPr lang="fr-FR" sz="2000" b="0" i="0">
              <a:effectLst/>
              <a:latin typeface="Segoe UI"/>
              <a:cs typeface="Segoe UI"/>
            </a:endParaRPr>
          </a:p>
          <a:p>
            <a:pPr algn="ctr"/>
            <a:endParaRPr lang="fr-FR" sz="2000">
              <a:cs typeface="Calibri"/>
            </a:endParaRPr>
          </a:p>
        </p:txBody>
      </p:sp>
      <p:pic>
        <p:nvPicPr>
          <p:cNvPr id="2" name="Image 3" descr="Une image contenant clipart&#10;&#10;Description générée automatiquement">
            <a:extLst>
              <a:ext uri="{FF2B5EF4-FFF2-40B4-BE49-F238E27FC236}">
                <a16:creationId xmlns:a16="http://schemas.microsoft.com/office/drawing/2014/main" id="{87D2A211-C0D5-4AD4-8147-4A38ED0521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766" y="915322"/>
            <a:ext cx="1936392" cy="193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987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D026A6-2F89-4521-8206-18BCED72D192}"/>
              </a:ext>
            </a:extLst>
          </p:cNvPr>
          <p:cNvSpPr txBox="1">
            <a:spLocks/>
          </p:cNvSpPr>
          <p:nvPr/>
        </p:nvSpPr>
        <p:spPr>
          <a:xfrm>
            <a:off x="443781" y="937890"/>
            <a:ext cx="10993221" cy="1044357"/>
          </a:xfrm>
        </p:spPr>
        <p:txBody>
          <a:bodyPr lIns="60960" tIns="30480" rIns="60960" bIns="30480" anchor="t"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>
                <a:latin typeface="Modern Love Caps"/>
              </a:rPr>
              <a:t>Présentation du parcours</a:t>
            </a:r>
          </a:p>
          <a:p>
            <a:pPr algn="ctr"/>
            <a:r>
              <a:rPr lang="fr-FR" sz="4000">
                <a:latin typeface="Modern Love Caps"/>
              </a:rPr>
              <a:t>Des 4 briques autour des Escape Games  Pédagogiques </a:t>
            </a:r>
            <a:r>
              <a:rPr lang="fr-FR" sz="3200">
                <a:latin typeface="Modern Love Caps"/>
              </a:rPr>
              <a:t> </a:t>
            </a:r>
            <a:endParaRPr lang="fr-FR" sz="3200"/>
          </a:p>
          <a:p>
            <a:pPr algn="ctr"/>
            <a:endParaRPr lang="fr-FR" sz="6400">
              <a:latin typeface="Modern Love Caps" panose="04070805081001020A01" pitchFamily="8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EB141B1-B703-4C22-9C89-614E373DD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035" y="2362872"/>
            <a:ext cx="2807375" cy="253422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A70BFA3-5185-4FC3-8856-8B467778B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513" y="2237144"/>
            <a:ext cx="947619" cy="1659227"/>
          </a:xfrm>
          <a:prstGeom prst="rect">
            <a:avLst/>
          </a:prstGeom>
        </p:spPr>
      </p:pic>
      <p:cxnSp>
        <p:nvCxnSpPr>
          <p:cNvPr id="12" name="Connecteur : en arc 11">
            <a:extLst>
              <a:ext uri="{FF2B5EF4-FFF2-40B4-BE49-F238E27FC236}">
                <a16:creationId xmlns:a16="http://schemas.microsoft.com/office/drawing/2014/main" id="{9DD08055-4509-4A60-ACF2-FCA1005D3C65}"/>
              </a:ext>
            </a:extLst>
          </p:cNvPr>
          <p:cNvCxnSpPr>
            <a:cxnSpLocks/>
          </p:cNvCxnSpPr>
          <p:nvPr/>
        </p:nvCxnSpPr>
        <p:spPr>
          <a:xfrm flipV="1">
            <a:off x="3503355" y="3429000"/>
            <a:ext cx="1651509" cy="624441"/>
          </a:xfrm>
          <a:prstGeom prst="curvedConnector3">
            <a:avLst>
              <a:gd name="adj1" fmla="val 50000"/>
            </a:avLst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" name="Image 25">
            <a:extLst>
              <a:ext uri="{FF2B5EF4-FFF2-40B4-BE49-F238E27FC236}">
                <a16:creationId xmlns:a16="http://schemas.microsoft.com/office/drawing/2014/main" id="{8E2B803D-A152-4543-828D-5028CFFDF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1578" y="1799744"/>
            <a:ext cx="2481264" cy="2300339"/>
          </a:xfrm>
          <a:prstGeom prst="rect">
            <a:avLst/>
          </a:prstGeom>
        </p:spPr>
      </p:pic>
      <p:cxnSp>
        <p:nvCxnSpPr>
          <p:cNvPr id="27" name="Connecteur : en arc 26">
            <a:extLst>
              <a:ext uri="{FF2B5EF4-FFF2-40B4-BE49-F238E27FC236}">
                <a16:creationId xmlns:a16="http://schemas.microsoft.com/office/drawing/2014/main" id="{8323F1F0-429D-45E1-96D0-58985B3903A8}"/>
              </a:ext>
            </a:extLst>
          </p:cNvPr>
          <p:cNvCxnSpPr>
            <a:cxnSpLocks/>
          </p:cNvCxnSpPr>
          <p:nvPr/>
        </p:nvCxnSpPr>
        <p:spPr>
          <a:xfrm>
            <a:off x="7272948" y="3149656"/>
            <a:ext cx="1860693" cy="746715"/>
          </a:xfrm>
          <a:prstGeom prst="curvedConnector3">
            <a:avLst>
              <a:gd name="adj1" fmla="val 48850"/>
            </a:avLst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3" name="Image 32">
            <a:extLst>
              <a:ext uri="{FF2B5EF4-FFF2-40B4-BE49-F238E27FC236}">
                <a16:creationId xmlns:a16="http://schemas.microsoft.com/office/drawing/2014/main" id="{9DC66B8A-F002-4BE6-BB9B-304324DB08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2357" y="2883763"/>
            <a:ext cx="2320610" cy="2280828"/>
          </a:xfrm>
          <a:prstGeom prst="rect">
            <a:avLst/>
          </a:prstGeom>
        </p:spPr>
      </p:pic>
      <p:cxnSp>
        <p:nvCxnSpPr>
          <p:cNvPr id="34" name="Connecteur : en arc 33">
            <a:extLst>
              <a:ext uri="{FF2B5EF4-FFF2-40B4-BE49-F238E27FC236}">
                <a16:creationId xmlns:a16="http://schemas.microsoft.com/office/drawing/2014/main" id="{F8C00C86-E5D0-48BB-B374-900B7A76F9C2}"/>
              </a:ext>
            </a:extLst>
          </p:cNvPr>
          <p:cNvCxnSpPr>
            <a:cxnSpLocks/>
          </p:cNvCxnSpPr>
          <p:nvPr/>
        </p:nvCxnSpPr>
        <p:spPr>
          <a:xfrm rot="10800000" flipV="1">
            <a:off x="8594082" y="4897097"/>
            <a:ext cx="1354912" cy="807415"/>
          </a:xfrm>
          <a:prstGeom prst="curvedConnector3">
            <a:avLst>
              <a:gd name="adj1" fmla="val 50000"/>
            </a:avLst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2" name="Image 41">
            <a:extLst>
              <a:ext uri="{FF2B5EF4-FFF2-40B4-BE49-F238E27FC236}">
                <a16:creationId xmlns:a16="http://schemas.microsoft.com/office/drawing/2014/main" id="{22560BA2-F18E-4638-8758-5EF254510C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1932" y="4744737"/>
            <a:ext cx="2181758" cy="1935431"/>
          </a:xfrm>
          <a:prstGeom prst="rect">
            <a:avLst/>
          </a:prstGeom>
        </p:spPr>
      </p:pic>
      <p:sp>
        <p:nvSpPr>
          <p:cNvPr id="44" name="Ellipse 43">
            <a:extLst>
              <a:ext uri="{FF2B5EF4-FFF2-40B4-BE49-F238E27FC236}">
                <a16:creationId xmlns:a16="http://schemas.microsoft.com/office/drawing/2014/main" id="{87EE876B-19D3-427D-BC27-B0F821BB4F9F}"/>
              </a:ext>
            </a:extLst>
          </p:cNvPr>
          <p:cNvSpPr/>
          <p:nvPr/>
        </p:nvSpPr>
        <p:spPr>
          <a:xfrm>
            <a:off x="5310618" y="3806230"/>
            <a:ext cx="2924425" cy="11947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900" b="1">
                <a:solidFill>
                  <a:schemeClr val="tx1"/>
                </a:solidFill>
              </a:rPr>
              <a:t>Présentation module Escape Game qu’offre Pégase</a:t>
            </a:r>
            <a:endParaRPr lang="fr-FR" sz="1900" b="1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9636A1BC-AFC2-44B4-AD81-9ED8860F1221}"/>
              </a:ext>
            </a:extLst>
          </p:cNvPr>
          <p:cNvSpPr/>
          <p:nvPr/>
        </p:nvSpPr>
        <p:spPr>
          <a:xfrm>
            <a:off x="2010611" y="5164591"/>
            <a:ext cx="4529480" cy="13830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9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Présentations de différents outils numériques</a:t>
            </a:r>
          </a:p>
          <a:p>
            <a:pPr algn="ctr"/>
            <a:r>
              <a:rPr lang="fr-FR" sz="19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qui permettent de construire</a:t>
            </a:r>
          </a:p>
          <a:p>
            <a:pPr algn="ctr"/>
            <a:r>
              <a:rPr lang="fr-FR" sz="19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des escape </a:t>
            </a:r>
            <a:r>
              <a:rPr lang="fr-FR" sz="1900" b="1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games</a:t>
            </a:r>
            <a:endParaRPr lang="fr-FR" sz="19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0F487827-D50E-4445-963C-EFC3DE9D737B}"/>
              </a:ext>
            </a:extLst>
          </p:cNvPr>
          <p:cNvSpPr/>
          <p:nvPr/>
        </p:nvSpPr>
        <p:spPr>
          <a:xfrm>
            <a:off x="8703690" y="2148930"/>
            <a:ext cx="3121185" cy="124922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900" b="1">
                <a:solidFill>
                  <a:schemeClr val="tx1"/>
                </a:solidFill>
              </a:rPr>
              <a:t>Atelier de création d’un Escape Game pour présenter </a:t>
            </a:r>
          </a:p>
          <a:p>
            <a:pPr algn="ctr"/>
            <a:r>
              <a:rPr lang="fr-FR" sz="1900" b="1">
                <a:solidFill>
                  <a:schemeClr val="tx1"/>
                </a:solidFill>
              </a:rPr>
              <a:t>votre atelier !</a:t>
            </a:r>
            <a:endParaRPr lang="fr-FR" sz="1900" b="1"/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4772979D-B208-44AF-9A32-655E3497A6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5170" y="1972349"/>
            <a:ext cx="1116979" cy="1324089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FE0BC245-E117-4908-B801-0E6D73FFD2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8574" y="4525232"/>
            <a:ext cx="1078705" cy="1278718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9C436466-D2F1-4E50-A89D-8B7D07D0AF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24655" y="5073232"/>
            <a:ext cx="1243757" cy="1474374"/>
          </a:xfrm>
          <a:prstGeom prst="rect">
            <a:avLst/>
          </a:prstGeom>
        </p:spPr>
      </p:pic>
      <p:pic>
        <p:nvPicPr>
          <p:cNvPr id="3" name="Graphic 3" descr="Drapeau de golf dans un trou avec un remplissage uni">
            <a:extLst>
              <a:ext uri="{FF2B5EF4-FFF2-40B4-BE49-F238E27FC236}">
                <a16:creationId xmlns:a16="http://schemas.microsoft.com/office/drawing/2014/main" id="{AD0D80D3-55C5-4E01-A119-72BBE639A2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036908" y="374409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5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lipart&#10;&#10;Description générée automatiquement">
            <a:extLst>
              <a:ext uri="{FF2B5EF4-FFF2-40B4-BE49-F238E27FC236}">
                <a16:creationId xmlns:a16="http://schemas.microsoft.com/office/drawing/2014/main" id="{88010C3B-2AB9-4B22-A2EE-5B05D9749C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55" y="3953025"/>
            <a:ext cx="2533635" cy="253363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CA56D13-95F1-4758-8DE9-9ADB50624777}"/>
              </a:ext>
            </a:extLst>
          </p:cNvPr>
          <p:cNvSpPr txBox="1"/>
          <p:nvPr/>
        </p:nvSpPr>
        <p:spPr>
          <a:xfrm>
            <a:off x="1506646" y="1301180"/>
            <a:ext cx="7596179" cy="193899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2400" b="1">
                <a:latin typeface="Eras Light ITC"/>
              </a:rPr>
              <a:t>Je vous propose de me retrouver sur </a:t>
            </a:r>
            <a:r>
              <a:rPr lang="fr-FR" sz="2400" b="1">
                <a:solidFill>
                  <a:srgbClr val="FF0000"/>
                </a:solidFill>
                <a:latin typeface="Eras Light ITC"/>
              </a:rPr>
              <a:t>une slide </a:t>
            </a:r>
            <a:r>
              <a:rPr lang="fr-FR" sz="1200" b="1">
                <a:solidFill>
                  <a:srgbClr val="FF0000"/>
                </a:solidFill>
                <a:latin typeface="Eras Light ITC"/>
              </a:rPr>
              <a:t>(ou plusieurs)</a:t>
            </a:r>
            <a:r>
              <a:rPr lang="fr-FR" sz="2400" b="1">
                <a:solidFill>
                  <a:srgbClr val="FF0000"/>
                </a:solidFill>
                <a:latin typeface="Eras Light ITC"/>
              </a:rPr>
              <a:t> </a:t>
            </a:r>
            <a:r>
              <a:rPr lang="fr-FR" sz="2400" b="1">
                <a:latin typeface="Eras Light ITC"/>
              </a:rPr>
              <a:t>de chacune des 4 briques du parcours Escape Game. Un indice vous donnera </a:t>
            </a:r>
            <a:r>
              <a:rPr lang="fr-FR" sz="2400" b="1">
                <a:solidFill>
                  <a:srgbClr val="FF0000"/>
                </a:solidFill>
                <a:latin typeface="Eras Light ITC"/>
              </a:rPr>
              <a:t>l’accès à 4 portes </a:t>
            </a:r>
            <a:r>
              <a:rPr lang="fr-FR" sz="2400" b="1">
                <a:latin typeface="Eras Light ITC"/>
              </a:rPr>
              <a:t>de l’Escape Game Numérique</a:t>
            </a:r>
            <a:r>
              <a:rPr lang="fr-FR" sz="2400" b="1">
                <a:solidFill>
                  <a:srgbClr val="FF0000"/>
                </a:solidFill>
                <a:latin typeface="Eras Light ITC"/>
              </a:rPr>
              <a:t>*</a:t>
            </a:r>
            <a:r>
              <a:rPr lang="fr-FR" sz="2400" b="1">
                <a:latin typeface="Eras Light ITC"/>
              </a:rPr>
              <a:t> créé par les collègues d’Occitanie autour de l’intelligence artificielle.  </a:t>
            </a:r>
            <a:endParaRPr lang="fr-FR" sz="2400" b="1">
              <a:latin typeface="Eras Light ITC" panose="020B0402030504020804" pitchFamily="34" charset="0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75E07F0-679F-4ECA-9A22-A6194DD935C6}"/>
              </a:ext>
            </a:extLst>
          </p:cNvPr>
          <p:cNvSpPr/>
          <p:nvPr/>
        </p:nvSpPr>
        <p:spPr>
          <a:xfrm>
            <a:off x="6470317" y="4672439"/>
            <a:ext cx="4898190" cy="196855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BAF361A-519F-43C5-8AF3-C4DC47F4C693}"/>
              </a:ext>
            </a:extLst>
          </p:cNvPr>
          <p:cNvSpPr txBox="1">
            <a:spLocks/>
          </p:cNvSpPr>
          <p:nvPr/>
        </p:nvSpPr>
        <p:spPr>
          <a:xfrm>
            <a:off x="6356482" y="5145027"/>
            <a:ext cx="5125860" cy="1177509"/>
          </a:xfrm>
        </p:spPr>
        <p:txBody>
          <a:bodyPr lIns="60960" tIns="30480" rIns="60960" bIns="30480" anchor="t"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>
                <a:latin typeface="Modern Love Caps"/>
              </a:rPr>
              <a:t>votre mission </a:t>
            </a:r>
          </a:p>
          <a:p>
            <a:pPr algn="ctr"/>
            <a:r>
              <a:rPr lang="fr-FR" sz="4000">
                <a:latin typeface="Modern Love Caps"/>
              </a:rPr>
              <a:t>si vous l’acceptez…</a:t>
            </a:r>
            <a:r>
              <a:rPr lang="fr-FR" sz="3200">
                <a:latin typeface="Modern Love Caps"/>
              </a:rPr>
              <a:t> </a:t>
            </a:r>
            <a:endParaRPr lang="fr-FR" sz="3200"/>
          </a:p>
          <a:p>
            <a:pPr algn="ctr"/>
            <a:endParaRPr lang="fr-FR" sz="6400">
              <a:latin typeface="Modern Love Caps" panose="04070805081001020A01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686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que 1" descr="Loupe avec un remplissage uni">
            <a:extLst>
              <a:ext uri="{FF2B5EF4-FFF2-40B4-BE49-F238E27FC236}">
                <a16:creationId xmlns:a16="http://schemas.microsoft.com/office/drawing/2014/main" id="{562E0BCB-34E4-4911-A041-572175C19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29870" y="953366"/>
            <a:ext cx="1332261" cy="1332261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63CE37A3-5CA7-4E14-9260-296267AE7FE5}"/>
              </a:ext>
            </a:extLst>
          </p:cNvPr>
          <p:cNvSpPr txBox="1">
            <a:spLocks/>
          </p:cNvSpPr>
          <p:nvPr/>
        </p:nvSpPr>
        <p:spPr>
          <a:xfrm>
            <a:off x="599390" y="2359243"/>
            <a:ext cx="10993221" cy="1674129"/>
          </a:xfrm>
        </p:spPr>
        <p:txBody>
          <a:bodyPr lIns="60960" tIns="30480" rIns="60960" bIns="30480" anchor="t"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6400">
                <a:solidFill>
                  <a:srgbClr val="FFDE59"/>
                </a:solidFill>
                <a:latin typeface="Modern Love Caps"/>
              </a:rPr>
              <a:t>En mode création</a:t>
            </a:r>
            <a:endParaRPr lang="fr-FR"/>
          </a:p>
          <a:p>
            <a:pPr algn="ctr"/>
            <a:endParaRPr lang="fr-FR" sz="6400">
              <a:latin typeface="Modern Love Caps" panose="04070805081001020A01" pitchFamily="82" charset="0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9CCB6CA-D874-413B-AE03-559B2869CAE5}"/>
              </a:ext>
            </a:extLst>
          </p:cNvPr>
          <p:cNvSpPr/>
          <p:nvPr/>
        </p:nvSpPr>
        <p:spPr>
          <a:xfrm>
            <a:off x="6096000" y="4305928"/>
            <a:ext cx="3738829" cy="19812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17ED292-B5E8-4377-9774-1C4F661DFAC6}"/>
              </a:ext>
            </a:extLst>
          </p:cNvPr>
          <p:cNvSpPr txBox="1"/>
          <p:nvPr/>
        </p:nvSpPr>
        <p:spPr>
          <a:xfrm>
            <a:off x="6690608" y="4404958"/>
            <a:ext cx="2814320" cy="1908215"/>
          </a:xfrm>
          <a:prstGeom prst="rect">
            <a:avLst/>
          </a:prstGeom>
          <a:noFill/>
        </p:spPr>
        <p:txBody>
          <a:bodyPr wrap="square" lIns="60960" tIns="30480" rIns="60960" bIns="30480" rtlCol="0" anchor="t">
            <a:spAutoFit/>
          </a:bodyPr>
          <a:lstStyle/>
          <a:p>
            <a:pPr algn="ctr"/>
            <a:r>
              <a:rPr lang="fr-FR" sz="30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Love Grunge"/>
              </a:rPr>
              <a:t>Crystel</a:t>
            </a:r>
            <a:r>
              <a:rPr lang="fr-FR" sz="3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Love Grunge"/>
              </a:rPr>
              <a:t>, Benoit, Delphine &amp; Aurélia</a:t>
            </a:r>
            <a:endParaRPr lang="en-US" sz="300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6525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EF6616-CEF8-4E34-BBAB-01147E61CC7A}"/>
              </a:ext>
            </a:extLst>
          </p:cNvPr>
          <p:cNvSpPr txBox="1"/>
          <p:nvPr/>
        </p:nvSpPr>
        <p:spPr>
          <a:xfrm>
            <a:off x="1928782" y="1580402"/>
            <a:ext cx="6469653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err="1">
                <a:latin typeface="Eras Medium ITC"/>
              </a:rPr>
              <a:t>Créer</a:t>
            </a:r>
            <a:r>
              <a:rPr lang="en-US" sz="2200">
                <a:latin typeface="Eras Medium ITC"/>
              </a:rPr>
              <a:t> un escape game pour présenter </a:t>
            </a:r>
            <a:r>
              <a:rPr lang="en-US" sz="2200" err="1">
                <a:latin typeface="Eras Medium ITC"/>
              </a:rPr>
              <a:t>notre</a:t>
            </a:r>
            <a:r>
              <a:rPr lang="en-US" sz="2200">
                <a:latin typeface="Eras Medium ITC"/>
              </a:rPr>
              <a:t> atelier</a:t>
            </a:r>
            <a:endParaRPr lang="en-US" sz="2200">
              <a:latin typeface="Eras Medium ITC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98FDCC-B286-49DF-A301-44DD37EB642B}"/>
              </a:ext>
            </a:extLst>
          </p:cNvPr>
          <p:cNvSpPr txBox="1"/>
          <p:nvPr/>
        </p:nvSpPr>
        <p:spPr>
          <a:xfrm>
            <a:off x="3988378" y="2710226"/>
            <a:ext cx="274320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Eras Medium ITC"/>
              </a:rPr>
              <a:t>En mode co-design</a:t>
            </a:r>
            <a:endParaRPr lang="en-US" sz="2200">
              <a:latin typeface="Eras Medium ITC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A35CAC-C43B-4D3C-AADA-4E0195B3BBBE}"/>
              </a:ext>
            </a:extLst>
          </p:cNvPr>
          <p:cNvSpPr txBox="1"/>
          <p:nvPr/>
        </p:nvSpPr>
        <p:spPr>
          <a:xfrm>
            <a:off x="1218577" y="3403476"/>
            <a:ext cx="9585758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Eras Medium ITC"/>
              </a:rPr>
              <a:t>Crystel, Benoit, Delphine, Aurélia et ….............                              </a:t>
            </a:r>
            <a:r>
              <a:rPr lang="en-US" sz="4400" b="1">
                <a:latin typeface="Eras Medium ITC"/>
              </a:rPr>
              <a:t>VOUS !</a:t>
            </a:r>
            <a:endParaRPr lang="en-US" sz="4400" b="1">
              <a:latin typeface="Eras Medium ITC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20F456-175A-4C24-BE1A-9EF4BFA18408}"/>
              </a:ext>
            </a:extLst>
          </p:cNvPr>
          <p:cNvSpPr txBox="1"/>
          <p:nvPr/>
        </p:nvSpPr>
        <p:spPr>
          <a:xfrm>
            <a:off x="1168295" y="4979313"/>
            <a:ext cx="5818093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latin typeface="Eras Medium ITC"/>
              </a:rPr>
              <a:t>  Avec l'aide des                                       et de</a:t>
            </a:r>
            <a:endParaRPr lang="en-US" sz="2200">
              <a:latin typeface="Eras Medium ITC"/>
              <a:cs typeface="Calibri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733A89FF-A2EF-4EBC-B9AC-C192CFD08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5233" y="2269067"/>
            <a:ext cx="2034116" cy="2076449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51137B59-E6FD-4F8B-B080-1870509D7B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94" t="1532" r="-79" b="-227"/>
          <a:stretch/>
        </p:blipFill>
        <p:spPr>
          <a:xfrm rot="660000">
            <a:off x="8374334" y="1542139"/>
            <a:ext cx="1697635" cy="772607"/>
          </a:xfrm>
          <a:prstGeom prst="rect">
            <a:avLst/>
          </a:prstGeom>
        </p:spPr>
      </p:pic>
      <p:sp>
        <p:nvSpPr>
          <p:cNvPr id="10" name="Rectangle: Folded Corner 9">
            <a:extLst>
              <a:ext uri="{FF2B5EF4-FFF2-40B4-BE49-F238E27FC236}">
                <a16:creationId xmlns:a16="http://schemas.microsoft.com/office/drawing/2014/main" id="{231D3A7E-D3A2-4349-93CD-9C167DE4271C}"/>
              </a:ext>
            </a:extLst>
          </p:cNvPr>
          <p:cNvSpPr/>
          <p:nvPr/>
        </p:nvSpPr>
        <p:spPr>
          <a:xfrm rot="300000">
            <a:off x="6997907" y="4784392"/>
            <a:ext cx="709332" cy="726514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cs typeface="Calibri"/>
            </a:endParaRPr>
          </a:p>
        </p:txBody>
      </p:sp>
      <p:sp>
        <p:nvSpPr>
          <p:cNvPr id="12" name="Rectangle: Folded Corner 11">
            <a:extLst>
              <a:ext uri="{FF2B5EF4-FFF2-40B4-BE49-F238E27FC236}">
                <a16:creationId xmlns:a16="http://schemas.microsoft.com/office/drawing/2014/main" id="{2AA6F268-0209-43AF-AE47-86DF60C0E874}"/>
              </a:ext>
            </a:extLst>
          </p:cNvPr>
          <p:cNvSpPr/>
          <p:nvPr/>
        </p:nvSpPr>
        <p:spPr>
          <a:xfrm rot="21480000">
            <a:off x="7569407" y="4953725"/>
            <a:ext cx="709332" cy="726514"/>
          </a:xfrm>
          <a:prstGeom prst="foldedCorner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cs typeface="Calibri"/>
            </a:endParaRPr>
          </a:p>
        </p:txBody>
      </p:sp>
      <p:sp>
        <p:nvSpPr>
          <p:cNvPr id="13" name="Rectangle: Folded Corner 12">
            <a:extLst>
              <a:ext uri="{FF2B5EF4-FFF2-40B4-BE49-F238E27FC236}">
                <a16:creationId xmlns:a16="http://schemas.microsoft.com/office/drawing/2014/main" id="{51CA3690-1AD0-4624-896A-7A93CA85EC33}"/>
              </a:ext>
            </a:extLst>
          </p:cNvPr>
          <p:cNvSpPr/>
          <p:nvPr/>
        </p:nvSpPr>
        <p:spPr>
          <a:xfrm rot="300000">
            <a:off x="7304822" y="5324141"/>
            <a:ext cx="709332" cy="726514"/>
          </a:xfrm>
          <a:prstGeom prst="foldedCorne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cs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9F0537-FA84-4B2D-9FCA-D7964F4CBFBC}"/>
              </a:ext>
            </a:extLst>
          </p:cNvPr>
          <p:cNvSpPr/>
          <p:nvPr/>
        </p:nvSpPr>
        <p:spPr>
          <a:xfrm>
            <a:off x="9945219" y="5826104"/>
            <a:ext cx="1322916" cy="433917"/>
          </a:xfrm>
          <a:prstGeom prst="rect">
            <a:avLst/>
          </a:prstGeom>
          <a:solidFill>
            <a:srgbClr val="FF0000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cs typeface="Calibri"/>
              </a:rPr>
              <a:t>EN DIRECT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ED233024-C16C-4459-8B94-368B1533AD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7008" y="4291807"/>
            <a:ext cx="643261" cy="8066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4774A8D-37A7-4EC5-BA6B-00A210D946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00000">
            <a:off x="4661308" y="4434993"/>
            <a:ext cx="604020" cy="745085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663830BC-61AF-4334-8275-302E134641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9370" y="5405374"/>
            <a:ext cx="590573" cy="743404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5F234E9C-F4C3-4101-A9A9-47F2AF5D81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780000">
            <a:off x="4198993" y="4622080"/>
            <a:ext cx="539576" cy="698374"/>
          </a:xfrm>
          <a:prstGeom prst="rect">
            <a:avLst/>
          </a:prstGeom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C4C77280-32BE-4CF5-8037-F6528D4D49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260000">
            <a:off x="3813044" y="5124034"/>
            <a:ext cx="659330" cy="82232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9DAF45B-7831-4F37-B35A-33FBD70226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8434" y="4774561"/>
            <a:ext cx="643261" cy="838092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B76A68B3-7337-457B-8BA6-C4C28A2F43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62011" y="5117890"/>
            <a:ext cx="674458" cy="843919"/>
          </a:xfrm>
          <a:prstGeom prst="rect">
            <a:avLst/>
          </a:prstGeom>
        </p:spPr>
      </p:pic>
      <p:sp>
        <p:nvSpPr>
          <p:cNvPr id="29" name="ZoneTexte 13">
            <a:extLst>
              <a:ext uri="{FF2B5EF4-FFF2-40B4-BE49-F238E27FC236}">
                <a16:creationId xmlns:a16="http://schemas.microsoft.com/office/drawing/2014/main" id="{F8ACC7D0-3AD9-4E95-8DCB-FCBA3147BC8F}"/>
              </a:ext>
            </a:extLst>
          </p:cNvPr>
          <p:cNvSpPr txBox="1"/>
          <p:nvPr/>
        </p:nvSpPr>
        <p:spPr>
          <a:xfrm>
            <a:off x="634897" y="942754"/>
            <a:ext cx="5732030" cy="5386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900">
                <a:solidFill>
                  <a:srgbClr val="00AC8C"/>
                </a:solidFill>
                <a:latin typeface="Modern Love"/>
              </a:rPr>
              <a:t>En 1h, on va ... </a:t>
            </a:r>
          </a:p>
        </p:txBody>
      </p:sp>
    </p:spTree>
    <p:extLst>
      <p:ext uri="{BB962C8B-B14F-4D97-AF65-F5344CB8AC3E}">
        <p14:creationId xmlns:p14="http://schemas.microsoft.com/office/powerpoint/2010/main" val="802791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37E06ABB-FE46-41AC-8820-C79DC17EC0C7}"/>
              </a:ext>
            </a:extLst>
          </p:cNvPr>
          <p:cNvSpPr/>
          <p:nvPr/>
        </p:nvSpPr>
        <p:spPr>
          <a:xfrm>
            <a:off x="9231166" y="137336"/>
            <a:ext cx="2780240" cy="3211594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AE8795-C355-47D2-969A-DBB8FF78B241}"/>
              </a:ext>
            </a:extLst>
          </p:cNvPr>
          <p:cNvSpPr/>
          <p:nvPr/>
        </p:nvSpPr>
        <p:spPr>
          <a:xfrm>
            <a:off x="6179312" y="137335"/>
            <a:ext cx="2780240" cy="3211594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D6E69ED-B1B0-41D3-9520-396B15AEA127}"/>
              </a:ext>
            </a:extLst>
          </p:cNvPr>
          <p:cNvSpPr/>
          <p:nvPr/>
        </p:nvSpPr>
        <p:spPr>
          <a:xfrm>
            <a:off x="3167142" y="137335"/>
            <a:ext cx="2780240" cy="3211594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EE6ACC8-E7E4-46CD-AF59-39E6A720D86E}"/>
              </a:ext>
            </a:extLst>
          </p:cNvPr>
          <p:cNvSpPr/>
          <p:nvPr/>
        </p:nvSpPr>
        <p:spPr>
          <a:xfrm>
            <a:off x="180594" y="3509071"/>
            <a:ext cx="11830812" cy="2891729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6A6D16-8A19-410F-AE67-7F2EDF00CCA7}"/>
              </a:ext>
            </a:extLst>
          </p:cNvPr>
          <p:cNvSpPr/>
          <p:nvPr/>
        </p:nvSpPr>
        <p:spPr>
          <a:xfrm>
            <a:off x="180594" y="137335"/>
            <a:ext cx="2780240" cy="3211594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E0739E3-C77C-4DE1-9836-30446C085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509" y="196107"/>
            <a:ext cx="2655515" cy="282793"/>
          </a:xfrm>
          <a:prstGeom prst="rect">
            <a:avLst/>
          </a:prstGeom>
        </p:spPr>
      </p:pic>
      <p:pic>
        <p:nvPicPr>
          <p:cNvPr id="7" name="Image 6" descr="Une image contenant texte, horloge, clipart&#10;&#10;Description générée automatiquement">
            <a:extLst>
              <a:ext uri="{FF2B5EF4-FFF2-40B4-BE49-F238E27FC236}">
                <a16:creationId xmlns:a16="http://schemas.microsoft.com/office/drawing/2014/main" id="{1552AEFA-4065-4E20-BD38-1238423C2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0" y="190393"/>
            <a:ext cx="2019897" cy="279330"/>
          </a:xfrm>
          <a:prstGeom prst="rect">
            <a:avLst/>
          </a:prstGeom>
        </p:spPr>
      </p:pic>
      <p:pic>
        <p:nvPicPr>
          <p:cNvPr id="9" name="Image 8" descr="Une image contenant texte, horloge&#10;&#10;Description générée automatiquement">
            <a:extLst>
              <a:ext uri="{FF2B5EF4-FFF2-40B4-BE49-F238E27FC236}">
                <a16:creationId xmlns:a16="http://schemas.microsoft.com/office/drawing/2014/main" id="{3302C32D-BCC9-48D6-9104-20D664B46A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256" y="3646230"/>
            <a:ext cx="2233294" cy="28088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4C7D0ED-559A-49A3-A8BA-43DDF852B4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394" y="192359"/>
            <a:ext cx="1014734" cy="279330"/>
          </a:xfrm>
          <a:prstGeom prst="rect">
            <a:avLst/>
          </a:prstGeom>
        </p:spPr>
      </p:pic>
      <p:pic>
        <p:nvPicPr>
          <p:cNvPr id="13" name="Image 12" descr="Une image contenant texte, frappant, clipart&#10;&#10;Description générée automatiquement">
            <a:extLst>
              <a:ext uri="{FF2B5EF4-FFF2-40B4-BE49-F238E27FC236}">
                <a16:creationId xmlns:a16="http://schemas.microsoft.com/office/drawing/2014/main" id="{E0C26171-BF97-42C5-97B3-F6EA644503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996" y="188718"/>
            <a:ext cx="1828800" cy="280857"/>
          </a:xfrm>
          <a:prstGeom prst="rect">
            <a:avLst/>
          </a:prstGeom>
        </p:spPr>
      </p:pic>
      <p:pic>
        <p:nvPicPr>
          <p:cNvPr id="24" name="Image 23" descr="Une image contenant table&#10;&#10;Description générée automatiquement">
            <a:extLst>
              <a:ext uri="{FF2B5EF4-FFF2-40B4-BE49-F238E27FC236}">
                <a16:creationId xmlns:a16="http://schemas.microsoft.com/office/drawing/2014/main" id="{B68BF3EA-A6DF-468B-8309-17E3653936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511" y="6467330"/>
            <a:ext cx="1235489" cy="35257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E0E26BA6-7A52-451C-97FD-CAD2C795EE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118" y="3646228"/>
            <a:ext cx="1882588" cy="282720"/>
          </a:xfrm>
          <a:prstGeom prst="rect">
            <a:avLst/>
          </a:prstGeom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D6407584-4957-4B0B-8D91-CA9D04499E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1903" y="5970837"/>
            <a:ext cx="1524000" cy="209486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6974782-F69D-4576-A5F9-EBDC8177F05E}"/>
              </a:ext>
            </a:extLst>
          </p:cNvPr>
          <p:cNvSpPr txBox="1"/>
          <p:nvPr/>
        </p:nvSpPr>
        <p:spPr>
          <a:xfrm>
            <a:off x="3774141" y="4034116"/>
            <a:ext cx="3630705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har char="•"/>
            </a:pPr>
            <a:r>
              <a:rPr lang="fr-FR" sz="1100">
                <a:cs typeface="Calibri"/>
              </a:rPr>
              <a:t> ...</a:t>
            </a:r>
            <a:endParaRPr lang="en-US" sz="1100">
              <a:cs typeface="Calibri"/>
            </a:endParaRPr>
          </a:p>
          <a:p>
            <a:pPr>
              <a:buChar char="•"/>
            </a:pPr>
            <a:r>
              <a:rPr lang="fr-FR" sz="1100">
                <a:cs typeface="Calibri"/>
              </a:rPr>
              <a:t> ...</a:t>
            </a:r>
            <a:endParaRPr lang="en-US" sz="1100">
              <a:cs typeface="Calibri"/>
            </a:endParaRPr>
          </a:p>
          <a:p>
            <a:pPr>
              <a:buChar char="•"/>
            </a:pPr>
            <a:r>
              <a:rPr lang="fr-FR" sz="1100">
                <a:cs typeface="Calibri"/>
              </a:rPr>
              <a:t> ...</a:t>
            </a:r>
            <a:endParaRPr lang="en-US" sz="1100">
              <a:cs typeface="Calibri"/>
            </a:endParaRPr>
          </a:p>
          <a:p>
            <a:pPr>
              <a:buChar char="•"/>
            </a:pPr>
            <a:r>
              <a:rPr lang="fr-FR" sz="1100">
                <a:cs typeface="Calibri"/>
              </a:rPr>
              <a:t> ...</a:t>
            </a:r>
            <a:r>
              <a:rPr lang="en-US" sz="1100">
                <a:cs typeface="Calibri"/>
              </a:rPr>
              <a:t> </a:t>
            </a:r>
          </a:p>
          <a:p>
            <a:pPr>
              <a:buChar char="•"/>
            </a:pPr>
            <a:r>
              <a:rPr lang="fr-FR" sz="1100">
                <a:cs typeface="Calibri"/>
              </a:rPr>
              <a:t> ...</a:t>
            </a:r>
          </a:p>
          <a:p>
            <a:pPr>
              <a:buChar char="•"/>
            </a:pPr>
            <a:r>
              <a:rPr lang="fr-FR" sz="1100">
                <a:cs typeface="Calibri"/>
              </a:rPr>
              <a:t> ...</a:t>
            </a:r>
            <a:endParaRPr lang="en-US" sz="1100">
              <a:cs typeface="Calibri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1643CC9F-BE3A-47A1-8140-5181D5A100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022021" y="3919948"/>
            <a:ext cx="1506071" cy="2059081"/>
          </a:xfrm>
          <a:prstGeom prst="rect">
            <a:avLst/>
          </a:prstGeom>
        </p:spPr>
      </p:pic>
      <p:pic>
        <p:nvPicPr>
          <p:cNvPr id="4" name="Picture 24">
            <a:extLst>
              <a:ext uri="{FF2B5EF4-FFF2-40B4-BE49-F238E27FC236}">
                <a16:creationId xmlns:a16="http://schemas.microsoft.com/office/drawing/2014/main" id="{94CC35DA-87D8-4BBC-8ACA-225ABFBFA60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424752" y="2329092"/>
            <a:ext cx="1532965" cy="2105025"/>
          </a:xfrm>
          <a:prstGeom prst="rect">
            <a:avLst/>
          </a:prstGeom>
        </p:spPr>
      </p:pic>
      <p:sp>
        <p:nvSpPr>
          <p:cNvPr id="36" name="Rectangle: Folded Corner 35">
            <a:extLst>
              <a:ext uri="{FF2B5EF4-FFF2-40B4-BE49-F238E27FC236}">
                <a16:creationId xmlns:a16="http://schemas.microsoft.com/office/drawing/2014/main" id="{330D66CE-E416-412A-88C8-E9EED5B77D74}"/>
              </a:ext>
            </a:extLst>
          </p:cNvPr>
          <p:cNvSpPr/>
          <p:nvPr/>
        </p:nvSpPr>
        <p:spPr>
          <a:xfrm>
            <a:off x="471747" y="1057596"/>
            <a:ext cx="1721223" cy="1532964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cs typeface="Calibri"/>
              </a:rPr>
              <a:t>Mon atelier </a:t>
            </a:r>
            <a:r>
              <a:rPr lang="en-US" err="1">
                <a:cs typeface="Calibri"/>
              </a:rPr>
              <a:t>Canopé</a:t>
            </a:r>
            <a:endParaRPr lang="en-US" err="1"/>
          </a:p>
        </p:txBody>
      </p:sp>
      <p:sp>
        <p:nvSpPr>
          <p:cNvPr id="37" name="Rectangle: Folded Corner 36">
            <a:extLst>
              <a:ext uri="{FF2B5EF4-FFF2-40B4-BE49-F238E27FC236}">
                <a16:creationId xmlns:a16="http://schemas.microsoft.com/office/drawing/2014/main" id="{FF0526C0-6D8C-48FD-9138-ACF4ADCF90C5}"/>
              </a:ext>
            </a:extLst>
          </p:cNvPr>
          <p:cNvSpPr/>
          <p:nvPr/>
        </p:nvSpPr>
        <p:spPr>
          <a:xfrm>
            <a:off x="3352447" y="637790"/>
            <a:ext cx="995082" cy="1075764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err="1">
                <a:cs typeface="Calibri"/>
              </a:rPr>
              <a:t>Usagers</a:t>
            </a:r>
            <a:r>
              <a:rPr lang="en-US">
                <a:cs typeface="Calibri"/>
              </a:rPr>
              <a:t> de </a:t>
            </a:r>
            <a:r>
              <a:rPr lang="en-US" err="1">
                <a:cs typeface="Calibri"/>
              </a:rPr>
              <a:t>l'atelier</a:t>
            </a:r>
          </a:p>
        </p:txBody>
      </p:sp>
      <p:sp>
        <p:nvSpPr>
          <p:cNvPr id="38" name="Rectangle: Folded Corner 37">
            <a:extLst>
              <a:ext uri="{FF2B5EF4-FFF2-40B4-BE49-F238E27FC236}">
                <a16:creationId xmlns:a16="http://schemas.microsoft.com/office/drawing/2014/main" id="{0D8A8902-98D5-49B5-8BE9-4020DF1D3337}"/>
              </a:ext>
            </a:extLst>
          </p:cNvPr>
          <p:cNvSpPr/>
          <p:nvPr/>
        </p:nvSpPr>
        <p:spPr>
          <a:xfrm>
            <a:off x="442718" y="4109702"/>
            <a:ext cx="2913528" cy="726141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err="1">
                <a:cs typeface="Calibri"/>
              </a:rPr>
              <a:t>Découvrir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l'atelier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Canopé</a:t>
            </a:r>
            <a:r>
              <a:rPr lang="en-US">
                <a:cs typeface="Calibri"/>
              </a:rPr>
              <a:t> de son </a:t>
            </a:r>
            <a:r>
              <a:rPr lang="en-US" err="1">
                <a:cs typeface="Calibri"/>
              </a:rPr>
              <a:t>département</a:t>
            </a:r>
          </a:p>
        </p:txBody>
      </p:sp>
      <p:sp>
        <p:nvSpPr>
          <p:cNvPr id="39" name="Rectangle: Folded Corner 38">
            <a:extLst>
              <a:ext uri="{FF2B5EF4-FFF2-40B4-BE49-F238E27FC236}">
                <a16:creationId xmlns:a16="http://schemas.microsoft.com/office/drawing/2014/main" id="{0413A3B5-8849-4EEB-9B7C-6EE6C2859599}"/>
              </a:ext>
            </a:extLst>
          </p:cNvPr>
          <p:cNvSpPr/>
          <p:nvPr/>
        </p:nvSpPr>
        <p:spPr>
          <a:xfrm>
            <a:off x="4737508" y="634802"/>
            <a:ext cx="851310" cy="543802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cs typeface="Calibri"/>
              </a:rPr>
              <a:t>PES</a:t>
            </a:r>
          </a:p>
        </p:txBody>
      </p:sp>
      <p:sp>
        <p:nvSpPr>
          <p:cNvPr id="40" name="Rectangle: Folded Corner 39">
            <a:extLst>
              <a:ext uri="{FF2B5EF4-FFF2-40B4-BE49-F238E27FC236}">
                <a16:creationId xmlns:a16="http://schemas.microsoft.com/office/drawing/2014/main" id="{EDC8D6F0-FBF1-41FB-B992-510C2729506A}"/>
              </a:ext>
            </a:extLst>
          </p:cNvPr>
          <p:cNvSpPr/>
          <p:nvPr/>
        </p:nvSpPr>
        <p:spPr>
          <a:xfrm>
            <a:off x="3220655" y="1744001"/>
            <a:ext cx="1523999" cy="1075764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err="1">
                <a:cs typeface="Calibri"/>
              </a:rPr>
              <a:t>Partenaires</a:t>
            </a:r>
            <a:r>
              <a:rPr lang="en-US">
                <a:cs typeface="Calibri"/>
              </a:rPr>
              <a:t> et collectivités</a:t>
            </a:r>
            <a:endParaRPr lang="en-US"/>
          </a:p>
        </p:txBody>
      </p:sp>
      <p:sp>
        <p:nvSpPr>
          <p:cNvPr id="41" name="Rectangle: Folded Corner 40">
            <a:extLst>
              <a:ext uri="{FF2B5EF4-FFF2-40B4-BE49-F238E27FC236}">
                <a16:creationId xmlns:a16="http://schemas.microsoft.com/office/drawing/2014/main" id="{451A84BE-7A36-4485-8672-D6C7B3D0BB98}"/>
              </a:ext>
            </a:extLst>
          </p:cNvPr>
          <p:cNvSpPr/>
          <p:nvPr/>
        </p:nvSpPr>
        <p:spPr>
          <a:xfrm>
            <a:off x="9514922" y="821468"/>
            <a:ext cx="1721223" cy="1532964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cs typeface="Calibri"/>
              </a:rPr>
              <a:t>30min</a:t>
            </a:r>
          </a:p>
        </p:txBody>
      </p:sp>
      <p:sp>
        <p:nvSpPr>
          <p:cNvPr id="42" name="Rectangle: Folded Corner 41">
            <a:extLst>
              <a:ext uri="{FF2B5EF4-FFF2-40B4-BE49-F238E27FC236}">
                <a16:creationId xmlns:a16="http://schemas.microsoft.com/office/drawing/2014/main" id="{3BE56A2C-94E3-4AAA-85EB-7BCD413DCADD}"/>
              </a:ext>
            </a:extLst>
          </p:cNvPr>
          <p:cNvSpPr/>
          <p:nvPr/>
        </p:nvSpPr>
        <p:spPr>
          <a:xfrm>
            <a:off x="382082" y="5013227"/>
            <a:ext cx="2913528" cy="726141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cs typeface="Calibri"/>
              </a:rPr>
              <a:t>Prendre </a:t>
            </a:r>
            <a:r>
              <a:rPr lang="en-US" err="1">
                <a:cs typeface="Calibri"/>
              </a:rPr>
              <a:t>connaissance</a:t>
            </a:r>
            <a:r>
              <a:rPr lang="en-US">
                <a:cs typeface="Calibri"/>
              </a:rPr>
              <a:t> des </a:t>
            </a:r>
            <a:r>
              <a:rPr lang="en-US" err="1">
                <a:cs typeface="Calibri"/>
              </a:rPr>
              <a:t>ressources</a:t>
            </a:r>
            <a:r>
              <a:rPr lang="en-US">
                <a:cs typeface="Calibri"/>
              </a:rPr>
              <a:t> de </a:t>
            </a:r>
            <a:r>
              <a:rPr lang="en-US" err="1">
                <a:cs typeface="Calibri"/>
              </a:rPr>
              <a:t>Canopé</a:t>
            </a:r>
            <a:endParaRPr lang="en-US">
              <a:cs typeface="Calibri"/>
            </a:endParaRPr>
          </a:p>
        </p:txBody>
      </p:sp>
      <p:sp>
        <p:nvSpPr>
          <p:cNvPr id="43" name="Rectangle: Folded Corner 42">
            <a:extLst>
              <a:ext uri="{FF2B5EF4-FFF2-40B4-BE49-F238E27FC236}">
                <a16:creationId xmlns:a16="http://schemas.microsoft.com/office/drawing/2014/main" id="{93BB7633-E926-4D11-A130-C63CE2E1BE3B}"/>
              </a:ext>
            </a:extLst>
          </p:cNvPr>
          <p:cNvSpPr/>
          <p:nvPr/>
        </p:nvSpPr>
        <p:spPr>
          <a:xfrm>
            <a:off x="6955004" y="3721121"/>
            <a:ext cx="995082" cy="1075764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err="1">
                <a:cs typeface="Calibri"/>
              </a:rPr>
              <a:t>Horaires</a:t>
            </a:r>
            <a:r>
              <a:rPr lang="en-US" sz="1400">
                <a:cs typeface="Calibri"/>
              </a:rPr>
              <a:t> précis</a:t>
            </a:r>
          </a:p>
        </p:txBody>
      </p:sp>
      <p:sp>
        <p:nvSpPr>
          <p:cNvPr id="44" name="Rectangle: Folded Corner 43">
            <a:extLst>
              <a:ext uri="{FF2B5EF4-FFF2-40B4-BE49-F238E27FC236}">
                <a16:creationId xmlns:a16="http://schemas.microsoft.com/office/drawing/2014/main" id="{62CEB6F8-6222-4FC9-A08D-2AB54A72721F}"/>
              </a:ext>
            </a:extLst>
          </p:cNvPr>
          <p:cNvSpPr/>
          <p:nvPr/>
        </p:nvSpPr>
        <p:spPr>
          <a:xfrm>
            <a:off x="10591263" y="4160947"/>
            <a:ext cx="1308847" cy="1255058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err="1">
                <a:cs typeface="Calibri"/>
              </a:rPr>
              <a:t>Tarifs</a:t>
            </a:r>
            <a:br>
              <a:rPr lang="en-US" sz="1400">
                <a:cs typeface="Calibri"/>
              </a:rPr>
            </a:br>
            <a:r>
              <a:rPr lang="en-US" sz="1400" err="1">
                <a:cs typeface="Calibri"/>
              </a:rPr>
              <a:t>Pégase</a:t>
            </a:r>
            <a:br>
              <a:rPr lang="en-US" sz="1400">
                <a:cs typeface="Calibri"/>
              </a:rPr>
            </a:br>
            <a:r>
              <a:rPr lang="en-US" sz="1400">
                <a:cs typeface="Calibri"/>
              </a:rPr>
              <a:t>Petits ateliers</a:t>
            </a:r>
          </a:p>
          <a:p>
            <a:pPr algn="ctr"/>
            <a:r>
              <a:rPr lang="en-US" sz="1400" err="1">
                <a:cs typeface="Calibri"/>
              </a:rPr>
              <a:t>Webinaires</a:t>
            </a:r>
            <a:r>
              <a:rPr lang="en-US" sz="1400">
                <a:cs typeface="Calibri"/>
              </a:rPr>
              <a:t> </a:t>
            </a:r>
            <a:r>
              <a:rPr lang="en-US" sz="1400" err="1">
                <a:cs typeface="Calibri"/>
              </a:rPr>
              <a:t>spé</a:t>
            </a:r>
            <a:endParaRPr lang="en-US" sz="1400">
              <a:cs typeface="Calibri"/>
            </a:endParaRPr>
          </a:p>
        </p:txBody>
      </p:sp>
      <p:sp>
        <p:nvSpPr>
          <p:cNvPr id="45" name="Rectangle: Folded Corner 44">
            <a:extLst>
              <a:ext uri="{FF2B5EF4-FFF2-40B4-BE49-F238E27FC236}">
                <a16:creationId xmlns:a16="http://schemas.microsoft.com/office/drawing/2014/main" id="{54209AA6-4C3A-458E-849B-D4A55D317CB0}"/>
              </a:ext>
            </a:extLst>
          </p:cNvPr>
          <p:cNvSpPr/>
          <p:nvPr/>
        </p:nvSpPr>
        <p:spPr>
          <a:xfrm>
            <a:off x="6679847" y="5062844"/>
            <a:ext cx="995082" cy="1075764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err="1">
                <a:cs typeface="Calibri"/>
              </a:rPr>
              <a:t>Utilisation</a:t>
            </a:r>
            <a:r>
              <a:rPr lang="en-US" sz="1400">
                <a:cs typeface="Calibri"/>
              </a:rPr>
              <a:t> e-</a:t>
            </a:r>
            <a:r>
              <a:rPr lang="en-US" sz="1400" err="1">
                <a:cs typeface="Calibri"/>
              </a:rPr>
              <a:t>sidoc</a:t>
            </a:r>
            <a:endParaRPr lang="en-US" sz="1400" err="1"/>
          </a:p>
        </p:txBody>
      </p:sp>
      <p:sp>
        <p:nvSpPr>
          <p:cNvPr id="46" name="Rectangle: Folded Corner 45">
            <a:extLst>
              <a:ext uri="{FF2B5EF4-FFF2-40B4-BE49-F238E27FC236}">
                <a16:creationId xmlns:a16="http://schemas.microsoft.com/office/drawing/2014/main" id="{9CACC666-3E1A-4901-903F-FBFF1C85408B}"/>
              </a:ext>
            </a:extLst>
          </p:cNvPr>
          <p:cNvSpPr/>
          <p:nvPr/>
        </p:nvSpPr>
        <p:spPr>
          <a:xfrm>
            <a:off x="8234976" y="3862673"/>
            <a:ext cx="1750653" cy="1922070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err="1">
                <a:cs typeface="Calibri"/>
              </a:rPr>
              <a:t>Offre</a:t>
            </a:r>
            <a:r>
              <a:rPr lang="en-US" sz="1400">
                <a:cs typeface="Calibri"/>
              </a:rPr>
              <a:t> </a:t>
            </a:r>
            <a:r>
              <a:rPr lang="en-US" sz="1400" err="1">
                <a:cs typeface="Calibri"/>
              </a:rPr>
              <a:t>en</a:t>
            </a:r>
            <a:r>
              <a:rPr lang="en-US" sz="1400">
                <a:cs typeface="Calibri"/>
              </a:rPr>
              <a:t> </a:t>
            </a:r>
            <a:r>
              <a:rPr lang="en-US" sz="1400" err="1">
                <a:cs typeface="Calibri"/>
              </a:rPr>
              <a:t>ligne</a:t>
            </a:r>
            <a:endParaRPr lang="en-US" sz="1400">
              <a:cs typeface="Calibri"/>
            </a:endParaRPr>
          </a:p>
          <a:p>
            <a:pPr algn="ctr"/>
            <a:r>
              <a:rPr lang="en-US" sz="1400" err="1">
                <a:cs typeface="Calibri"/>
              </a:rPr>
              <a:t>Webinaires</a:t>
            </a:r>
            <a:br>
              <a:rPr lang="en-US" sz="1400">
                <a:cs typeface="Calibri"/>
              </a:rPr>
            </a:br>
            <a:r>
              <a:rPr lang="en-US" sz="1400" err="1">
                <a:cs typeface="Calibri"/>
              </a:rPr>
              <a:t>Tutos</a:t>
            </a:r>
            <a:r>
              <a:rPr lang="en-US" sz="1400">
                <a:cs typeface="Calibri"/>
              </a:rPr>
              <a:t> </a:t>
            </a:r>
            <a:r>
              <a:rPr lang="en-US" sz="1400" err="1">
                <a:cs typeface="Calibri"/>
              </a:rPr>
              <a:t>en</a:t>
            </a:r>
            <a:r>
              <a:rPr lang="en-US" sz="1400">
                <a:cs typeface="Calibri"/>
              </a:rPr>
              <a:t> </a:t>
            </a:r>
            <a:r>
              <a:rPr lang="en-US" sz="1400" err="1">
                <a:cs typeface="Calibri"/>
              </a:rPr>
              <a:t>ligne</a:t>
            </a:r>
            <a:br>
              <a:rPr lang="en-US"/>
            </a:br>
            <a:r>
              <a:rPr lang="en-US" sz="1400">
                <a:cs typeface="Calibri"/>
              </a:rPr>
              <a:t>Podcast, matériel </a:t>
            </a:r>
            <a:r>
              <a:rPr lang="en-US" sz="1400" err="1">
                <a:cs typeface="Calibri"/>
              </a:rPr>
              <a:t>en</a:t>
            </a:r>
            <a:r>
              <a:rPr lang="en-US" sz="1400">
                <a:cs typeface="Calibri"/>
              </a:rPr>
              <a:t> prêt, </a:t>
            </a:r>
            <a:r>
              <a:rPr lang="en-US" sz="1400" err="1">
                <a:cs typeface="Calibri"/>
              </a:rPr>
              <a:t>projets</a:t>
            </a:r>
            <a:r>
              <a:rPr lang="en-US" sz="1400">
                <a:cs typeface="Calibri"/>
              </a:rPr>
              <a:t> </a:t>
            </a:r>
            <a:r>
              <a:rPr lang="en-US" sz="1400" err="1">
                <a:cs typeface="Calibri"/>
              </a:rPr>
              <a:t>menés</a:t>
            </a:r>
            <a:r>
              <a:rPr lang="en-US" sz="1400">
                <a:cs typeface="Calibri"/>
              </a:rPr>
              <a:t> ...</a:t>
            </a:r>
          </a:p>
        </p:txBody>
      </p:sp>
      <p:sp>
        <p:nvSpPr>
          <p:cNvPr id="47" name="Rectangle: Folded Corner 46">
            <a:extLst>
              <a:ext uri="{FF2B5EF4-FFF2-40B4-BE49-F238E27FC236}">
                <a16:creationId xmlns:a16="http://schemas.microsoft.com/office/drawing/2014/main" id="{9B487444-2CEF-4F9A-9B79-B18793E8CA9E}"/>
              </a:ext>
            </a:extLst>
          </p:cNvPr>
          <p:cNvSpPr/>
          <p:nvPr/>
        </p:nvSpPr>
        <p:spPr>
          <a:xfrm>
            <a:off x="5089455" y="4713241"/>
            <a:ext cx="1326776" cy="1219199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cs typeface="Calibri"/>
              </a:rPr>
              <a:t>Les </a:t>
            </a:r>
            <a:r>
              <a:rPr lang="en-US" sz="1400" err="1">
                <a:cs typeface="Calibri"/>
              </a:rPr>
              <a:t>médiateurs</a:t>
            </a:r>
            <a:r>
              <a:rPr lang="en-US" sz="1400">
                <a:cs typeface="Calibri"/>
              </a:rPr>
              <a:t> et </a:t>
            </a:r>
            <a:r>
              <a:rPr lang="en-US" sz="1400" err="1">
                <a:cs typeface="Calibri"/>
              </a:rPr>
              <a:t>leurs</a:t>
            </a:r>
            <a:r>
              <a:rPr lang="en-US" sz="1400">
                <a:cs typeface="Calibri"/>
              </a:rPr>
              <a:t> </a:t>
            </a:r>
            <a:r>
              <a:rPr lang="en-US" sz="1400" err="1">
                <a:cs typeface="Calibri"/>
              </a:rPr>
              <a:t>domaines</a:t>
            </a:r>
            <a:r>
              <a:rPr lang="en-US" sz="1400">
                <a:cs typeface="Calibri"/>
              </a:rPr>
              <a:t> de </a:t>
            </a:r>
            <a:r>
              <a:rPr lang="en-US" sz="1400" err="1">
                <a:cs typeface="Calibri"/>
              </a:rPr>
              <a:t>compétences</a:t>
            </a:r>
          </a:p>
        </p:txBody>
      </p:sp>
      <p:sp>
        <p:nvSpPr>
          <p:cNvPr id="61" name="Rectangle: Folded Corner 60">
            <a:extLst>
              <a:ext uri="{FF2B5EF4-FFF2-40B4-BE49-F238E27FC236}">
                <a16:creationId xmlns:a16="http://schemas.microsoft.com/office/drawing/2014/main" id="{D3F4BF34-DB8F-41C3-813E-98B346176220}"/>
              </a:ext>
            </a:extLst>
          </p:cNvPr>
          <p:cNvSpPr/>
          <p:nvPr/>
        </p:nvSpPr>
        <p:spPr>
          <a:xfrm>
            <a:off x="6339921" y="693271"/>
            <a:ext cx="1337981" cy="1309593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cs typeface="Calibri"/>
              </a:rPr>
              <a:t>Numérique</a:t>
            </a:r>
            <a:endParaRPr lang="en-US"/>
          </a:p>
        </p:txBody>
      </p:sp>
      <p:sp>
        <p:nvSpPr>
          <p:cNvPr id="31" name="Rectangle: Folded Corner 30">
            <a:extLst>
              <a:ext uri="{FF2B5EF4-FFF2-40B4-BE49-F238E27FC236}">
                <a16:creationId xmlns:a16="http://schemas.microsoft.com/office/drawing/2014/main" id="{5258A834-9F73-42CD-B867-8BDF5DC367B6}"/>
              </a:ext>
            </a:extLst>
          </p:cNvPr>
          <p:cNvSpPr/>
          <p:nvPr/>
        </p:nvSpPr>
        <p:spPr>
          <a:xfrm>
            <a:off x="4665621" y="1267406"/>
            <a:ext cx="1225120" cy="1305801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err="1">
                <a:cs typeface="Calibri"/>
              </a:rPr>
              <a:t>Collègues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d'autres</a:t>
            </a:r>
            <a:r>
              <a:rPr lang="en-US">
                <a:cs typeface="Calibri"/>
              </a:rPr>
              <a:t> ateliers</a:t>
            </a:r>
          </a:p>
        </p:txBody>
      </p:sp>
      <p:sp>
        <p:nvSpPr>
          <p:cNvPr id="32" name="Rectangle: Folded Corner 31">
            <a:extLst>
              <a:ext uri="{FF2B5EF4-FFF2-40B4-BE49-F238E27FC236}">
                <a16:creationId xmlns:a16="http://schemas.microsoft.com/office/drawing/2014/main" id="{B185BEA5-8575-4D9C-8A42-A5DC398205EA}"/>
              </a:ext>
            </a:extLst>
          </p:cNvPr>
          <p:cNvSpPr/>
          <p:nvPr/>
        </p:nvSpPr>
        <p:spPr>
          <a:xfrm>
            <a:off x="3220033" y="2662969"/>
            <a:ext cx="1337981" cy="605103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cs typeface="Calibri"/>
              </a:rPr>
              <a:t>Nouveaux </a:t>
            </a:r>
            <a:r>
              <a:rPr lang="en-US" err="1">
                <a:cs typeface="Calibri"/>
              </a:rPr>
              <a:t>arrivants</a:t>
            </a:r>
            <a:endParaRPr lang="en-US" err="1"/>
          </a:p>
        </p:txBody>
      </p:sp>
      <p:sp>
        <p:nvSpPr>
          <p:cNvPr id="33" name="Rectangle: Folded Corner 32">
            <a:extLst>
              <a:ext uri="{FF2B5EF4-FFF2-40B4-BE49-F238E27FC236}">
                <a16:creationId xmlns:a16="http://schemas.microsoft.com/office/drawing/2014/main" id="{66BBD2F3-D7A4-4E28-9B36-48C16DB099AA}"/>
              </a:ext>
            </a:extLst>
          </p:cNvPr>
          <p:cNvSpPr/>
          <p:nvPr/>
        </p:nvSpPr>
        <p:spPr>
          <a:xfrm>
            <a:off x="324572" y="5919000"/>
            <a:ext cx="2913528" cy="726141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cs typeface="Calibri"/>
              </a:rPr>
              <a:t>identifier les services </a:t>
            </a:r>
            <a:r>
              <a:rPr lang="en-US" err="1">
                <a:cs typeface="Calibri"/>
              </a:rPr>
              <a:t>proposés</a:t>
            </a:r>
            <a:r>
              <a:rPr lang="en-US">
                <a:cs typeface="Calibri"/>
              </a:rPr>
              <a:t> par l'atelier</a:t>
            </a:r>
          </a:p>
        </p:txBody>
      </p:sp>
    </p:spTree>
    <p:extLst>
      <p:ext uri="{BB962C8B-B14F-4D97-AF65-F5344CB8AC3E}">
        <p14:creationId xmlns:p14="http://schemas.microsoft.com/office/powerpoint/2010/main" val="3582819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6A1F1C24-31ED-4A33-981E-5EE8AB4E836A}"/>
              </a:ext>
            </a:extLst>
          </p:cNvPr>
          <p:cNvSpPr/>
          <p:nvPr/>
        </p:nvSpPr>
        <p:spPr>
          <a:xfrm>
            <a:off x="187668" y="3513269"/>
            <a:ext cx="6310015" cy="2912474"/>
          </a:xfrm>
          <a:prstGeom prst="rect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B540768-A3A9-403D-9AA8-C29E84E19E2C}"/>
              </a:ext>
            </a:extLst>
          </p:cNvPr>
          <p:cNvSpPr/>
          <p:nvPr/>
        </p:nvSpPr>
        <p:spPr>
          <a:xfrm>
            <a:off x="3405440" y="650137"/>
            <a:ext cx="3092244" cy="2752286"/>
          </a:xfrm>
          <a:prstGeom prst="rect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292D7BD-0898-46EB-B2BC-DD44E52B6155}"/>
              </a:ext>
            </a:extLst>
          </p:cNvPr>
          <p:cNvSpPr/>
          <p:nvPr/>
        </p:nvSpPr>
        <p:spPr>
          <a:xfrm>
            <a:off x="187669" y="650137"/>
            <a:ext cx="3092244" cy="2752286"/>
          </a:xfrm>
          <a:prstGeom prst="rect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10DC62B-FD99-4647-A620-3678C4058CF2}"/>
              </a:ext>
            </a:extLst>
          </p:cNvPr>
          <p:cNvSpPr/>
          <p:nvPr/>
        </p:nvSpPr>
        <p:spPr>
          <a:xfrm>
            <a:off x="6607473" y="650136"/>
            <a:ext cx="5396857" cy="5775608"/>
          </a:xfrm>
          <a:prstGeom prst="rect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9B29EAD-F4B1-407A-8798-7DBDF3A20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64938"/>
            <a:ext cx="2476500" cy="46892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0E2BEC6-E259-4EF3-B5DE-81146E991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986" y="675304"/>
            <a:ext cx="1302124" cy="23695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3D5BE77-AA8F-4C13-9DCE-D319402906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34" y="3570725"/>
            <a:ext cx="4255965" cy="24421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CF65E08-C706-4866-A527-D073662E9B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327" y="677686"/>
            <a:ext cx="2726732" cy="24421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647ED4D-0596-4591-8D24-520A4D7730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44" y="677686"/>
            <a:ext cx="3066569" cy="244214"/>
          </a:xfrm>
          <a:prstGeom prst="rect">
            <a:avLst/>
          </a:prstGeom>
        </p:spPr>
      </p:pic>
      <p:pic>
        <p:nvPicPr>
          <p:cNvPr id="27" name="Image 26" descr="Une image contenant table&#10;&#10;Description générée automatiquement">
            <a:extLst>
              <a:ext uri="{FF2B5EF4-FFF2-40B4-BE49-F238E27FC236}">
                <a16:creationId xmlns:a16="http://schemas.microsoft.com/office/drawing/2014/main" id="{638D4560-4F2C-4D27-BFAE-383C4B58AE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511" y="6467330"/>
            <a:ext cx="1235489" cy="35257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0536E585-02FA-4B8C-BA9A-0B90F467F8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9623" y="1243598"/>
            <a:ext cx="1049432" cy="1420906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94DA3172-CA8E-4A81-9201-B3DD2B75DA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49941" y="1956841"/>
            <a:ext cx="5109882" cy="33251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E604AE-611A-4D42-8B83-B60DDEAB93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30242" y="4512218"/>
            <a:ext cx="1093695" cy="1432638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8B9CD6FC-1992-4D64-BD38-5BF0D1CC41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90851" y="3484561"/>
            <a:ext cx="466165" cy="504266"/>
          </a:xfrm>
          <a:prstGeom prst="rect">
            <a:avLst/>
          </a:prstGeom>
        </p:spPr>
      </p:pic>
      <p:sp>
        <p:nvSpPr>
          <p:cNvPr id="36" name="Rectangle: Folded Corner 35">
            <a:extLst>
              <a:ext uri="{FF2B5EF4-FFF2-40B4-BE49-F238E27FC236}">
                <a16:creationId xmlns:a16="http://schemas.microsoft.com/office/drawing/2014/main" id="{A9840486-C1F9-4C31-870A-13E8D205629D}"/>
              </a:ext>
            </a:extLst>
          </p:cNvPr>
          <p:cNvSpPr/>
          <p:nvPr/>
        </p:nvSpPr>
        <p:spPr>
          <a:xfrm>
            <a:off x="257552" y="1144324"/>
            <a:ext cx="1479176" cy="2241682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cs typeface="Calibri"/>
            </a:endParaRPr>
          </a:p>
          <a:p>
            <a:pPr algn="ctr"/>
            <a:r>
              <a:rPr lang="en-US" sz="1200" err="1">
                <a:cs typeface="Calibri"/>
              </a:rPr>
              <a:t>Usager</a:t>
            </a:r>
            <a:r>
              <a:rPr lang="en-US" sz="1200">
                <a:cs typeface="Calibri"/>
              </a:rPr>
              <a:t> </a:t>
            </a:r>
            <a:r>
              <a:rPr lang="en-US" sz="1200" err="1">
                <a:cs typeface="Calibri"/>
              </a:rPr>
              <a:t>enfermé</a:t>
            </a:r>
            <a:r>
              <a:rPr lang="en-US" sz="1200">
                <a:cs typeface="Calibri"/>
              </a:rPr>
              <a:t> dans </a:t>
            </a:r>
            <a:r>
              <a:rPr lang="en-US" sz="1200" err="1">
                <a:cs typeface="Calibri"/>
              </a:rPr>
              <a:t>l'atelier</a:t>
            </a:r>
            <a:r>
              <a:rPr lang="en-US" sz="1200">
                <a:cs typeface="Calibri"/>
              </a:rPr>
              <a:t> </a:t>
            </a:r>
            <a:r>
              <a:rPr lang="en-US" sz="1200" err="1">
                <a:cs typeface="Calibri"/>
              </a:rPr>
              <a:t>Canopé</a:t>
            </a:r>
            <a:endParaRPr lang="en-US" sz="1200">
              <a:cs typeface="Calibri"/>
            </a:endParaRPr>
          </a:p>
          <a:p>
            <a:pPr algn="ctr"/>
            <a:endParaRPr lang="en-US" sz="1200">
              <a:cs typeface="Calibri"/>
            </a:endParaRPr>
          </a:p>
          <a:p>
            <a:pPr algn="ctr"/>
            <a:r>
              <a:rPr lang="en-US" sz="1200">
                <a:cs typeface="Calibri"/>
              </a:rPr>
              <a:t>Mission : </a:t>
            </a:r>
            <a:r>
              <a:rPr lang="en-US" sz="1200" err="1">
                <a:cs typeface="Calibri"/>
              </a:rPr>
              <a:t>retrouver</a:t>
            </a:r>
            <a:r>
              <a:rPr lang="en-US" sz="1200">
                <a:cs typeface="Calibri"/>
              </a:rPr>
              <a:t> les </a:t>
            </a:r>
            <a:r>
              <a:rPr lang="en-US" sz="1200" err="1">
                <a:cs typeface="Calibri"/>
              </a:rPr>
              <a:t>activités</a:t>
            </a:r>
            <a:r>
              <a:rPr lang="en-US" sz="1200">
                <a:cs typeface="Calibri"/>
              </a:rPr>
              <a:t> </a:t>
            </a:r>
            <a:r>
              <a:rPr lang="en-US" sz="1200" err="1">
                <a:cs typeface="Calibri"/>
              </a:rPr>
              <a:t>principales</a:t>
            </a:r>
            <a:r>
              <a:rPr lang="en-US" sz="1200">
                <a:cs typeface="Calibri"/>
              </a:rPr>
              <a:t> de </a:t>
            </a:r>
            <a:r>
              <a:rPr lang="en-US" sz="1200" err="1">
                <a:cs typeface="Calibri"/>
              </a:rPr>
              <a:t>l'atelier</a:t>
            </a:r>
            <a:r>
              <a:rPr lang="en-US" sz="1200">
                <a:cs typeface="Calibri"/>
              </a:rPr>
              <a:t> </a:t>
            </a:r>
            <a:r>
              <a:rPr lang="en-US" sz="1200" err="1">
                <a:cs typeface="Calibri"/>
              </a:rPr>
              <a:t>en</a:t>
            </a:r>
            <a:r>
              <a:rPr lang="en-US" sz="1200">
                <a:cs typeface="Calibri"/>
              </a:rPr>
              <a:t> </a:t>
            </a:r>
            <a:r>
              <a:rPr lang="en-US" sz="1200" err="1">
                <a:cs typeface="Calibri"/>
              </a:rPr>
              <a:t>allant</a:t>
            </a:r>
            <a:r>
              <a:rPr lang="en-US" sz="1200">
                <a:cs typeface="Calibri"/>
              </a:rPr>
              <a:t> </a:t>
            </a:r>
            <a:r>
              <a:rPr lang="en-US" sz="1200" err="1">
                <a:cs typeface="Calibri"/>
              </a:rPr>
              <a:t>rencontrer</a:t>
            </a:r>
            <a:r>
              <a:rPr lang="en-US" sz="1200">
                <a:cs typeface="Calibri"/>
              </a:rPr>
              <a:t> les </a:t>
            </a:r>
            <a:r>
              <a:rPr lang="en-US" sz="1200" err="1">
                <a:cs typeface="Calibri"/>
              </a:rPr>
              <a:t>médiateurs</a:t>
            </a:r>
            <a:endParaRPr lang="en-US" sz="1200">
              <a:cs typeface="Calibri"/>
            </a:endParaRPr>
          </a:p>
          <a:p>
            <a:pPr algn="ctr"/>
            <a:endParaRPr lang="en-US" sz="1200">
              <a:cs typeface="Calibri"/>
            </a:endParaRPr>
          </a:p>
          <a:p>
            <a:pPr algn="ctr"/>
            <a:r>
              <a:rPr lang="en-US" sz="1200">
                <a:cs typeface="Calibri"/>
              </a:rPr>
              <a:t>Atelier </a:t>
            </a:r>
            <a:r>
              <a:rPr lang="en-US" sz="1200" err="1">
                <a:cs typeface="Calibri"/>
              </a:rPr>
              <a:t>en</a:t>
            </a:r>
            <a:r>
              <a:rPr lang="en-US" sz="1200">
                <a:cs typeface="Calibri"/>
              </a:rPr>
              <a:t> feu</a:t>
            </a:r>
          </a:p>
        </p:txBody>
      </p:sp>
      <p:sp>
        <p:nvSpPr>
          <p:cNvPr id="38" name="Rectangle: Folded Corner 37">
            <a:extLst>
              <a:ext uri="{FF2B5EF4-FFF2-40B4-BE49-F238E27FC236}">
                <a16:creationId xmlns:a16="http://schemas.microsoft.com/office/drawing/2014/main" id="{75D7C90C-BF87-40AD-AD3E-9F779F76348A}"/>
              </a:ext>
            </a:extLst>
          </p:cNvPr>
          <p:cNvSpPr/>
          <p:nvPr/>
        </p:nvSpPr>
        <p:spPr>
          <a:xfrm>
            <a:off x="961008" y="3890521"/>
            <a:ext cx="4300001" cy="2753181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cs typeface="Calibri"/>
            </a:endParaRPr>
          </a:p>
          <a:p>
            <a:pPr algn="ctr"/>
            <a:endParaRPr lang="en-US" sz="1200" b="1">
              <a:cs typeface="Calibri"/>
            </a:endParaRPr>
          </a:p>
          <a:p>
            <a:pPr algn="ctr"/>
            <a:r>
              <a:rPr lang="en-US" sz="1200" b="1" err="1">
                <a:cs typeface="Calibri"/>
              </a:rPr>
              <a:t>Texte</a:t>
            </a:r>
            <a:r>
              <a:rPr lang="en-US" sz="1200" b="1">
                <a:cs typeface="Calibri"/>
              </a:rPr>
              <a:t> à </a:t>
            </a:r>
            <a:r>
              <a:rPr lang="en-US" sz="1200" b="1" err="1">
                <a:cs typeface="Calibri"/>
              </a:rPr>
              <a:t>trous</a:t>
            </a:r>
            <a:endParaRPr lang="en-US" sz="1200" b="1">
              <a:cs typeface="Calibri"/>
            </a:endParaRPr>
          </a:p>
          <a:p>
            <a:pPr algn="ctr"/>
            <a:r>
              <a:rPr lang="en-US" sz="1200">
                <a:cs typeface="Calibri"/>
              </a:rPr>
              <a:t>8 mots à </a:t>
            </a:r>
            <a:r>
              <a:rPr lang="en-US" sz="1200" err="1">
                <a:cs typeface="Calibri"/>
              </a:rPr>
              <a:t>trouver</a:t>
            </a:r>
            <a:r>
              <a:rPr lang="en-US" sz="1200">
                <a:cs typeface="Calibri"/>
              </a:rPr>
              <a:t> dans le jeu : </a:t>
            </a:r>
            <a:r>
              <a:rPr lang="en-US" sz="1200" err="1">
                <a:cs typeface="Calibri"/>
              </a:rPr>
              <a:t>communauté</a:t>
            </a:r>
            <a:r>
              <a:rPr lang="en-US" sz="1200">
                <a:cs typeface="Calibri"/>
              </a:rPr>
              <a:t>, </a:t>
            </a:r>
            <a:r>
              <a:rPr lang="en-US" sz="1200" err="1">
                <a:cs typeface="Calibri"/>
              </a:rPr>
              <a:t>éducative</a:t>
            </a:r>
            <a:r>
              <a:rPr lang="en-US" sz="1200">
                <a:cs typeface="Calibri"/>
              </a:rPr>
              <a:t>, </a:t>
            </a:r>
            <a:r>
              <a:rPr lang="en-US" sz="1200" err="1">
                <a:cs typeface="Calibri"/>
              </a:rPr>
              <a:t>réussite</a:t>
            </a:r>
            <a:r>
              <a:rPr lang="en-US" sz="1200">
                <a:cs typeface="Calibri"/>
              </a:rPr>
              <a:t>, </a:t>
            </a:r>
            <a:r>
              <a:rPr lang="en-US" sz="1200" err="1">
                <a:cs typeface="Calibri"/>
              </a:rPr>
              <a:t>ressources</a:t>
            </a:r>
            <a:r>
              <a:rPr lang="en-US" sz="1200">
                <a:cs typeface="Calibri"/>
              </a:rPr>
              <a:t>, matériel, numérique, intelligence, formations</a:t>
            </a:r>
            <a:br>
              <a:rPr lang="en-US" sz="1200">
                <a:cs typeface="Calibri"/>
              </a:rPr>
            </a:br>
            <a:endParaRPr lang="en-US" sz="1200">
              <a:cs typeface="Calibri"/>
            </a:endParaRPr>
          </a:p>
          <a:p>
            <a:pPr algn="ctr"/>
            <a:r>
              <a:rPr lang="en-US" sz="1200" err="1">
                <a:ea typeface="+mn-lt"/>
                <a:cs typeface="+mn-lt"/>
              </a:rPr>
              <a:t>Renforcer</a:t>
            </a:r>
            <a:r>
              <a:rPr lang="en-US" sz="120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l’action</a:t>
            </a:r>
            <a:r>
              <a:rPr lang="en-US" sz="1200">
                <a:ea typeface="+mn-lt"/>
                <a:cs typeface="+mn-lt"/>
              </a:rPr>
              <a:t> de la COMMUNAUTÉ ÉDUCATIVE </a:t>
            </a:r>
            <a:r>
              <a:rPr lang="en-US" sz="1200" err="1">
                <a:ea typeface="+mn-lt"/>
                <a:cs typeface="+mn-lt"/>
              </a:rPr>
              <a:t>en</a:t>
            </a:r>
            <a:r>
              <a:rPr lang="en-US" sz="120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faveur</a:t>
            </a:r>
            <a:r>
              <a:rPr lang="en-US" sz="1200">
                <a:ea typeface="+mn-lt"/>
                <a:cs typeface="+mn-lt"/>
              </a:rPr>
              <a:t> de la RÉUSSITE des </a:t>
            </a:r>
            <a:r>
              <a:rPr lang="en-US" sz="1200" err="1">
                <a:ea typeface="+mn-lt"/>
                <a:cs typeface="+mn-lt"/>
              </a:rPr>
              <a:t>élèves</a:t>
            </a:r>
            <a:r>
              <a:rPr lang="en-US" sz="1200">
                <a:ea typeface="+mn-lt"/>
                <a:cs typeface="+mn-lt"/>
              </a:rPr>
              <a:t> : </a:t>
            </a:r>
            <a:r>
              <a:rPr lang="en-US" sz="1200" err="1">
                <a:ea typeface="+mn-lt"/>
                <a:cs typeface="+mn-lt"/>
              </a:rPr>
              <a:t>telle</a:t>
            </a:r>
            <a:r>
              <a:rPr lang="en-US" sz="120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est</a:t>
            </a:r>
            <a:r>
              <a:rPr lang="en-US" sz="1200">
                <a:ea typeface="+mn-lt"/>
                <a:cs typeface="+mn-lt"/>
              </a:rPr>
              <a:t> la mission </a:t>
            </a:r>
            <a:r>
              <a:rPr lang="en-US" sz="1200" err="1">
                <a:ea typeface="+mn-lt"/>
                <a:cs typeface="+mn-lt"/>
              </a:rPr>
              <a:t>fondatrice</a:t>
            </a:r>
            <a:r>
              <a:rPr lang="en-US" sz="1200">
                <a:ea typeface="+mn-lt"/>
                <a:cs typeface="+mn-lt"/>
              </a:rPr>
              <a:t> de </a:t>
            </a:r>
            <a:r>
              <a:rPr lang="en-US" sz="1200" err="1">
                <a:ea typeface="+mn-lt"/>
                <a:cs typeface="+mn-lt"/>
              </a:rPr>
              <a:t>Réseau</a:t>
            </a:r>
            <a:r>
              <a:rPr lang="en-US" sz="1200">
                <a:ea typeface="+mn-lt"/>
                <a:cs typeface="+mn-lt"/>
              </a:rPr>
              <a:t> </a:t>
            </a:r>
            <a:r>
              <a:rPr lang="en-US" sz="1200" err="1">
                <a:ea typeface="+mn-lt"/>
                <a:cs typeface="+mn-lt"/>
              </a:rPr>
              <a:t>Canopé</a:t>
            </a:r>
            <a:r>
              <a:rPr lang="en-US" sz="1200">
                <a:ea typeface="+mn-lt"/>
                <a:cs typeface="+mn-lt"/>
              </a:rPr>
              <a:t>. </a:t>
            </a:r>
            <a:endParaRPr lang="en-US"/>
          </a:p>
          <a:p>
            <a:pPr algn="ctr"/>
            <a:r>
              <a:rPr lang="en-US" sz="1200">
                <a:ea typeface="+mn-lt"/>
                <a:cs typeface="+mn-lt"/>
              </a:rPr>
              <a:t>Nous </a:t>
            </a:r>
            <a:r>
              <a:rPr lang="en-US" sz="1200" err="1">
                <a:ea typeface="+mn-lt"/>
                <a:cs typeface="+mn-lt"/>
              </a:rPr>
              <a:t>sommes</a:t>
            </a:r>
            <a:r>
              <a:rPr lang="en-US" sz="1200">
                <a:ea typeface="+mn-lt"/>
                <a:cs typeface="+mn-lt"/>
              </a:rPr>
              <a:t> à </a:t>
            </a:r>
            <a:r>
              <a:rPr lang="en-US" sz="1200" err="1">
                <a:ea typeface="+mn-lt"/>
                <a:cs typeface="+mn-lt"/>
              </a:rPr>
              <a:t>vos</a:t>
            </a:r>
            <a:r>
              <a:rPr lang="en-US" sz="120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côtés</a:t>
            </a:r>
            <a:r>
              <a:rPr lang="en-US" sz="1200">
                <a:ea typeface="+mn-lt"/>
                <a:cs typeface="+mn-lt"/>
              </a:rPr>
              <a:t> pour </a:t>
            </a:r>
            <a:r>
              <a:rPr lang="en-US" sz="1200" err="1">
                <a:ea typeface="+mn-lt"/>
                <a:cs typeface="+mn-lt"/>
              </a:rPr>
              <a:t>vous</a:t>
            </a:r>
            <a:r>
              <a:rPr lang="en-US" sz="1200">
                <a:ea typeface="+mn-lt"/>
                <a:cs typeface="+mn-lt"/>
              </a:rPr>
              <a:t> aider à </a:t>
            </a:r>
            <a:r>
              <a:rPr lang="en-US" sz="1200" err="1">
                <a:ea typeface="+mn-lt"/>
                <a:cs typeface="+mn-lt"/>
              </a:rPr>
              <a:t>trouver</a:t>
            </a:r>
            <a:r>
              <a:rPr lang="en-US" sz="1200">
                <a:ea typeface="+mn-lt"/>
                <a:cs typeface="+mn-lt"/>
              </a:rPr>
              <a:t> des RESSOURCES </a:t>
            </a:r>
            <a:r>
              <a:rPr lang="en-US" sz="1200" err="1">
                <a:ea typeface="+mn-lt"/>
                <a:cs typeface="+mn-lt"/>
              </a:rPr>
              <a:t>pédagogiques</a:t>
            </a:r>
            <a:r>
              <a:rPr lang="en-US" sz="1200">
                <a:ea typeface="+mn-lt"/>
                <a:cs typeface="+mn-lt"/>
              </a:rPr>
              <a:t> </a:t>
            </a:r>
            <a:r>
              <a:rPr lang="en-US" sz="1200" err="1">
                <a:ea typeface="+mn-lt"/>
                <a:cs typeface="+mn-lt"/>
              </a:rPr>
              <a:t>pertinentes</a:t>
            </a:r>
            <a:r>
              <a:rPr lang="en-US" sz="1200">
                <a:ea typeface="+mn-lt"/>
                <a:cs typeface="+mn-lt"/>
              </a:rPr>
              <a:t> et </a:t>
            </a:r>
            <a:r>
              <a:rPr lang="en-US" sz="1200" err="1">
                <a:ea typeface="+mn-lt"/>
                <a:cs typeface="+mn-lt"/>
              </a:rPr>
              <a:t>mettons</a:t>
            </a:r>
            <a:r>
              <a:rPr lang="en-US" sz="1200">
                <a:ea typeface="+mn-lt"/>
                <a:cs typeface="+mn-lt"/>
              </a:rPr>
              <a:t> du MATÉRIEL à </a:t>
            </a:r>
            <a:r>
              <a:rPr lang="en-US" sz="1200" err="1">
                <a:ea typeface="+mn-lt"/>
                <a:cs typeface="+mn-lt"/>
              </a:rPr>
              <a:t>votre</a:t>
            </a:r>
            <a:r>
              <a:rPr lang="en-US" sz="1200">
                <a:ea typeface="+mn-lt"/>
                <a:cs typeface="+mn-lt"/>
              </a:rPr>
              <a:t> disposition.</a:t>
            </a:r>
            <a:endParaRPr lang="en-US">
              <a:ea typeface="+mn-lt"/>
              <a:cs typeface="+mn-lt"/>
            </a:endParaRPr>
          </a:p>
          <a:p>
            <a:pPr algn="ctr"/>
            <a:r>
              <a:rPr lang="en-US" sz="1200" err="1">
                <a:ea typeface="+mn-lt"/>
                <a:cs typeface="+mn-lt"/>
              </a:rPr>
              <a:t>Acteur</a:t>
            </a:r>
            <a:r>
              <a:rPr lang="en-US" sz="120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majeur</a:t>
            </a:r>
            <a:r>
              <a:rPr lang="en-US" sz="1200">
                <a:ea typeface="+mn-lt"/>
                <a:cs typeface="+mn-lt"/>
              </a:rPr>
              <a:t> dans le </a:t>
            </a:r>
            <a:r>
              <a:rPr lang="en-US" sz="1200" err="1">
                <a:ea typeface="+mn-lt"/>
                <a:cs typeface="+mn-lt"/>
              </a:rPr>
              <a:t>domaine</a:t>
            </a:r>
            <a:r>
              <a:rPr lang="en-US" sz="1200">
                <a:ea typeface="+mn-lt"/>
                <a:cs typeface="+mn-lt"/>
              </a:rPr>
              <a:t> du NUMÉRIQUE </a:t>
            </a:r>
            <a:r>
              <a:rPr lang="en-US" sz="1200" err="1">
                <a:ea typeface="+mn-lt"/>
                <a:cs typeface="+mn-lt"/>
              </a:rPr>
              <a:t>éducatif</a:t>
            </a:r>
            <a:r>
              <a:rPr lang="en-US" sz="1200">
                <a:ea typeface="+mn-lt"/>
                <a:cs typeface="+mn-lt"/>
              </a:rPr>
              <a:t>, nous </a:t>
            </a:r>
            <a:r>
              <a:rPr lang="en-US" sz="1200" err="1">
                <a:ea typeface="+mn-lt"/>
                <a:cs typeface="+mn-lt"/>
              </a:rPr>
              <a:t>favorisons</a:t>
            </a:r>
            <a:r>
              <a:rPr lang="en-US" sz="120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l’INTELLIGENCE</a:t>
            </a:r>
            <a:r>
              <a:rPr lang="en-US" sz="1200">
                <a:ea typeface="+mn-lt"/>
                <a:cs typeface="+mn-lt"/>
              </a:rPr>
              <a:t> collective et </a:t>
            </a:r>
            <a:r>
              <a:rPr lang="en-US" sz="1200" err="1">
                <a:ea typeface="+mn-lt"/>
                <a:cs typeface="+mn-lt"/>
              </a:rPr>
              <a:t>organisons</a:t>
            </a:r>
            <a:r>
              <a:rPr lang="en-US" sz="1200">
                <a:ea typeface="+mn-lt"/>
                <a:cs typeface="+mn-lt"/>
              </a:rPr>
              <a:t> des FORMATIONS pour </a:t>
            </a:r>
            <a:r>
              <a:rPr lang="en-US" sz="1200" err="1">
                <a:ea typeface="+mn-lt"/>
                <a:cs typeface="+mn-lt"/>
              </a:rPr>
              <a:t>développer</a:t>
            </a:r>
            <a:r>
              <a:rPr lang="en-US" sz="1200">
                <a:ea typeface="+mn-lt"/>
                <a:cs typeface="+mn-lt"/>
              </a:rPr>
              <a:t> les pratiques </a:t>
            </a:r>
            <a:r>
              <a:rPr lang="en-US" sz="1200" err="1">
                <a:ea typeface="+mn-lt"/>
                <a:cs typeface="+mn-lt"/>
              </a:rPr>
              <a:t>pédagogiques</a:t>
            </a:r>
            <a:r>
              <a:rPr lang="en-US" sz="1200">
                <a:ea typeface="+mn-lt"/>
                <a:cs typeface="+mn-lt"/>
              </a:rPr>
              <a:t> </a:t>
            </a:r>
            <a:endParaRPr lang="en-US">
              <a:ea typeface="+mn-lt"/>
              <a:cs typeface="+mn-lt"/>
            </a:endParaRPr>
          </a:p>
          <a:p>
            <a:pPr algn="ctr"/>
            <a:r>
              <a:rPr lang="en-US" sz="1200">
                <a:ea typeface="+mn-lt"/>
                <a:cs typeface="+mn-lt"/>
              </a:rPr>
              <a:t>et faire </a:t>
            </a:r>
            <a:r>
              <a:rPr lang="en-US" sz="1200" err="1">
                <a:ea typeface="+mn-lt"/>
                <a:cs typeface="+mn-lt"/>
              </a:rPr>
              <a:t>évoluer</a:t>
            </a:r>
            <a:r>
              <a:rPr lang="en-US" sz="120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l’enseignement</a:t>
            </a:r>
            <a:r>
              <a:rPr lang="en-US" sz="1200">
                <a:ea typeface="+mn-lt"/>
                <a:cs typeface="+mn-lt"/>
              </a:rPr>
              <a:t>.</a:t>
            </a:r>
            <a:endParaRPr lang="en-US">
              <a:cs typeface="Calibri"/>
            </a:endParaRPr>
          </a:p>
        </p:txBody>
      </p:sp>
      <p:sp>
        <p:nvSpPr>
          <p:cNvPr id="39" name="Rectangle: Folded Corner 38">
            <a:extLst>
              <a:ext uri="{FF2B5EF4-FFF2-40B4-BE49-F238E27FC236}">
                <a16:creationId xmlns:a16="http://schemas.microsoft.com/office/drawing/2014/main" id="{9D0C0A4B-5A99-4136-9B3A-D7E0051958FA}"/>
              </a:ext>
            </a:extLst>
          </p:cNvPr>
          <p:cNvSpPr/>
          <p:nvPr/>
        </p:nvSpPr>
        <p:spPr>
          <a:xfrm>
            <a:off x="6914144" y="917678"/>
            <a:ext cx="1479176" cy="887505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cs typeface="Calibri"/>
            </a:endParaRPr>
          </a:p>
          <a:p>
            <a:pPr algn="ctr"/>
            <a:r>
              <a:rPr lang="en-US" sz="1200" err="1">
                <a:cs typeface="Calibri"/>
              </a:rPr>
              <a:t>Forme</a:t>
            </a:r>
            <a:r>
              <a:rPr lang="en-US" sz="1200">
                <a:cs typeface="Calibri"/>
              </a:rPr>
              <a:t> étoile</a:t>
            </a:r>
            <a:endParaRPr lang="en-US"/>
          </a:p>
        </p:txBody>
      </p:sp>
      <p:sp>
        <p:nvSpPr>
          <p:cNvPr id="40" name="Rectangle: Folded Corner 39">
            <a:extLst>
              <a:ext uri="{FF2B5EF4-FFF2-40B4-BE49-F238E27FC236}">
                <a16:creationId xmlns:a16="http://schemas.microsoft.com/office/drawing/2014/main" id="{37DC5C35-55DD-420B-B265-F98534956AAC}"/>
              </a:ext>
            </a:extLst>
          </p:cNvPr>
          <p:cNvSpPr/>
          <p:nvPr/>
        </p:nvSpPr>
        <p:spPr>
          <a:xfrm>
            <a:off x="8987755" y="994839"/>
            <a:ext cx="1479176" cy="887505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cs typeface="Calibri"/>
            </a:endParaRPr>
          </a:p>
          <a:p>
            <a:pPr algn="ctr"/>
            <a:r>
              <a:rPr lang="en-US" sz="1200">
                <a:cs typeface="Calibri"/>
              </a:rPr>
              <a:t>Libre</a:t>
            </a:r>
          </a:p>
          <a:p>
            <a:pPr algn="ctr"/>
            <a:r>
              <a:rPr lang="en-US" sz="1200">
                <a:cs typeface="Calibri"/>
              </a:rPr>
              <a:t>Découverte d'un ou des médiateurs par salle de l'atelier</a:t>
            </a:r>
          </a:p>
        </p:txBody>
      </p:sp>
      <p:sp>
        <p:nvSpPr>
          <p:cNvPr id="41" name="Rectangle: Folded Corner 40">
            <a:extLst>
              <a:ext uri="{FF2B5EF4-FFF2-40B4-BE49-F238E27FC236}">
                <a16:creationId xmlns:a16="http://schemas.microsoft.com/office/drawing/2014/main" id="{71A1B059-CDCC-4BB8-80B1-05593CA4266E}"/>
              </a:ext>
            </a:extLst>
          </p:cNvPr>
          <p:cNvSpPr/>
          <p:nvPr/>
        </p:nvSpPr>
        <p:spPr>
          <a:xfrm>
            <a:off x="6917511" y="3819528"/>
            <a:ext cx="950259" cy="537882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cs typeface="Calibri"/>
              </a:rPr>
              <a:t>Mediateur 1</a:t>
            </a:r>
            <a:endParaRPr lang="en-US">
              <a:cs typeface="Calibri"/>
            </a:endParaRPr>
          </a:p>
          <a:p>
            <a:pPr algn="ctr"/>
            <a:r>
              <a:rPr lang="en-US" sz="1200">
                <a:cs typeface="Calibri"/>
              </a:rPr>
              <a:t>horaires</a:t>
            </a:r>
          </a:p>
        </p:txBody>
      </p:sp>
      <p:sp>
        <p:nvSpPr>
          <p:cNvPr id="42" name="Rectangle: Folded Corner 41">
            <a:extLst>
              <a:ext uri="{FF2B5EF4-FFF2-40B4-BE49-F238E27FC236}">
                <a16:creationId xmlns:a16="http://schemas.microsoft.com/office/drawing/2014/main" id="{85955EBD-CE33-4358-BDC8-02B559920630}"/>
              </a:ext>
            </a:extLst>
          </p:cNvPr>
          <p:cNvSpPr/>
          <p:nvPr/>
        </p:nvSpPr>
        <p:spPr>
          <a:xfrm>
            <a:off x="6804925" y="2392535"/>
            <a:ext cx="950259" cy="537882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cs typeface="Calibri"/>
              </a:rPr>
              <a:t>Médiateur 2</a:t>
            </a:r>
            <a:endParaRPr lang="en-US">
              <a:cs typeface="Calibri"/>
            </a:endParaRPr>
          </a:p>
          <a:p>
            <a:pPr algn="ctr"/>
            <a:r>
              <a:rPr lang="en-US" sz="1200">
                <a:cs typeface="Calibri"/>
              </a:rPr>
              <a:t>E-sidoc</a:t>
            </a:r>
          </a:p>
        </p:txBody>
      </p:sp>
      <p:sp>
        <p:nvSpPr>
          <p:cNvPr id="44" name="Rectangle: Folded Corner 43">
            <a:extLst>
              <a:ext uri="{FF2B5EF4-FFF2-40B4-BE49-F238E27FC236}">
                <a16:creationId xmlns:a16="http://schemas.microsoft.com/office/drawing/2014/main" id="{6D28A5A0-F7C8-43A2-92BE-1D6767AE2174}"/>
              </a:ext>
            </a:extLst>
          </p:cNvPr>
          <p:cNvSpPr/>
          <p:nvPr/>
        </p:nvSpPr>
        <p:spPr>
          <a:xfrm>
            <a:off x="10637398" y="2702266"/>
            <a:ext cx="950259" cy="537882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cs typeface="Calibri"/>
              </a:rPr>
              <a:t>Découverte</a:t>
            </a:r>
          </a:p>
          <a:p>
            <a:pPr algn="ctr"/>
            <a:r>
              <a:rPr lang="en-US" sz="1200">
                <a:cs typeface="Calibri"/>
              </a:rPr>
              <a:t>Hackathon</a:t>
            </a:r>
          </a:p>
        </p:txBody>
      </p:sp>
      <p:sp>
        <p:nvSpPr>
          <p:cNvPr id="45" name="Rectangle: Folded Corner 44">
            <a:extLst>
              <a:ext uri="{FF2B5EF4-FFF2-40B4-BE49-F238E27FC236}">
                <a16:creationId xmlns:a16="http://schemas.microsoft.com/office/drawing/2014/main" id="{25CCDC8F-DFD0-4365-AA09-063F3B7712E2}"/>
              </a:ext>
            </a:extLst>
          </p:cNvPr>
          <p:cNvSpPr/>
          <p:nvPr/>
        </p:nvSpPr>
        <p:spPr>
          <a:xfrm>
            <a:off x="8042022" y="2161464"/>
            <a:ext cx="950259" cy="537882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cs typeface="Calibri"/>
              </a:rPr>
              <a:t>Médiateur 3</a:t>
            </a:r>
            <a:endParaRPr lang="en-US">
              <a:cs typeface="Calibri"/>
            </a:endParaRPr>
          </a:p>
          <a:p>
            <a:pPr algn="ctr"/>
            <a:r>
              <a:rPr lang="en-US" sz="1200">
                <a:cs typeface="Calibri"/>
              </a:rPr>
              <a:t>ressources</a:t>
            </a:r>
          </a:p>
        </p:txBody>
      </p:sp>
      <p:sp>
        <p:nvSpPr>
          <p:cNvPr id="46" name="Rectangle: Folded Corner 45">
            <a:extLst>
              <a:ext uri="{FF2B5EF4-FFF2-40B4-BE49-F238E27FC236}">
                <a16:creationId xmlns:a16="http://schemas.microsoft.com/office/drawing/2014/main" id="{0E72C1D2-6AB1-4DB3-A907-75E13E124D4D}"/>
              </a:ext>
            </a:extLst>
          </p:cNvPr>
          <p:cNvSpPr/>
          <p:nvPr/>
        </p:nvSpPr>
        <p:spPr>
          <a:xfrm>
            <a:off x="11052213" y="3546752"/>
            <a:ext cx="950259" cy="537882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cs typeface="Calibri"/>
              </a:rPr>
              <a:t>Découverte</a:t>
            </a:r>
          </a:p>
          <a:p>
            <a:pPr algn="ctr"/>
            <a:r>
              <a:rPr lang="en-US" sz="1200">
                <a:cs typeface="Calibri"/>
              </a:rPr>
              <a:t>Scratch</a:t>
            </a:r>
          </a:p>
        </p:txBody>
      </p:sp>
      <p:sp>
        <p:nvSpPr>
          <p:cNvPr id="47" name="Rectangle: Folded Corner 46">
            <a:extLst>
              <a:ext uri="{FF2B5EF4-FFF2-40B4-BE49-F238E27FC236}">
                <a16:creationId xmlns:a16="http://schemas.microsoft.com/office/drawing/2014/main" id="{2BF70ED8-698C-4362-89DB-22F08BA8E863}"/>
              </a:ext>
            </a:extLst>
          </p:cNvPr>
          <p:cNvSpPr/>
          <p:nvPr/>
        </p:nvSpPr>
        <p:spPr>
          <a:xfrm>
            <a:off x="8579829" y="2576618"/>
            <a:ext cx="950259" cy="537882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cs typeface="Calibri"/>
              </a:rPr>
              <a:t>Plateforme</a:t>
            </a:r>
          </a:p>
          <a:p>
            <a:pPr algn="ctr"/>
            <a:r>
              <a:rPr lang="en-US" sz="1200">
                <a:cs typeface="Calibri"/>
              </a:rPr>
              <a:t>Canotech</a:t>
            </a:r>
          </a:p>
        </p:txBody>
      </p:sp>
      <p:sp>
        <p:nvSpPr>
          <p:cNvPr id="48" name="Rectangle: Folded Corner 47">
            <a:extLst>
              <a:ext uri="{FF2B5EF4-FFF2-40B4-BE49-F238E27FC236}">
                <a16:creationId xmlns:a16="http://schemas.microsoft.com/office/drawing/2014/main" id="{09E1EB23-ACBF-4133-B09E-0931283C6114}"/>
              </a:ext>
            </a:extLst>
          </p:cNvPr>
          <p:cNvSpPr/>
          <p:nvPr/>
        </p:nvSpPr>
        <p:spPr>
          <a:xfrm>
            <a:off x="9525323" y="2398340"/>
            <a:ext cx="950259" cy="537882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cs typeface="Calibri"/>
              </a:rPr>
              <a:t>Découverte</a:t>
            </a:r>
          </a:p>
          <a:p>
            <a:pPr algn="ctr"/>
            <a:r>
              <a:rPr lang="en-US" sz="1200">
                <a:cs typeface="Calibri"/>
              </a:rPr>
              <a:t>matériel</a:t>
            </a:r>
          </a:p>
        </p:txBody>
      </p:sp>
      <p:sp>
        <p:nvSpPr>
          <p:cNvPr id="49" name="Rectangle: Folded Corner 48">
            <a:extLst>
              <a:ext uri="{FF2B5EF4-FFF2-40B4-BE49-F238E27FC236}">
                <a16:creationId xmlns:a16="http://schemas.microsoft.com/office/drawing/2014/main" id="{B2B4AB25-BCFF-40A4-969B-64163047F669}"/>
              </a:ext>
            </a:extLst>
          </p:cNvPr>
          <p:cNvSpPr/>
          <p:nvPr/>
        </p:nvSpPr>
        <p:spPr>
          <a:xfrm>
            <a:off x="10745369" y="4022968"/>
            <a:ext cx="1013011" cy="555811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cs typeface="Calibri"/>
              </a:rPr>
              <a:t>Abonnement</a:t>
            </a:r>
            <a:endParaRPr lang="en-US"/>
          </a:p>
        </p:txBody>
      </p:sp>
      <p:sp>
        <p:nvSpPr>
          <p:cNvPr id="50" name="Rectangle: Folded Corner 49">
            <a:extLst>
              <a:ext uri="{FF2B5EF4-FFF2-40B4-BE49-F238E27FC236}">
                <a16:creationId xmlns:a16="http://schemas.microsoft.com/office/drawing/2014/main" id="{757F7AA6-AA23-4284-9816-CC61520FA1BB}"/>
              </a:ext>
            </a:extLst>
          </p:cNvPr>
          <p:cNvSpPr/>
          <p:nvPr/>
        </p:nvSpPr>
        <p:spPr>
          <a:xfrm>
            <a:off x="8270364" y="3980878"/>
            <a:ext cx="1093694" cy="537882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cs typeface="Calibri"/>
              </a:rPr>
              <a:t>Date création canopé</a:t>
            </a:r>
            <a:endParaRPr lang="en-US"/>
          </a:p>
        </p:txBody>
      </p:sp>
      <p:sp>
        <p:nvSpPr>
          <p:cNvPr id="51" name="Rectangle: Folded Corner 50">
            <a:extLst>
              <a:ext uri="{FF2B5EF4-FFF2-40B4-BE49-F238E27FC236}">
                <a16:creationId xmlns:a16="http://schemas.microsoft.com/office/drawing/2014/main" id="{A8339822-BBB5-4B28-8774-F37723608D2E}"/>
              </a:ext>
            </a:extLst>
          </p:cNvPr>
          <p:cNvSpPr/>
          <p:nvPr/>
        </p:nvSpPr>
        <p:spPr>
          <a:xfrm>
            <a:off x="9024435" y="5156776"/>
            <a:ext cx="1093694" cy="537882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cs typeface="Calibri"/>
              </a:rPr>
              <a:t>Enigme finale</a:t>
            </a:r>
          </a:p>
          <a:p>
            <a:pPr algn="ctr"/>
            <a:r>
              <a:rPr lang="en-US" sz="1200">
                <a:cs typeface="Calibri"/>
              </a:rPr>
              <a:t>Texte à trous</a:t>
            </a:r>
            <a:endParaRPr lang="en-US">
              <a:cs typeface="Calibri"/>
            </a:endParaRPr>
          </a:p>
        </p:txBody>
      </p:sp>
      <p:sp>
        <p:nvSpPr>
          <p:cNvPr id="52" name="Rectangle: Folded Corner 51">
            <a:extLst>
              <a:ext uri="{FF2B5EF4-FFF2-40B4-BE49-F238E27FC236}">
                <a16:creationId xmlns:a16="http://schemas.microsoft.com/office/drawing/2014/main" id="{DCAE77D3-D94E-4936-9DE7-CB43812EAE2C}"/>
              </a:ext>
            </a:extLst>
          </p:cNvPr>
          <p:cNvSpPr/>
          <p:nvPr/>
        </p:nvSpPr>
        <p:spPr>
          <a:xfrm>
            <a:off x="10592323" y="1562161"/>
            <a:ext cx="1479176" cy="887505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cs typeface="Calibri"/>
              </a:rPr>
              <a:t>Navigation dans les salles via le plan de l'atelier</a:t>
            </a:r>
            <a:endParaRPr lang="en-US"/>
          </a:p>
        </p:txBody>
      </p:sp>
      <p:pic>
        <p:nvPicPr>
          <p:cNvPr id="31" name="Picture 3">
            <a:extLst>
              <a:ext uri="{FF2B5EF4-FFF2-40B4-BE49-F238E27FC236}">
                <a16:creationId xmlns:a16="http://schemas.microsoft.com/office/drawing/2014/main" id="{DFEE42A4-3795-4F75-8803-B3D2F1249F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65875" y="1104154"/>
            <a:ext cx="1049432" cy="1412246"/>
          </a:xfrm>
          <a:prstGeom prst="rect">
            <a:avLst/>
          </a:prstGeom>
        </p:spPr>
      </p:pic>
      <p:sp>
        <p:nvSpPr>
          <p:cNvPr id="32" name="Rectangle: Folded Corner 31">
            <a:extLst>
              <a:ext uri="{FF2B5EF4-FFF2-40B4-BE49-F238E27FC236}">
                <a16:creationId xmlns:a16="http://schemas.microsoft.com/office/drawing/2014/main" id="{2B26644C-7CE0-4AAA-BE2A-01E5FD7FAA84}"/>
              </a:ext>
            </a:extLst>
          </p:cNvPr>
          <p:cNvSpPr/>
          <p:nvPr/>
        </p:nvSpPr>
        <p:spPr>
          <a:xfrm>
            <a:off x="9646182" y="3210682"/>
            <a:ext cx="950259" cy="537882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err="1">
                <a:cs typeface="Calibri"/>
              </a:rPr>
              <a:t>Médiateur</a:t>
            </a:r>
            <a:r>
              <a:rPr lang="en-US" sz="1200">
                <a:cs typeface="Calibri"/>
              </a:rPr>
              <a:t> 4</a:t>
            </a:r>
            <a:endParaRPr lang="en-US">
              <a:cs typeface="Calibri"/>
            </a:endParaRPr>
          </a:p>
        </p:txBody>
      </p:sp>
      <p:sp>
        <p:nvSpPr>
          <p:cNvPr id="33" name="Rectangle: Folded Corner 32">
            <a:extLst>
              <a:ext uri="{FF2B5EF4-FFF2-40B4-BE49-F238E27FC236}">
                <a16:creationId xmlns:a16="http://schemas.microsoft.com/office/drawing/2014/main" id="{2C01EA55-23D5-4DFB-BF9B-6186E26A623C}"/>
              </a:ext>
            </a:extLst>
          </p:cNvPr>
          <p:cNvSpPr/>
          <p:nvPr/>
        </p:nvSpPr>
        <p:spPr>
          <a:xfrm>
            <a:off x="3578721" y="1101191"/>
            <a:ext cx="1479176" cy="2026022"/>
          </a:xfrm>
          <a:prstGeom prst="foldedCorner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cs typeface="Calibri"/>
            </a:endParaRPr>
          </a:p>
          <a:p>
            <a:pPr algn="ctr"/>
            <a:r>
              <a:rPr lang="en-US" sz="1200" err="1">
                <a:cs typeface="Calibri"/>
              </a:rPr>
              <a:t>Sortir</a:t>
            </a:r>
            <a:r>
              <a:rPr lang="en-US" sz="1200">
                <a:cs typeface="Calibri"/>
              </a:rPr>
              <a:t> de </a:t>
            </a:r>
            <a:r>
              <a:rPr lang="en-US" sz="1200" err="1">
                <a:cs typeface="Calibri"/>
              </a:rPr>
              <a:t>l'atelier</a:t>
            </a:r>
            <a:endParaRPr lang="en-US" sz="1200">
              <a:cs typeface="Calibri"/>
            </a:endParaRPr>
          </a:p>
          <a:p>
            <a:pPr algn="ctr"/>
            <a:endParaRPr lang="en-US" sz="1200">
              <a:cs typeface="Calibri"/>
            </a:endParaRPr>
          </a:p>
          <a:p>
            <a:pPr algn="ctr"/>
            <a:r>
              <a:rPr lang="en-US" sz="1200">
                <a:cs typeface="Calibri"/>
              </a:rPr>
              <a:t>Lien </a:t>
            </a:r>
            <a:r>
              <a:rPr lang="en-US" sz="1200" err="1">
                <a:cs typeface="Calibri"/>
              </a:rPr>
              <a:t>vers</a:t>
            </a:r>
            <a:r>
              <a:rPr lang="en-US" sz="1200">
                <a:cs typeface="Calibri"/>
              </a:rPr>
              <a:t> la page de </a:t>
            </a:r>
            <a:r>
              <a:rPr lang="en-US" sz="1200" err="1">
                <a:cs typeface="Calibri"/>
              </a:rPr>
              <a:t>l'atelier</a:t>
            </a:r>
            <a:r>
              <a:rPr lang="en-US" sz="1200">
                <a:cs typeface="Calibri"/>
              </a:rPr>
              <a:t> et abonnement</a:t>
            </a:r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6D5BE338-2DF0-4C28-96B0-17B8BBE63E9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115148" y="61743"/>
            <a:ext cx="1020793" cy="13760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893F174-5607-408B-ADA5-E802426D5AD9}"/>
              </a:ext>
            </a:extLst>
          </p:cNvPr>
          <p:cNvCxnSpPr/>
          <p:nvPr/>
        </p:nvCxnSpPr>
        <p:spPr>
          <a:xfrm>
            <a:off x="8528648" y="4538932"/>
            <a:ext cx="454325" cy="9000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4557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>
            <a:extLst>
              <a:ext uri="{FF2B5EF4-FFF2-40B4-BE49-F238E27FC236}">
                <a16:creationId xmlns:a16="http://schemas.microsoft.com/office/drawing/2014/main" id="{FAE544C1-218E-43E3-9CFF-48A2400C3852}"/>
              </a:ext>
            </a:extLst>
          </p:cNvPr>
          <p:cNvSpPr txBox="1"/>
          <p:nvPr/>
        </p:nvSpPr>
        <p:spPr>
          <a:xfrm>
            <a:off x="678030" y="913999"/>
            <a:ext cx="5716680" cy="5386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900">
                <a:solidFill>
                  <a:srgbClr val="00AC8C"/>
                </a:solidFill>
                <a:latin typeface="Modern Love"/>
              </a:rPr>
              <a:t>Des typologies de parcours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2CE8808-7CFB-4DAC-8A4A-0292D8F622BA}"/>
              </a:ext>
            </a:extLst>
          </p:cNvPr>
          <p:cNvSpPr txBox="1"/>
          <p:nvPr/>
        </p:nvSpPr>
        <p:spPr>
          <a:xfrm>
            <a:off x="1280525" y="1715016"/>
            <a:ext cx="4609625" cy="338554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0" indent="-381000">
              <a:buFont typeface="Arial" panose="020B0604020202020204" pitchFamily="34" charset="0"/>
              <a:buChar char="•"/>
            </a:pPr>
            <a:r>
              <a:rPr lang="fr-FR" sz="2100"/>
              <a:t>Linéaire</a:t>
            </a:r>
            <a:endParaRPr lang="en-US"/>
          </a:p>
          <a:p>
            <a:pPr marL="381019" indent="-381019">
              <a:buFont typeface="Arial" panose="020B0604020202020204" pitchFamily="34" charset="0"/>
              <a:buChar char="•"/>
            </a:pPr>
            <a:endParaRPr lang="fr-FR" sz="2100"/>
          </a:p>
          <a:p>
            <a:pPr marL="381019" indent="-381019">
              <a:buFont typeface="Arial" panose="020B0604020202020204" pitchFamily="34" charset="0"/>
              <a:buChar char="•"/>
            </a:pPr>
            <a:endParaRPr lang="fr-FR" sz="2100"/>
          </a:p>
          <a:p>
            <a:endParaRPr lang="fr-FR" sz="1100"/>
          </a:p>
          <a:p>
            <a:endParaRPr lang="fr-FR" sz="1100"/>
          </a:p>
          <a:p>
            <a:endParaRPr lang="fr-FR" sz="1100"/>
          </a:p>
          <a:p>
            <a:endParaRPr lang="fr-FR" sz="1100">
              <a:cs typeface="Calibri"/>
            </a:endParaRPr>
          </a:p>
          <a:p>
            <a:endParaRPr lang="fr-FR" sz="1100">
              <a:cs typeface="Calibri"/>
            </a:endParaRPr>
          </a:p>
          <a:p>
            <a:endParaRPr lang="fr-FR" sz="1100"/>
          </a:p>
          <a:p>
            <a:endParaRPr lang="fr-FR" sz="1100"/>
          </a:p>
          <a:p>
            <a:endParaRPr lang="fr-FR" sz="1100"/>
          </a:p>
          <a:p>
            <a:pPr marL="381000" indent="-381000">
              <a:buFont typeface="Arial" panose="020B0604020202020204" pitchFamily="34" charset="0"/>
              <a:buChar char="•"/>
            </a:pPr>
            <a:r>
              <a:rPr lang="fr-FR" sz="2100"/>
              <a:t>En étoile (ou parcours ouvert)</a:t>
            </a:r>
            <a:endParaRPr lang="fr-FR" sz="2100">
              <a:cs typeface="Calibri"/>
            </a:endParaRPr>
          </a:p>
          <a:p>
            <a:pPr marL="381019" indent="-381019">
              <a:buFont typeface="Arial" panose="020B0604020202020204" pitchFamily="34" charset="0"/>
              <a:buChar char="•"/>
            </a:pPr>
            <a:endParaRPr lang="fr-FR" sz="2100"/>
          </a:p>
          <a:p>
            <a:pPr marL="381000" indent="-381000">
              <a:buFont typeface="Arial" panose="020B0604020202020204" pitchFamily="34" charset="0"/>
              <a:buChar char="•"/>
            </a:pPr>
            <a:endParaRPr lang="fr-FR" sz="2100">
              <a:cs typeface="Calibri"/>
            </a:endParaRPr>
          </a:p>
        </p:txBody>
      </p:sp>
      <p:pic>
        <p:nvPicPr>
          <p:cNvPr id="16" name="Image 16">
            <a:extLst>
              <a:ext uri="{FF2B5EF4-FFF2-40B4-BE49-F238E27FC236}">
                <a16:creationId xmlns:a16="http://schemas.microsoft.com/office/drawing/2014/main" id="{A2230565-58CB-4D11-B7A2-F8C768F2C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755" y="2283807"/>
            <a:ext cx="2651748" cy="1567759"/>
          </a:xfrm>
          <a:prstGeom prst="rect">
            <a:avLst/>
          </a:prstGeom>
        </p:spPr>
      </p:pic>
      <p:pic>
        <p:nvPicPr>
          <p:cNvPr id="17" name="Image 17">
            <a:extLst>
              <a:ext uri="{FF2B5EF4-FFF2-40B4-BE49-F238E27FC236}">
                <a16:creationId xmlns:a16="http://schemas.microsoft.com/office/drawing/2014/main" id="{B0A29C48-5DF4-4CFB-BC9A-1B8990C11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2754" y="4500091"/>
            <a:ext cx="2651748" cy="1492200"/>
          </a:xfrm>
          <a:prstGeom prst="rect">
            <a:avLst/>
          </a:prstGeom>
        </p:spPr>
      </p:pic>
      <p:pic>
        <p:nvPicPr>
          <p:cNvPr id="18" name="Image 18">
            <a:extLst>
              <a:ext uri="{FF2B5EF4-FFF2-40B4-BE49-F238E27FC236}">
                <a16:creationId xmlns:a16="http://schemas.microsoft.com/office/drawing/2014/main" id="{87C63BF0-6827-4544-9251-82F299E78A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1601" y="2283969"/>
            <a:ext cx="2687607" cy="157495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4FAE348-7BCE-4E4C-B8C8-3C1CEF2920A1}"/>
              </a:ext>
            </a:extLst>
          </p:cNvPr>
          <p:cNvGrpSpPr/>
          <p:nvPr/>
        </p:nvGrpSpPr>
        <p:grpSpPr>
          <a:xfrm>
            <a:off x="7121602" y="4501437"/>
            <a:ext cx="2687606" cy="1512204"/>
            <a:chOff x="7139531" y="4483508"/>
            <a:chExt cx="1764242" cy="1037075"/>
          </a:xfrm>
        </p:grpSpPr>
        <p:pic>
          <p:nvPicPr>
            <p:cNvPr id="19" name="Image 19">
              <a:extLst>
                <a:ext uri="{FF2B5EF4-FFF2-40B4-BE49-F238E27FC236}">
                  <a16:creationId xmlns:a16="http://schemas.microsoft.com/office/drawing/2014/main" id="{C0053F32-F4C2-4450-A662-5EDD80F1F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39531" y="4483508"/>
              <a:ext cx="1764242" cy="1037075"/>
            </a:xfrm>
            <a:prstGeom prst="rect">
              <a:avLst/>
            </a:prstGeom>
          </p:spPr>
        </p:pic>
        <p:cxnSp>
          <p:nvCxnSpPr>
            <p:cNvPr id="20" name="Connecteur droit 21">
              <a:extLst>
                <a:ext uri="{FF2B5EF4-FFF2-40B4-BE49-F238E27FC236}">
                  <a16:creationId xmlns:a16="http://schemas.microsoft.com/office/drawing/2014/main" id="{27FA8DBB-69B3-4DCD-80FB-2265895026AC}"/>
                </a:ext>
              </a:extLst>
            </p:cNvPr>
            <p:cNvCxnSpPr>
              <a:cxnSpLocks/>
            </p:cNvCxnSpPr>
            <p:nvPr/>
          </p:nvCxnSpPr>
          <p:spPr>
            <a:xfrm>
              <a:off x="8273926" y="4995314"/>
              <a:ext cx="0" cy="266700"/>
            </a:xfrm>
            <a:prstGeom prst="line">
              <a:avLst/>
            </a:prstGeom>
            <a:ln w="44450">
              <a:solidFill>
                <a:srgbClr val="0047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2">
              <a:extLst>
                <a:ext uri="{FF2B5EF4-FFF2-40B4-BE49-F238E27FC236}">
                  <a16:creationId xmlns:a16="http://schemas.microsoft.com/office/drawing/2014/main" id="{DFBEB464-5001-4596-A5A0-5250B8F047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90212" y="4728614"/>
              <a:ext cx="0" cy="542364"/>
            </a:xfrm>
            <a:prstGeom prst="line">
              <a:avLst/>
            </a:prstGeom>
            <a:ln w="44450">
              <a:solidFill>
                <a:srgbClr val="0047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4">
              <a:extLst>
                <a:ext uri="{FF2B5EF4-FFF2-40B4-BE49-F238E27FC236}">
                  <a16:creationId xmlns:a16="http://schemas.microsoft.com/office/drawing/2014/main" id="{611DBBAE-DD00-4C2B-86D7-062707610E25}"/>
                </a:ext>
              </a:extLst>
            </p:cNvPr>
            <p:cNvCxnSpPr>
              <a:cxnSpLocks/>
            </p:cNvCxnSpPr>
            <p:nvPr/>
          </p:nvCxnSpPr>
          <p:spPr>
            <a:xfrm>
              <a:off x="8260697" y="5248423"/>
              <a:ext cx="535865" cy="0"/>
            </a:xfrm>
            <a:prstGeom prst="line">
              <a:avLst/>
            </a:prstGeom>
            <a:ln w="44450">
              <a:solidFill>
                <a:srgbClr val="0047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30">
              <a:extLst>
                <a:ext uri="{FF2B5EF4-FFF2-40B4-BE49-F238E27FC236}">
                  <a16:creationId xmlns:a16="http://schemas.microsoft.com/office/drawing/2014/main" id="{5253E3E0-D3D0-4FAE-82C6-1A0F561145C3}"/>
                </a:ext>
              </a:extLst>
            </p:cNvPr>
            <p:cNvCxnSpPr>
              <a:cxnSpLocks/>
            </p:cNvCxnSpPr>
            <p:nvPr/>
          </p:nvCxnSpPr>
          <p:spPr>
            <a:xfrm>
              <a:off x="7600826" y="4624536"/>
              <a:ext cx="0" cy="237428"/>
            </a:xfrm>
            <a:prstGeom prst="line">
              <a:avLst/>
            </a:prstGeom>
            <a:ln w="44450">
              <a:solidFill>
                <a:srgbClr val="0047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32">
              <a:extLst>
                <a:ext uri="{FF2B5EF4-FFF2-40B4-BE49-F238E27FC236}">
                  <a16:creationId xmlns:a16="http://schemas.microsoft.com/office/drawing/2014/main" id="{5294E7B2-25BD-4955-A14F-656C59D3AC7E}"/>
                </a:ext>
              </a:extLst>
            </p:cNvPr>
            <p:cNvCxnSpPr>
              <a:cxnSpLocks/>
            </p:cNvCxnSpPr>
            <p:nvPr/>
          </p:nvCxnSpPr>
          <p:spPr>
            <a:xfrm>
              <a:off x="7586009" y="4624536"/>
              <a:ext cx="309563" cy="0"/>
            </a:xfrm>
            <a:prstGeom prst="line">
              <a:avLst/>
            </a:prstGeom>
            <a:ln w="44450">
              <a:solidFill>
                <a:srgbClr val="0047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775453E-EE89-4290-8335-6782C6E578E7}"/>
              </a:ext>
            </a:extLst>
          </p:cNvPr>
          <p:cNvSpPr txBox="1"/>
          <p:nvPr/>
        </p:nvSpPr>
        <p:spPr>
          <a:xfrm>
            <a:off x="6033247" y="1748118"/>
            <a:ext cx="5396752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/>
              <a:t>​</a:t>
            </a:r>
            <a:r>
              <a:rPr lang="fr-FR" sz="2100">
                <a:cs typeface="Arial"/>
              </a:rPr>
              <a:t>Mixte (ou parcours multilinéaire)</a:t>
            </a:r>
            <a:r>
              <a:rPr lang="en-US" sz="2100">
                <a:cs typeface="Arial"/>
              </a:rPr>
              <a:t>​</a:t>
            </a:r>
            <a:endParaRPr lang="en-US" sz="2100">
              <a:cs typeface="Calibri"/>
            </a:endParaRPr>
          </a:p>
          <a:p>
            <a:endParaRPr lang="fr-FR">
              <a:cs typeface="Arial"/>
            </a:endParaRPr>
          </a:p>
          <a:p>
            <a:endParaRPr lang="fr-FR">
              <a:cs typeface="Arial"/>
            </a:endParaRPr>
          </a:p>
          <a:p>
            <a:endParaRPr lang="fr-FR">
              <a:cs typeface="Arial"/>
            </a:endParaRPr>
          </a:p>
          <a:p>
            <a:endParaRPr lang="fr-FR">
              <a:cs typeface="Arial"/>
            </a:endParaRPr>
          </a:p>
          <a:p>
            <a:endParaRPr lang="fr-FR">
              <a:cs typeface="Arial"/>
            </a:endParaRPr>
          </a:p>
          <a:p>
            <a:endParaRPr lang="fr-FR">
              <a:cs typeface="Arial"/>
            </a:endParaRPr>
          </a:p>
          <a:p>
            <a:endParaRPr lang="fr-FR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fr-FR" sz="2100">
                <a:cs typeface="Arial"/>
              </a:rPr>
              <a:t>Imbriqué</a:t>
            </a:r>
          </a:p>
        </p:txBody>
      </p:sp>
      <p:pic>
        <p:nvPicPr>
          <p:cNvPr id="26" name="Picture 26">
            <a:extLst>
              <a:ext uri="{FF2B5EF4-FFF2-40B4-BE49-F238E27FC236}">
                <a16:creationId xmlns:a16="http://schemas.microsoft.com/office/drawing/2014/main" id="{68714705-5C5B-4130-88EA-654C20B68C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108" y="6000621"/>
            <a:ext cx="623244" cy="623244"/>
          </a:xfrm>
          <a:prstGeom prst="rect">
            <a:avLst/>
          </a:prstGeom>
        </p:spPr>
      </p:pic>
      <p:sp>
        <p:nvSpPr>
          <p:cNvPr id="28" name="Speech Bubble: Oval 27">
            <a:extLst>
              <a:ext uri="{FF2B5EF4-FFF2-40B4-BE49-F238E27FC236}">
                <a16:creationId xmlns:a16="http://schemas.microsoft.com/office/drawing/2014/main" id="{F9969F97-B6BB-4729-AA19-F6FF48CE24EC}"/>
              </a:ext>
            </a:extLst>
          </p:cNvPr>
          <p:cNvSpPr/>
          <p:nvPr/>
        </p:nvSpPr>
        <p:spPr>
          <a:xfrm>
            <a:off x="612430" y="5808983"/>
            <a:ext cx="453081" cy="36040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5EF7CDF-EB20-4221-9F52-7427AD7D4A9C}"/>
              </a:ext>
            </a:extLst>
          </p:cNvPr>
          <p:cNvSpPr txBox="1"/>
          <p:nvPr/>
        </p:nvSpPr>
        <p:spPr>
          <a:xfrm>
            <a:off x="636373" y="5795318"/>
            <a:ext cx="354227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57222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fabrique ludiqu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DE59"/>
      </a:accent1>
      <a:accent2>
        <a:srgbClr val="F8E559"/>
      </a:accent2>
      <a:accent3>
        <a:srgbClr val="51B59F"/>
      </a:accent3>
      <a:accent4>
        <a:srgbClr val="FF914D"/>
      </a:accent4>
      <a:accent5>
        <a:srgbClr val="A1BEDD"/>
      </a:accent5>
      <a:accent6>
        <a:srgbClr val="41597E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a fabrique ludique- modele.pptx" id="{5E3B7FEB-CC59-4691-B671-EBC415B4C288}" vid="{4923A52D-5716-41C5-B143-62FD70A6AC3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GPD xmlns="9d0b55f4-2809-4223-a844-fa6629e52ccf" xsi:nil="true"/>
    <j1fb0a5f359945f79827765d541aec1e xmlns="9d0b55f4-2809-4223-a844-fa6629e52ccf">
      <Terms xmlns="http://schemas.microsoft.com/office/infopath/2007/PartnerControls">
        <TermInfo xmlns="http://schemas.microsoft.com/office/infopath/2007/PartnerControls">
          <TermName xmlns="http://schemas.microsoft.com/office/infopath/2007/PartnerControls">N/A</TermName>
          <TermId xmlns="http://schemas.microsoft.com/office/infopath/2007/PartnerControls">590b5934-11d1-4345-ab40-b262c114c763</TermId>
        </TermInfo>
      </Terms>
    </j1fb0a5f359945f79827765d541aec1e>
    <TaxCatchAll xmlns="9d0b55f4-2809-4223-a844-fa6629e52ccf">
      <Value>1</Value>
    </TaxCatchAl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55E0FF0CF89941AD3006F4CB2F9EDA" ma:contentTypeVersion="9" ma:contentTypeDescription="Crée un document." ma:contentTypeScope="" ma:versionID="38f7a60bd722127cee329f9b6d12665a">
  <xsd:schema xmlns:xsd="http://www.w3.org/2001/XMLSchema" xmlns:xs="http://www.w3.org/2001/XMLSchema" xmlns:p="http://schemas.microsoft.com/office/2006/metadata/properties" xmlns:ns2="9d0b55f4-2809-4223-a844-fa6629e52ccf" xmlns:ns3="d24ceedd-775b-4ac9-9874-a49f8a25d13c" xmlns:ns4="a9bc76a4-1b47-4e85-a21a-05077e87f060" targetNamespace="http://schemas.microsoft.com/office/2006/metadata/properties" ma:root="true" ma:fieldsID="f9e3d2a14c3193e9e0588b0bfb5790ac" ns2:_="" ns3:_="" ns4:_="">
    <xsd:import namespace="9d0b55f4-2809-4223-a844-fa6629e52ccf"/>
    <xsd:import namespace="d24ceedd-775b-4ac9-9874-a49f8a25d13c"/>
    <xsd:import namespace="a9bc76a4-1b47-4e85-a21a-05077e87f060"/>
    <xsd:element name="properties">
      <xsd:complexType>
        <xsd:sequence>
          <xsd:element name="documentManagement">
            <xsd:complexType>
              <xsd:all>
                <xsd:element ref="ns2:RGPD" minOccurs="0"/>
                <xsd:element ref="ns2:j1fb0a5f359945f79827765d541aec1e" minOccurs="0"/>
                <xsd:element ref="ns2:TaxCatchAll" minOccurs="0"/>
                <xsd:element ref="ns2:TaxCatchAllLabel" minOccurs="0"/>
                <xsd:element ref="ns3:MediaServiceFastMetadata" minOccurs="0"/>
                <xsd:element ref="ns3:MediaService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0b55f4-2809-4223-a844-fa6629e52ccf" elementFormDefault="qualified">
    <xsd:import namespace="http://schemas.microsoft.com/office/2006/documentManagement/types"/>
    <xsd:import namespace="http://schemas.microsoft.com/office/infopath/2007/PartnerControls"/>
    <xsd:element name="RGPD" ma:index="8" nillable="true" ma:displayName="RGPD" ma:format="Dropdown" ma:internalName="RGPD">
      <xsd:simpleType>
        <xsd:restriction base="dms:Choice">
          <xsd:enumeration value="Confidentielle"/>
          <xsd:enumeration value="Personnelle"/>
          <xsd:enumeration value="Sensible"/>
        </xsd:restriction>
      </xsd:simpleType>
    </xsd:element>
    <xsd:element name="j1fb0a5f359945f79827765d541aec1e" ma:index="9" nillable="true" ma:taxonomy="true" ma:internalName="j1fb0a5f359945f79827765d541aec1e" ma:taxonomyFieldName="TypologieDocument" ma:displayName="Typologie de document" ma:default="1;#N/A|590b5934-11d1-4345-ab40-b262c114c763" ma:fieldId="{31fb0a5f-3599-45f7-9827-765d541aec1e}" ma:sspId="ba8ea352-da58-48e4-ac02-2b110b1a3fed" ma:termSetId="e8556e3f-b5d5-429a-b536-e8e0aba5fac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4ad72032-45af-4837-8015-fbac874271d9}" ma:internalName="TaxCatchAll" ma:showField="CatchAllData" ma:web="a9bc76a4-1b47-4e85-a21a-05077e87f0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1" nillable="true" ma:displayName="Taxonomy Catch All Column1" ma:hidden="true" ma:list="{4ad72032-45af-4837-8015-fbac874271d9}" ma:internalName="TaxCatchAllLabel" ma:readOnly="true" ma:showField="CatchAllDataLabel" ma:web="a9bc76a4-1b47-4e85-a21a-05077e87f0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4ceedd-775b-4ac9-9874-a49f8a25d13c" elementFormDefault="qualified">
    <xsd:import namespace="http://schemas.microsoft.com/office/2006/documentManagement/types"/>
    <xsd:import namespace="http://schemas.microsoft.com/office/infopath/2007/PartnerControls"/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bc76a4-1b47-4e85-a21a-05077e87f060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haredContentType xmlns="Microsoft.SharePoint.Taxonomy.ContentTypeSync" SourceId="ba8ea352-da58-48e4-ac02-2b110b1a3fed" ContentTypeId="0x0101" PreviousValue="false"/>
</file>

<file path=customXml/itemProps1.xml><?xml version="1.0" encoding="utf-8"?>
<ds:datastoreItem xmlns:ds="http://schemas.openxmlformats.org/officeDocument/2006/customXml" ds:itemID="{A6E320E5-999F-4E19-A52C-6F9C277C378F}">
  <ds:schemaRefs>
    <ds:schemaRef ds:uri="9d0b55f4-2809-4223-a844-fa6629e52ccf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CA3C055-9904-48EA-B851-66F736DB159D}">
  <ds:schemaRefs>
    <ds:schemaRef ds:uri="9d0b55f4-2809-4223-a844-fa6629e52ccf"/>
    <ds:schemaRef ds:uri="a9bc76a4-1b47-4e85-a21a-05077e87f060"/>
    <ds:schemaRef ds:uri="d24ceedd-775b-4ac9-9874-a49f8a25d13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3C6E29F-1C7E-4D14-BE23-0E3B39A46AA7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1DDE61AF-3145-4548-8B0F-D6571E79CF8A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24</Slides>
  <Notes>4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Thème Office</vt:lpstr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Benoit LEMEUNIER</dc:creator>
  <cp:revision>1</cp:revision>
  <dcterms:created xsi:type="dcterms:W3CDTF">2021-05-18T11:50:01Z</dcterms:created>
  <dcterms:modified xsi:type="dcterms:W3CDTF">2021-06-01T08:42:51Z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0x0101006B55E0FF0CF89941AD3006F4CB2F9EDA</vt:lpwstr>
  </property>
  <property fmtid="{D5CDD505-2E9C-101B-9397-08002B2CF9AE}" pid="3" name="TypologieDocument">
    <vt:lpwstr>1;#N/A|590b5934-11d1-4345-ab40-b262c114c763</vt:lpwstr>
  </property>
</Properties>
</file>