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5"/>
  </p:notesMasterIdLst>
  <p:sldIdLst>
    <p:sldId id="256" r:id="rId2"/>
    <p:sldId id="257" r:id="rId3"/>
    <p:sldId id="259" r:id="rId4"/>
    <p:sldId id="266" r:id="rId5"/>
    <p:sldId id="265" r:id="rId6"/>
    <p:sldId id="264" r:id="rId7"/>
    <p:sldId id="279" r:id="rId8"/>
    <p:sldId id="272" r:id="rId9"/>
    <p:sldId id="260" r:id="rId10"/>
    <p:sldId id="261" r:id="rId11"/>
    <p:sldId id="267" r:id="rId12"/>
    <p:sldId id="262" r:id="rId13"/>
    <p:sldId id="263" r:id="rId14"/>
    <p:sldId id="268" r:id="rId15"/>
    <p:sldId id="269" r:id="rId16"/>
    <p:sldId id="270" r:id="rId17"/>
    <p:sldId id="271" r:id="rId18"/>
    <p:sldId id="273" r:id="rId19"/>
    <p:sldId id="277" r:id="rId20"/>
    <p:sldId id="274" r:id="rId21"/>
    <p:sldId id="275" r:id="rId22"/>
    <p:sldId id="276" r:id="rId23"/>
    <p:sldId id="278" r:id="rId2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14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74136E-058D-4872-8AC6-907DCF90F933}" type="datetimeFigureOut">
              <a:rPr lang="fr-FR" smtClean="0"/>
              <a:pPr/>
              <a:t>01/02/2021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B49FB8-1A33-47F5-B94B-5048C9A2A66A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B49FB8-1A33-47F5-B94B-5048C9A2A66A}" type="slidenum">
              <a:rPr lang="fr-FR" smtClean="0"/>
              <a:pPr/>
              <a:t>4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D7E2A-BBFC-446E-AADE-02EFB237826E}" type="datetimeFigureOut">
              <a:rPr lang="fr-FR" smtClean="0"/>
              <a:pPr/>
              <a:t>01/02/2021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43929356-F1A8-4B78-95DE-FAE151377A7D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94365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D7E2A-BBFC-446E-AADE-02EFB237826E}" type="datetimeFigureOut">
              <a:rPr lang="fr-FR" smtClean="0"/>
              <a:pPr/>
              <a:t>01/02/2021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29356-F1A8-4B78-95DE-FAE151377A7D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315171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D7E2A-BBFC-446E-AADE-02EFB237826E}" type="datetimeFigureOut">
              <a:rPr lang="fr-FR" smtClean="0"/>
              <a:pPr/>
              <a:t>01/02/2021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43929356-F1A8-4B78-95DE-FAE151377A7D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29514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D7E2A-BBFC-446E-AADE-02EFB237826E}" type="datetimeFigureOut">
              <a:rPr lang="fr-FR" smtClean="0"/>
              <a:pPr/>
              <a:t>01/02/2021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43929356-F1A8-4B78-95DE-FAE151377A7D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61070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D7E2A-BBFC-446E-AADE-02EFB237826E}" type="datetimeFigureOut">
              <a:rPr lang="fr-FR" smtClean="0"/>
              <a:pPr/>
              <a:t>01/02/2021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43929356-F1A8-4B78-95DE-FAE151377A7D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49031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D7E2A-BBFC-446E-AADE-02EFB237826E}" type="datetimeFigureOut">
              <a:rPr lang="fr-FR" smtClean="0"/>
              <a:pPr/>
              <a:t>01/02/2021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29356-F1A8-4B78-95DE-FAE151377A7D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522345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D7E2A-BBFC-446E-AADE-02EFB237826E}" type="datetimeFigureOut">
              <a:rPr lang="fr-FR" smtClean="0"/>
              <a:pPr/>
              <a:t>01/02/2021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29356-F1A8-4B78-95DE-FAE151377A7D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19229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D7E2A-BBFC-446E-AADE-02EFB237826E}" type="datetimeFigureOut">
              <a:rPr lang="fr-FR" smtClean="0"/>
              <a:pPr/>
              <a:t>01/02/2021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29356-F1A8-4B78-95DE-FAE151377A7D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34928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D7E2A-BBFC-446E-AADE-02EFB237826E}" type="datetimeFigureOut">
              <a:rPr lang="fr-FR" smtClean="0"/>
              <a:pPr/>
              <a:t>01/02/2021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43929356-F1A8-4B78-95DE-FAE151377A7D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66629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D7E2A-BBFC-446E-AADE-02EFB237826E}" type="datetimeFigureOut">
              <a:rPr lang="fr-FR" smtClean="0"/>
              <a:pPr/>
              <a:t>01/02/2021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43929356-F1A8-4B78-95DE-FAE151377A7D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3234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D7E2A-BBFC-446E-AADE-02EFB237826E}" type="datetimeFigureOut">
              <a:rPr lang="fr-FR" smtClean="0"/>
              <a:pPr/>
              <a:t>01/02/2021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43929356-F1A8-4B78-95DE-FAE151377A7D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096741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D7E2A-BBFC-446E-AADE-02EFB237826E}" type="datetimeFigureOut">
              <a:rPr lang="fr-FR" smtClean="0"/>
              <a:pPr/>
              <a:t>01/02/2021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43929356-F1A8-4B78-95DE-FAE151377A7D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01648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D7E2A-BBFC-446E-AADE-02EFB237826E}" type="datetimeFigureOut">
              <a:rPr lang="fr-FR" smtClean="0"/>
              <a:pPr/>
              <a:t>01/02/2021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43929356-F1A8-4B78-95DE-FAE151377A7D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537122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D7E2A-BBFC-446E-AADE-02EFB237826E}" type="datetimeFigureOut">
              <a:rPr lang="fr-FR" smtClean="0"/>
              <a:pPr/>
              <a:t>01/02/2021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43929356-F1A8-4B78-95DE-FAE151377A7D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32593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D7E2A-BBFC-446E-AADE-02EFB237826E}" type="datetimeFigureOut">
              <a:rPr lang="fr-FR" smtClean="0"/>
              <a:pPr/>
              <a:t>01/02/2021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29356-F1A8-4B78-95DE-FAE151377A7D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45103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D7E2A-BBFC-446E-AADE-02EFB237826E}" type="datetimeFigureOut">
              <a:rPr lang="fr-FR" smtClean="0"/>
              <a:pPr/>
              <a:t>01/02/2021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29356-F1A8-4B78-95DE-FAE151377A7D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92083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0D7E2A-BBFC-446E-AADE-02EFB237826E}" type="datetimeFigureOut">
              <a:rPr lang="fr-FR" smtClean="0"/>
              <a:pPr/>
              <a:t>01/02/2021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43929356-F1A8-4B78-95DE-FAE151377A7D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6700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2538482"/>
            <a:ext cx="7416824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323528" y="113451"/>
            <a:ext cx="8280919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5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CAP Agricole</a:t>
            </a:r>
          </a:p>
          <a:p>
            <a:pPr algn="ctr"/>
            <a:r>
              <a:rPr lang="fr-FR" sz="5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JARDINIER  PAYSAGISTE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350880" y="1900213"/>
            <a:ext cx="81095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                                  </a:t>
            </a:r>
            <a:r>
              <a:rPr lang="fr-FR" sz="3200" b="1" dirty="0" err="1">
                <a:latin typeface="Century Gothic" pitchFamily="34" charset="0"/>
              </a:rPr>
              <a:t>LYC</a:t>
            </a:r>
            <a:r>
              <a:rPr lang="fr-FR" sz="3200" b="1" cap="all" dirty="0" err="1">
                <a:latin typeface="Century Gothic" pitchFamily="34" charset="0"/>
              </a:rPr>
              <a:t>é</a:t>
            </a:r>
            <a:r>
              <a:rPr lang="fr-FR" sz="3200" b="1" dirty="0" err="1">
                <a:latin typeface="Century Gothic" pitchFamily="34" charset="0"/>
              </a:rPr>
              <a:t>E</a:t>
            </a:r>
            <a:r>
              <a:rPr lang="fr-FR" sz="3200" b="1" dirty="0">
                <a:latin typeface="Century Gothic" pitchFamily="34" charset="0"/>
              </a:rPr>
              <a:t> </a:t>
            </a:r>
            <a:r>
              <a:rPr lang="fr-FR" sz="3200" b="1" dirty="0" err="1">
                <a:latin typeface="Century Gothic" pitchFamily="34" charset="0"/>
              </a:rPr>
              <a:t>BENO</a:t>
            </a:r>
            <a:r>
              <a:rPr lang="fr-FR" sz="3200" b="1" cap="all" dirty="0" err="1">
                <a:latin typeface="Century Gothic" pitchFamily="34" charset="0"/>
              </a:rPr>
              <a:t>î</a:t>
            </a:r>
            <a:r>
              <a:rPr lang="fr-FR" sz="3200" b="1" dirty="0" err="1">
                <a:latin typeface="Century Gothic" pitchFamily="34" charset="0"/>
              </a:rPr>
              <a:t>T</a:t>
            </a:r>
            <a:r>
              <a:rPr lang="fr-FR" sz="3200" b="1" dirty="0">
                <a:latin typeface="Century Gothic" pitchFamily="34" charset="0"/>
              </a:rPr>
              <a:t> CHARVET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-387424"/>
            <a:ext cx="8229600" cy="1080120"/>
          </a:xfrm>
        </p:spPr>
        <p:txBody>
          <a:bodyPr>
            <a:normAutofit fontScale="90000"/>
          </a:bodyPr>
          <a:lstStyle/>
          <a:p>
            <a:pPr algn="ctr"/>
            <a:br>
              <a:rPr lang="fr-FR" sz="60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</a:br>
            <a:r>
              <a:rPr lang="fr-FR" sz="60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CAP Agricole</a:t>
            </a:r>
            <a:br>
              <a:rPr lang="fr-FR" sz="60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</a:br>
            <a:r>
              <a:rPr lang="fr-FR" sz="60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JARDINIER  PAYSAGISTE</a:t>
            </a:r>
            <a:br>
              <a:rPr lang="fr-FR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</a:br>
            <a:endParaRPr lang="fr-FR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67544" y="2276872"/>
            <a:ext cx="8424936" cy="432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87624" y="105481"/>
            <a:ext cx="8229600" cy="1296144"/>
          </a:xfrm>
        </p:spPr>
        <p:txBody>
          <a:bodyPr>
            <a:noAutofit/>
          </a:bodyPr>
          <a:lstStyle/>
          <a:p>
            <a:r>
              <a:rPr lang="fr-FR" sz="5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     CAP Agricole</a:t>
            </a:r>
            <a:br>
              <a:rPr lang="fr-FR" sz="5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</a:br>
            <a:r>
              <a:rPr lang="fr-FR" sz="5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JARDINIER  PAYSAGISTE</a:t>
            </a:r>
            <a:br>
              <a:rPr lang="fr-FR" sz="5400" dirty="0"/>
            </a:br>
            <a:endParaRPr lang="fr-FR" sz="5400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10857" t="40026" r="69571" b="28644"/>
          <a:stretch>
            <a:fillRect/>
          </a:stretch>
        </p:blipFill>
        <p:spPr bwMode="auto">
          <a:xfrm>
            <a:off x="3095836" y="2492896"/>
            <a:ext cx="2808312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ZoneTexte 4"/>
          <p:cNvSpPr txBox="1"/>
          <p:nvPr/>
        </p:nvSpPr>
        <p:spPr>
          <a:xfrm>
            <a:off x="827584" y="1918186"/>
            <a:ext cx="2664296" cy="4939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/>
              <a:t> </a:t>
            </a:r>
            <a:r>
              <a:rPr lang="fr-FR" sz="2000" b="1" dirty="0"/>
              <a:t>EN  2 ANS APRES</a:t>
            </a:r>
          </a:p>
          <a:p>
            <a:r>
              <a:rPr lang="fr-FR" sz="2000" b="1" dirty="0"/>
              <a:t>         LA  3</a:t>
            </a:r>
            <a:r>
              <a:rPr lang="fr-FR" sz="2000" b="1" baseline="30000" dirty="0"/>
              <a:t>ème</a:t>
            </a:r>
            <a:r>
              <a:rPr lang="fr-FR" sz="2000" b="1" dirty="0"/>
              <a:t> </a:t>
            </a:r>
          </a:p>
          <a:p>
            <a:endParaRPr lang="fr-FR" sz="1100" b="1" dirty="0"/>
          </a:p>
          <a:p>
            <a:r>
              <a:rPr lang="fr-FR" sz="2000" b="1" dirty="0"/>
              <a:t>4  modules D’ENSEIGNEMENT GENERAL</a:t>
            </a:r>
          </a:p>
          <a:p>
            <a:endParaRPr lang="fr-FR" sz="1400" b="1" dirty="0"/>
          </a:p>
          <a:p>
            <a:r>
              <a:rPr lang="fr-FR" sz="2000" b="1" dirty="0"/>
              <a:t>4 modules D’ENSEIGNEMENT PROFESSIONNEL</a:t>
            </a:r>
          </a:p>
          <a:p>
            <a:endParaRPr lang="fr-FR" sz="1400" b="1" dirty="0"/>
          </a:p>
          <a:p>
            <a:r>
              <a:rPr lang="fr-FR" sz="2000" b="1" dirty="0"/>
              <a:t>12 SEMAINES DE STAGE EN ENTREPRISE SUR LES 2 ANS</a:t>
            </a:r>
          </a:p>
          <a:p>
            <a:r>
              <a:rPr lang="fr-FR" dirty="0"/>
              <a:t> </a:t>
            </a:r>
          </a:p>
          <a:p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3383868" y="1790043"/>
            <a:ext cx="21242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    	  </a:t>
            </a:r>
            <a:r>
              <a:rPr lang="fr-FR" sz="2400" b="1" dirty="0">
                <a:solidFill>
                  <a:srgbClr val="7030A0"/>
                </a:solidFill>
              </a:rPr>
              <a:t>LA FORMATION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6012160" y="1860670"/>
            <a:ext cx="2880320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BOURSE D’EQUIPEMENT REGION DE 350.00€</a:t>
            </a:r>
          </a:p>
          <a:p>
            <a:endParaRPr lang="fr-FR" b="1" dirty="0"/>
          </a:p>
          <a:p>
            <a:r>
              <a:rPr lang="fr-FR" b="1" dirty="0"/>
              <a:t> EVALUATION :</a:t>
            </a:r>
          </a:p>
          <a:p>
            <a:endParaRPr lang="fr-FR" sz="400" b="1" dirty="0"/>
          </a:p>
          <a:p>
            <a:r>
              <a:rPr lang="fr-FR" b="1" dirty="0"/>
              <a:t>- 80%</a:t>
            </a:r>
          </a:p>
          <a:p>
            <a:r>
              <a:rPr lang="fr-FR" b="1" dirty="0"/>
              <a:t>CONTRÔLE EN COURS DE FORMATION (CCF)</a:t>
            </a:r>
          </a:p>
          <a:p>
            <a:pPr marL="285750" indent="-285750">
              <a:buFontTx/>
              <a:buChar char="-"/>
            </a:pPr>
            <a:r>
              <a:rPr lang="fr-FR" b="1" dirty="0"/>
              <a:t>20%</a:t>
            </a:r>
          </a:p>
          <a:p>
            <a:r>
              <a:rPr lang="fr-FR" b="1" dirty="0"/>
              <a:t>EXAMEN TERMINAL</a:t>
            </a:r>
          </a:p>
          <a:p>
            <a:endParaRPr lang="fr-FR" b="1" dirty="0"/>
          </a:p>
          <a:p>
            <a:r>
              <a:rPr lang="fr-FR" b="1" dirty="0"/>
              <a:t>DEBOUCHES :</a:t>
            </a:r>
          </a:p>
          <a:p>
            <a:endParaRPr lang="fr-FR" sz="500" b="1" dirty="0"/>
          </a:p>
          <a:p>
            <a:r>
              <a:rPr lang="fr-FR" b="1" dirty="0"/>
              <a:t>POURSUITE D’ETUDE EN BAC PRO</a:t>
            </a:r>
          </a:p>
          <a:p>
            <a:r>
              <a:rPr lang="fr-FR" b="1" dirty="0"/>
              <a:t>VIE ACTIVE </a:t>
            </a:r>
          </a:p>
          <a:p>
            <a:r>
              <a:rPr lang="fr-FR" b="1" dirty="0"/>
              <a:t>ENTREPRISES PRIVEES  OU COLLECTIVITES LOCALES</a:t>
            </a:r>
          </a:p>
          <a:p>
            <a:endParaRPr lang="fr-FR" dirty="0"/>
          </a:p>
          <a:p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2987824" y="5949280"/>
            <a:ext cx="28083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rgbClr val="7030A0"/>
                </a:solidFill>
              </a:rPr>
              <a:t>EFFECTIF DE 15 ELEVES PAR CLASSE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09328" y="103372"/>
            <a:ext cx="8229600" cy="1012974"/>
          </a:xfrm>
        </p:spPr>
        <p:txBody>
          <a:bodyPr>
            <a:normAutofit fontScale="90000"/>
          </a:bodyPr>
          <a:lstStyle/>
          <a:p>
            <a:r>
              <a:rPr lang="fr-FR" sz="5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     CAP Agricole</a:t>
            </a:r>
            <a:br>
              <a:rPr lang="fr-FR" sz="5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</a:br>
            <a:r>
              <a:rPr lang="fr-FR" sz="5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JARDINIER  PAYSAGISTE</a:t>
            </a:r>
            <a:endParaRPr lang="fr-FR" sz="5400" b="1" dirty="0"/>
          </a:p>
        </p:txBody>
      </p:sp>
      <p:sp>
        <p:nvSpPr>
          <p:cNvPr id="4" name="ZoneTexte 3"/>
          <p:cNvSpPr txBox="1"/>
          <p:nvPr/>
        </p:nvSpPr>
        <p:spPr>
          <a:xfrm>
            <a:off x="1799692" y="1700808"/>
            <a:ext cx="55446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FF0000"/>
                </a:solidFill>
              </a:rPr>
              <a:t>            </a:t>
            </a:r>
            <a:r>
              <a:rPr lang="fr-FR" sz="3200" b="1" dirty="0"/>
              <a:t>NOS INSTALLATIONS</a:t>
            </a:r>
          </a:p>
        </p:txBody>
      </p:sp>
      <p:pic>
        <p:nvPicPr>
          <p:cNvPr id="6" name="Image 5" descr="C:\Users\utilisateur\Pictures\batiment des horti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27784" y="2492896"/>
            <a:ext cx="6192688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ZoneTexte 7"/>
          <p:cNvSpPr txBox="1"/>
          <p:nvPr/>
        </p:nvSpPr>
        <p:spPr>
          <a:xfrm>
            <a:off x="496500" y="2348880"/>
            <a:ext cx="216024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2000" b="1" dirty="0"/>
          </a:p>
          <a:p>
            <a:pPr algn="ctr"/>
            <a:r>
              <a:rPr lang="fr-FR" sz="2000" b="1" dirty="0"/>
              <a:t>SALLES DE</a:t>
            </a:r>
          </a:p>
          <a:p>
            <a:pPr algn="ctr"/>
            <a:r>
              <a:rPr lang="fr-FR" sz="2000" b="1" dirty="0"/>
              <a:t>COURS THEORIQUES</a:t>
            </a:r>
          </a:p>
          <a:p>
            <a:pPr algn="ctr"/>
            <a:endParaRPr lang="fr-FR" sz="2000" b="1" dirty="0"/>
          </a:p>
          <a:p>
            <a:pPr algn="ctr"/>
            <a:r>
              <a:rPr lang="fr-FR" sz="2000" b="1" dirty="0"/>
              <a:t>BUREAU </a:t>
            </a:r>
          </a:p>
          <a:p>
            <a:pPr algn="ctr"/>
            <a:r>
              <a:rPr lang="fr-FR" sz="2000" b="1" dirty="0"/>
              <a:t>DE LA </a:t>
            </a:r>
          </a:p>
          <a:p>
            <a:pPr algn="ctr"/>
            <a:r>
              <a:rPr lang="fr-FR" sz="2000" b="1" dirty="0"/>
              <a:t>SECTION</a:t>
            </a:r>
          </a:p>
          <a:p>
            <a:pPr algn="ctr"/>
            <a:endParaRPr lang="fr-FR" sz="2000" b="1" dirty="0"/>
          </a:p>
          <a:p>
            <a:pPr algn="ctr"/>
            <a:r>
              <a:rPr lang="fr-FR" sz="2000" b="1" dirty="0"/>
              <a:t> VESTIAIRES</a:t>
            </a:r>
          </a:p>
          <a:p>
            <a:pPr algn="ctr"/>
            <a:endParaRPr lang="fr-FR" sz="2000" b="1" dirty="0"/>
          </a:p>
          <a:p>
            <a:pPr algn="ctr"/>
            <a:r>
              <a:rPr lang="fr-FR" sz="2000" b="1" dirty="0"/>
              <a:t>ATELIER</a:t>
            </a:r>
          </a:p>
          <a:p>
            <a:pPr algn="ctr"/>
            <a:r>
              <a:rPr lang="fr-FR" sz="2000" b="1" dirty="0"/>
              <a:t> DE MECANIQUE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59632" y="116632"/>
            <a:ext cx="8229600" cy="1012974"/>
          </a:xfrm>
        </p:spPr>
        <p:txBody>
          <a:bodyPr>
            <a:noAutofit/>
          </a:bodyPr>
          <a:lstStyle/>
          <a:p>
            <a:r>
              <a:rPr lang="fr-FR" sz="5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CAP Agricole</a:t>
            </a:r>
            <a:br>
              <a:rPr lang="fr-FR" sz="5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</a:br>
            <a:r>
              <a:rPr lang="fr-FR" sz="5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JARDINIER  PAYSAGISTE</a:t>
            </a:r>
            <a:endParaRPr lang="fr-FR" sz="5400" dirty="0"/>
          </a:p>
        </p:txBody>
      </p:sp>
      <p:pic>
        <p:nvPicPr>
          <p:cNvPr id="5" name="Espace réservé du contenu 4" descr="C:\Users\utilisateur\Pictures\plateau technique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492896"/>
            <a:ext cx="6840760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ZoneTexte 3"/>
          <p:cNvSpPr txBox="1"/>
          <p:nvPr/>
        </p:nvSpPr>
        <p:spPr>
          <a:xfrm>
            <a:off x="1259632" y="1844824"/>
            <a:ext cx="56166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             </a:t>
            </a:r>
            <a:r>
              <a:rPr lang="fr-FR" sz="3200" b="1" dirty="0"/>
              <a:t>NOS INSTALLATIONS</a:t>
            </a:r>
            <a:endParaRPr lang="fr-FR" sz="3200" dirty="0"/>
          </a:p>
        </p:txBody>
      </p:sp>
      <p:sp>
        <p:nvSpPr>
          <p:cNvPr id="7" name="ZoneTexte 6"/>
          <p:cNvSpPr txBox="1"/>
          <p:nvPr/>
        </p:nvSpPr>
        <p:spPr>
          <a:xfrm>
            <a:off x="7092280" y="2276872"/>
            <a:ext cx="1872208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b="1" dirty="0">
              <a:solidFill>
                <a:srgbClr val="FFFF00"/>
              </a:solidFill>
            </a:endParaRPr>
          </a:p>
          <a:p>
            <a:pPr algn="ctr"/>
            <a:endParaRPr lang="fr-FR" b="1" dirty="0">
              <a:solidFill>
                <a:srgbClr val="FFFF00"/>
              </a:solidFill>
            </a:endParaRPr>
          </a:p>
          <a:p>
            <a:pPr algn="ctr"/>
            <a:r>
              <a:rPr lang="fr-FR" b="1" dirty="0"/>
              <a:t>   </a:t>
            </a:r>
            <a:r>
              <a:rPr lang="fr-FR" sz="2000" b="1" dirty="0"/>
              <a:t>1  PLATEAU</a:t>
            </a:r>
          </a:p>
          <a:p>
            <a:pPr algn="ctr"/>
            <a:r>
              <a:rPr lang="fr-FR" sz="2000" b="1" dirty="0"/>
              <a:t>   </a:t>
            </a:r>
          </a:p>
          <a:p>
            <a:pPr algn="ctr"/>
            <a:r>
              <a:rPr lang="fr-FR" sz="2000" b="1" dirty="0"/>
              <a:t>    TECHNIQUE</a:t>
            </a:r>
          </a:p>
          <a:p>
            <a:pPr algn="ctr"/>
            <a:endParaRPr lang="fr-FR" sz="2000" b="1" dirty="0"/>
          </a:p>
          <a:p>
            <a:pPr algn="ctr"/>
            <a:r>
              <a:rPr lang="fr-FR" sz="2000" b="1" dirty="0"/>
              <a:t> POUR LES  </a:t>
            </a:r>
          </a:p>
          <a:p>
            <a:pPr algn="ctr"/>
            <a:endParaRPr lang="fr-FR" sz="2000" b="1" dirty="0"/>
          </a:p>
          <a:p>
            <a:pPr algn="ctr"/>
            <a:r>
              <a:rPr lang="fr-FR" sz="2000" b="1" dirty="0"/>
              <a:t>TRAVAUX</a:t>
            </a:r>
          </a:p>
          <a:p>
            <a:pPr algn="ctr"/>
            <a:endParaRPr lang="fr-FR" sz="2000" b="1" dirty="0"/>
          </a:p>
          <a:p>
            <a:pPr algn="ctr"/>
            <a:r>
              <a:rPr lang="fr-FR" sz="2000" b="1" dirty="0"/>
              <a:t> DE   </a:t>
            </a:r>
          </a:p>
          <a:p>
            <a:pPr algn="ctr"/>
            <a:r>
              <a:rPr lang="fr-FR" sz="2000" b="1" dirty="0"/>
              <a:t> </a:t>
            </a:r>
          </a:p>
          <a:p>
            <a:pPr algn="ctr"/>
            <a:r>
              <a:rPr lang="fr-FR" sz="2000" b="1" dirty="0"/>
              <a:t>  PLANTATION</a:t>
            </a:r>
            <a:endParaRPr lang="fr-FR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93304" y="130934"/>
            <a:ext cx="8229600" cy="1012974"/>
          </a:xfrm>
        </p:spPr>
        <p:txBody>
          <a:bodyPr>
            <a:normAutofit fontScale="90000"/>
          </a:bodyPr>
          <a:lstStyle/>
          <a:p>
            <a:r>
              <a:rPr lang="fr-FR" sz="5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     CAP Agricole</a:t>
            </a:r>
            <a:br>
              <a:rPr lang="fr-FR" sz="5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</a:br>
            <a:r>
              <a:rPr lang="fr-FR" sz="5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JARDINIER  PAYSAGISTE</a:t>
            </a:r>
            <a:endParaRPr lang="fr-FR" sz="5400" b="1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5660209" y="2296036"/>
            <a:ext cx="3369978" cy="4155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9016" y="2296036"/>
            <a:ext cx="3253440" cy="4193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ZoneTexte 5"/>
          <p:cNvSpPr txBox="1"/>
          <p:nvPr/>
        </p:nvSpPr>
        <p:spPr>
          <a:xfrm>
            <a:off x="1979712" y="1628800"/>
            <a:ext cx="49685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FF0000"/>
                </a:solidFill>
              </a:rPr>
              <a:t>     </a:t>
            </a:r>
            <a:r>
              <a:rPr lang="fr-FR" sz="3200" b="1" dirty="0"/>
              <a:t>NOS INSTALLATIONS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3822456" y="2924944"/>
            <a:ext cx="187220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/>
              <a:t>    1 PLATEAU   </a:t>
            </a:r>
          </a:p>
          <a:p>
            <a:r>
              <a:rPr lang="fr-FR" sz="2000" b="1" dirty="0"/>
              <a:t>    TECHNIQUE </a:t>
            </a:r>
          </a:p>
          <a:p>
            <a:endParaRPr lang="fr-FR" sz="2000" b="1" dirty="0"/>
          </a:p>
          <a:p>
            <a:r>
              <a:rPr lang="fr-FR" sz="2000" b="1" dirty="0"/>
              <a:t>        POUR </a:t>
            </a:r>
          </a:p>
          <a:p>
            <a:endParaRPr lang="fr-FR" sz="2000" b="1" dirty="0"/>
          </a:p>
          <a:p>
            <a:r>
              <a:rPr lang="fr-FR" sz="2000" b="1" dirty="0"/>
              <a:t>           LA</a:t>
            </a:r>
          </a:p>
          <a:p>
            <a:r>
              <a:rPr lang="fr-FR" sz="2000" b="1" dirty="0"/>
              <a:t> MAÇONNERIE  </a:t>
            </a:r>
          </a:p>
          <a:p>
            <a:r>
              <a:rPr lang="fr-FR" sz="2000" b="1" dirty="0"/>
              <a:t>   PAYSAGERE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59632" y="80629"/>
            <a:ext cx="8229600" cy="1224136"/>
          </a:xfrm>
        </p:spPr>
        <p:txBody>
          <a:bodyPr>
            <a:normAutofit fontScale="90000"/>
          </a:bodyPr>
          <a:lstStyle/>
          <a:p>
            <a:r>
              <a:rPr lang="fr-FR" sz="5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     CAP Agricole</a:t>
            </a:r>
            <a:br>
              <a:rPr lang="fr-FR" sz="5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</a:br>
            <a:r>
              <a:rPr lang="fr-FR" sz="5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JARDINIER  PAYSAGISTE</a:t>
            </a:r>
            <a:endParaRPr lang="fr-FR" sz="5400" b="1" dirty="0"/>
          </a:p>
        </p:txBody>
      </p:sp>
      <p:pic>
        <p:nvPicPr>
          <p:cNvPr id="5" name="Espace réservé du contenu 4" descr="G:\photos\photo\photo des pose de dalle\Snapchat-1176328638.jpg"/>
          <p:cNvPicPr>
            <a:picLocks noGrp="1"/>
          </p:cNvPicPr>
          <p:nvPr>
            <p:ph idx="1"/>
          </p:nvPr>
        </p:nvPicPr>
        <p:blipFill>
          <a:blip r:embed="rId2" cstate="print"/>
          <a:srcRect r="20965"/>
          <a:stretch>
            <a:fillRect/>
          </a:stretch>
        </p:blipFill>
        <p:spPr bwMode="auto">
          <a:xfrm rot="5400000">
            <a:off x="1907704" y="1224046"/>
            <a:ext cx="4248472" cy="6696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ZoneTexte 3"/>
          <p:cNvSpPr txBox="1"/>
          <p:nvPr/>
        </p:nvSpPr>
        <p:spPr>
          <a:xfrm>
            <a:off x="1115616" y="1700808"/>
            <a:ext cx="64087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FF0000"/>
                </a:solidFill>
              </a:rPr>
              <a:t>                </a:t>
            </a:r>
            <a:r>
              <a:rPr lang="fr-FR" sz="3200" b="1" dirty="0"/>
              <a:t>NOS INSTALLATIONS</a:t>
            </a:r>
            <a:endParaRPr lang="fr-FR" sz="3200" dirty="0"/>
          </a:p>
        </p:txBody>
      </p:sp>
      <p:sp>
        <p:nvSpPr>
          <p:cNvPr id="6" name="ZoneTexte 5"/>
          <p:cNvSpPr txBox="1"/>
          <p:nvPr/>
        </p:nvSpPr>
        <p:spPr>
          <a:xfrm>
            <a:off x="7380312" y="1993195"/>
            <a:ext cx="1763688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2000" b="1" dirty="0">
              <a:solidFill>
                <a:srgbClr val="FFFF00"/>
              </a:solidFill>
            </a:endParaRPr>
          </a:p>
          <a:p>
            <a:endParaRPr lang="fr-FR" sz="2000" b="1" dirty="0">
              <a:solidFill>
                <a:srgbClr val="FFFF00"/>
              </a:solidFill>
            </a:endParaRPr>
          </a:p>
          <a:p>
            <a:r>
              <a:rPr lang="fr-FR" sz="2000" b="1" dirty="0">
                <a:solidFill>
                  <a:srgbClr val="FFFF00"/>
                </a:solidFill>
              </a:rPr>
              <a:t>       </a:t>
            </a:r>
          </a:p>
          <a:p>
            <a:r>
              <a:rPr lang="fr-FR" sz="2000" b="1" dirty="0"/>
              <a:t>        UNE    </a:t>
            </a:r>
          </a:p>
          <a:p>
            <a:r>
              <a:rPr lang="fr-FR" sz="2000" b="1" dirty="0"/>
              <a:t>   PEPINIERE   </a:t>
            </a:r>
          </a:p>
          <a:p>
            <a:r>
              <a:rPr lang="fr-FR" sz="2000" b="1" dirty="0"/>
              <a:t>       POUR</a:t>
            </a:r>
          </a:p>
          <a:p>
            <a:r>
              <a:rPr lang="fr-FR" sz="2000" b="1" dirty="0"/>
              <a:t>         LES  </a:t>
            </a:r>
          </a:p>
          <a:p>
            <a:r>
              <a:rPr lang="fr-FR" sz="2000" b="1" dirty="0"/>
              <a:t>  EXERCICES </a:t>
            </a:r>
          </a:p>
          <a:p>
            <a:r>
              <a:rPr lang="fr-FR" sz="2000" b="1" dirty="0"/>
              <a:t>         DE   </a:t>
            </a:r>
          </a:p>
          <a:p>
            <a:r>
              <a:rPr lang="fr-FR" sz="2000" b="1" dirty="0"/>
              <a:t> PLANTATION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59632" y="66572"/>
            <a:ext cx="8229600" cy="1012974"/>
          </a:xfrm>
        </p:spPr>
        <p:txBody>
          <a:bodyPr>
            <a:noAutofit/>
          </a:bodyPr>
          <a:lstStyle/>
          <a:p>
            <a:r>
              <a:rPr lang="fr-FR" sz="5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    CAP Agricole</a:t>
            </a:r>
            <a:br>
              <a:rPr lang="fr-FR" sz="5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</a:br>
            <a:r>
              <a:rPr lang="fr-FR" sz="5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JARDINIER  PAYSAGISTE</a:t>
            </a:r>
            <a:endParaRPr lang="fr-FR" sz="5400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5796136" y="2375984"/>
            <a:ext cx="3220398" cy="41493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ZoneTexte 3"/>
          <p:cNvSpPr txBox="1"/>
          <p:nvPr/>
        </p:nvSpPr>
        <p:spPr>
          <a:xfrm>
            <a:off x="1259632" y="1700808"/>
            <a:ext cx="67687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                         </a:t>
            </a:r>
            <a:r>
              <a:rPr lang="fr-FR" sz="3200" b="1" dirty="0"/>
              <a:t>NOS INSTALLATIONS</a:t>
            </a:r>
            <a:endParaRPr lang="fr-FR" sz="3200" dirty="0"/>
          </a:p>
        </p:txBody>
      </p:sp>
      <p:pic>
        <p:nvPicPr>
          <p:cNvPr id="6" name="Image 5" descr="C:\Users\utilisateur\Pictures\vue du parc 3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5498" y="2276872"/>
            <a:ext cx="3220398" cy="42484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ZoneTexte 6"/>
          <p:cNvSpPr txBox="1"/>
          <p:nvPr/>
        </p:nvSpPr>
        <p:spPr>
          <a:xfrm>
            <a:off x="3563887" y="2347858"/>
            <a:ext cx="216024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/>
              <a:t>        LE </a:t>
            </a:r>
          </a:p>
          <a:p>
            <a:r>
              <a:rPr lang="fr-FR" sz="2800" b="1" dirty="0"/>
              <a:t>     PARC </a:t>
            </a:r>
          </a:p>
          <a:p>
            <a:r>
              <a:rPr lang="fr-FR" sz="2000" b="1" dirty="0"/>
              <a:t>          </a:t>
            </a:r>
            <a:r>
              <a:rPr lang="fr-FR" sz="2800" b="1" dirty="0"/>
              <a:t>DU</a:t>
            </a:r>
          </a:p>
          <a:p>
            <a:r>
              <a:rPr lang="fr-FR" sz="2800" b="1" dirty="0"/>
              <a:t>    LYCEE </a:t>
            </a:r>
          </a:p>
          <a:p>
            <a:endParaRPr lang="fr-FR" sz="2800" b="1" dirty="0"/>
          </a:p>
          <a:p>
            <a:r>
              <a:rPr lang="fr-FR" sz="2000" b="1" dirty="0"/>
              <a:t>           UN </a:t>
            </a:r>
          </a:p>
          <a:p>
            <a:r>
              <a:rPr lang="fr-FR" sz="2000" b="1" dirty="0"/>
              <a:t>       TERRAIN          D’APPLICATION    </a:t>
            </a:r>
          </a:p>
          <a:p>
            <a:r>
              <a:rPr lang="fr-FR" sz="2000" b="1" dirty="0"/>
              <a:t>           DE </a:t>
            </a:r>
          </a:p>
          <a:p>
            <a:r>
              <a:rPr lang="fr-FR" sz="2000" b="1" dirty="0"/>
              <a:t>   2.5 HECTARES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59632" y="0"/>
            <a:ext cx="8229600" cy="796950"/>
          </a:xfrm>
        </p:spPr>
        <p:txBody>
          <a:bodyPr>
            <a:noAutofit/>
          </a:bodyPr>
          <a:lstStyle/>
          <a:p>
            <a:r>
              <a:rPr lang="fr-FR" sz="5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     CAP Agricole</a:t>
            </a:r>
            <a:br>
              <a:rPr lang="fr-FR" sz="5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</a:br>
            <a:r>
              <a:rPr lang="fr-FR" sz="5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JARDINIER  PAYSAGISTE</a:t>
            </a:r>
            <a:endParaRPr lang="fr-FR" sz="5400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40640" t="36919" r="41662" b="39763"/>
          <a:stretch>
            <a:fillRect/>
          </a:stretch>
        </p:blipFill>
        <p:spPr bwMode="auto">
          <a:xfrm>
            <a:off x="467544" y="2476894"/>
            <a:ext cx="8496944" cy="41924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ZoneTexte 4"/>
          <p:cNvSpPr txBox="1"/>
          <p:nvPr/>
        </p:nvSpPr>
        <p:spPr>
          <a:xfrm>
            <a:off x="1979712" y="1844824"/>
            <a:ext cx="57606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FFFF00"/>
                </a:solidFill>
              </a:rPr>
              <a:t>              </a:t>
            </a:r>
            <a:r>
              <a:rPr lang="fr-FR" sz="3200" b="1" dirty="0"/>
              <a:t>LES ACTIVITES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03648" y="22207"/>
            <a:ext cx="8229600" cy="868958"/>
          </a:xfrm>
        </p:spPr>
        <p:txBody>
          <a:bodyPr>
            <a:noAutofit/>
          </a:bodyPr>
          <a:lstStyle/>
          <a:p>
            <a:r>
              <a:rPr lang="fr-FR" sz="5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    CAP Agricole</a:t>
            </a:r>
            <a:br>
              <a:rPr lang="fr-FR" sz="5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</a:br>
            <a:r>
              <a:rPr lang="fr-FR" sz="5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JARDINIER  PAYSAGISTE</a:t>
            </a:r>
            <a:endParaRPr lang="fr-FR" sz="5400" dirty="0"/>
          </a:p>
        </p:txBody>
      </p:sp>
      <p:pic>
        <p:nvPicPr>
          <p:cNvPr id="10" name="Espace réservé du contenu 9" descr="C:\Users\utilisateur\Documents\My Bluetooth\IMG_20200120_165131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564904"/>
            <a:ext cx="2664296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ZoneTexte 5"/>
          <p:cNvSpPr txBox="1"/>
          <p:nvPr/>
        </p:nvSpPr>
        <p:spPr>
          <a:xfrm>
            <a:off x="899592" y="1772816"/>
            <a:ext cx="7200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FF00"/>
                </a:solidFill>
              </a:rPr>
              <a:t>           </a:t>
            </a:r>
            <a:r>
              <a:rPr lang="fr-FR" sz="3200" b="1" dirty="0"/>
              <a:t>MAÇONNERIE PAYSAGERE</a:t>
            </a:r>
          </a:p>
        </p:txBody>
      </p:sp>
      <p:pic>
        <p:nvPicPr>
          <p:cNvPr id="11" name="Image 10" descr="C:\Users\utilisateur\Documents\My Bluetooth\IMG_20200120_162133.jpg"/>
          <p:cNvPicPr/>
          <p:nvPr/>
        </p:nvPicPr>
        <p:blipFill>
          <a:blip r:embed="rId3" cstate="print"/>
          <a:srcRect b="22064"/>
          <a:stretch>
            <a:fillRect/>
          </a:stretch>
        </p:blipFill>
        <p:spPr bwMode="auto">
          <a:xfrm>
            <a:off x="3491880" y="2564904"/>
            <a:ext cx="2520280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Image 11" descr="C:\Users\utilisateur\Documents\My Bluetooth\IMG_20200123_173707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44208" y="2564904"/>
            <a:ext cx="2392564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ZoneTexte 12"/>
          <p:cNvSpPr txBox="1"/>
          <p:nvPr/>
        </p:nvSpPr>
        <p:spPr>
          <a:xfrm>
            <a:off x="395536" y="5733256"/>
            <a:ext cx="87484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       DALLAGE                                  DALLAGE                                     DALLAGE </a:t>
            </a:r>
          </a:p>
          <a:p>
            <a:r>
              <a:rPr lang="fr-FR" b="1" dirty="0"/>
              <a:t>             EN                                             EN                                                EN   </a:t>
            </a:r>
          </a:p>
          <a:p>
            <a:r>
              <a:rPr lang="fr-FR" b="1" dirty="0"/>
              <a:t>AUTOBLOQUANTS                            BRIQUE                                 OPUS INCERTUM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87624" y="0"/>
            <a:ext cx="8229600" cy="1012974"/>
          </a:xfrm>
        </p:spPr>
        <p:txBody>
          <a:bodyPr>
            <a:noAutofit/>
          </a:bodyPr>
          <a:lstStyle/>
          <a:p>
            <a:r>
              <a:rPr lang="fr-FR" sz="5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     CAP Agricole</a:t>
            </a:r>
            <a:br>
              <a:rPr lang="fr-FR" sz="5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</a:br>
            <a:r>
              <a:rPr lang="fr-FR" sz="5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JARDINIER  PAYSAGISTE</a:t>
            </a:r>
            <a:endParaRPr lang="fr-FR" sz="5400" dirty="0"/>
          </a:p>
        </p:txBody>
      </p:sp>
      <p:pic>
        <p:nvPicPr>
          <p:cNvPr id="7" name="Picture 2" descr="C:\Documents and Settings\CARIP_Pwd\Bureau\PRESENTATION FORUM\100_001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0" y="2492896"/>
            <a:ext cx="5273928" cy="4032448"/>
          </a:xfrm>
          <a:prstGeom prst="rect">
            <a:avLst/>
          </a:prstGeom>
          <a:noFill/>
        </p:spPr>
      </p:pic>
      <p:sp>
        <p:nvSpPr>
          <p:cNvPr id="4" name="ZoneTexte 3"/>
          <p:cNvSpPr txBox="1"/>
          <p:nvPr/>
        </p:nvSpPr>
        <p:spPr>
          <a:xfrm>
            <a:off x="1547664" y="1772816"/>
            <a:ext cx="60486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7030A0"/>
                </a:solidFill>
              </a:rPr>
              <a:t>     </a:t>
            </a:r>
            <a:r>
              <a:rPr lang="fr-FR" sz="3200" b="1" dirty="0"/>
              <a:t>MAÇONNERIE PAYSAGERE</a:t>
            </a:r>
            <a:r>
              <a:rPr lang="fr-FR" sz="2800" b="1" dirty="0"/>
              <a:t> </a:t>
            </a:r>
            <a:endParaRPr lang="fr-FR" sz="3200" b="1" dirty="0"/>
          </a:p>
        </p:txBody>
      </p:sp>
      <p:sp>
        <p:nvSpPr>
          <p:cNvPr id="8" name="ZoneTexte 7"/>
          <p:cNvSpPr txBox="1"/>
          <p:nvPr/>
        </p:nvSpPr>
        <p:spPr>
          <a:xfrm>
            <a:off x="179512" y="1632957"/>
            <a:ext cx="2016224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2000" b="1" dirty="0">
              <a:solidFill>
                <a:srgbClr val="FFFF00"/>
              </a:solidFill>
            </a:endParaRPr>
          </a:p>
          <a:p>
            <a:endParaRPr lang="fr-FR" sz="2000" b="1" dirty="0">
              <a:solidFill>
                <a:srgbClr val="7030A0"/>
              </a:solidFill>
            </a:endParaRPr>
          </a:p>
          <a:p>
            <a:r>
              <a:rPr lang="fr-FR" sz="2000" b="1" dirty="0">
                <a:solidFill>
                  <a:srgbClr val="7030A0"/>
                </a:solidFill>
              </a:rPr>
              <a:t>   </a:t>
            </a:r>
          </a:p>
          <a:p>
            <a:endParaRPr lang="fr-FR" sz="2000" b="1" dirty="0">
              <a:solidFill>
                <a:srgbClr val="7030A0"/>
              </a:solidFill>
            </a:endParaRPr>
          </a:p>
          <a:p>
            <a:r>
              <a:rPr lang="fr-FR" sz="2000" b="1" dirty="0">
                <a:solidFill>
                  <a:srgbClr val="7030A0"/>
                </a:solidFill>
              </a:rPr>
              <a:t> </a:t>
            </a:r>
          </a:p>
          <a:p>
            <a:r>
              <a:rPr lang="fr-FR" sz="2000" b="1" dirty="0"/>
              <a:t>    ESCALIER</a:t>
            </a:r>
            <a:r>
              <a:rPr lang="fr-FR" dirty="0"/>
              <a:t> </a:t>
            </a:r>
          </a:p>
          <a:p>
            <a:r>
              <a:rPr lang="fr-FR" dirty="0"/>
              <a:t>          </a:t>
            </a:r>
            <a:r>
              <a:rPr lang="fr-FR" sz="2000" b="1" dirty="0"/>
              <a:t>EN </a:t>
            </a:r>
          </a:p>
          <a:p>
            <a:r>
              <a:rPr lang="fr-FR" sz="2000" b="1" dirty="0"/>
              <a:t>    ELEMENTS    </a:t>
            </a:r>
          </a:p>
          <a:p>
            <a:r>
              <a:rPr lang="fr-FR" sz="2000" b="1" dirty="0"/>
              <a:t>         DE MAÇONNERIE  </a:t>
            </a:r>
          </a:p>
          <a:p>
            <a:r>
              <a:rPr lang="fr-FR" sz="2000" b="1" dirty="0"/>
              <a:t>         OU</a:t>
            </a:r>
          </a:p>
          <a:p>
            <a:r>
              <a:rPr lang="fr-FR" sz="2000" b="1" dirty="0"/>
              <a:t>      EN BOIS   </a:t>
            </a:r>
          </a:p>
          <a:p>
            <a:r>
              <a:rPr lang="fr-FR" sz="2000" b="1" dirty="0"/>
              <a:t>   (GRADINE)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7380312" y="2492896"/>
            <a:ext cx="158417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2000" b="1" dirty="0"/>
          </a:p>
          <a:p>
            <a:endParaRPr lang="fr-FR" sz="2000" b="1" dirty="0"/>
          </a:p>
          <a:p>
            <a:endParaRPr lang="fr-FR" sz="2000" b="1" dirty="0"/>
          </a:p>
          <a:p>
            <a:r>
              <a:rPr lang="fr-FR" sz="2000" b="1" dirty="0"/>
              <a:t>  </a:t>
            </a:r>
          </a:p>
          <a:p>
            <a:r>
              <a:rPr lang="fr-FR" sz="2000" b="1" dirty="0"/>
              <a:t> MURET</a:t>
            </a:r>
          </a:p>
          <a:p>
            <a:r>
              <a:rPr lang="fr-FR" sz="2000" b="1" dirty="0"/>
              <a:t> </a:t>
            </a:r>
          </a:p>
          <a:p>
            <a:r>
              <a:rPr lang="fr-FR" sz="2000" b="1" dirty="0"/>
              <a:t>EN PIERRE </a:t>
            </a:r>
          </a:p>
          <a:p>
            <a:r>
              <a:rPr lang="fr-FR" sz="2000" b="1" dirty="0"/>
              <a:t>      OU</a:t>
            </a:r>
          </a:p>
          <a:p>
            <a:r>
              <a:rPr lang="fr-FR" sz="2000" b="1" dirty="0"/>
              <a:t>EN BRIQUE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23950" y="5184"/>
            <a:ext cx="8229600" cy="940966"/>
          </a:xfrm>
        </p:spPr>
        <p:txBody>
          <a:bodyPr>
            <a:noAutofit/>
          </a:bodyPr>
          <a:lstStyle/>
          <a:p>
            <a:r>
              <a:rPr lang="fr-FR" sz="5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    CAP Agricole</a:t>
            </a:r>
            <a:br>
              <a:rPr lang="fr-FR" sz="5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</a:br>
            <a:r>
              <a:rPr lang="fr-FR" sz="5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JARDINIER  PAYSAGISTE</a:t>
            </a:r>
            <a:endParaRPr lang="fr-FR" sz="5400" dirty="0"/>
          </a:p>
        </p:txBody>
      </p:sp>
      <p:pic>
        <p:nvPicPr>
          <p:cNvPr id="8" name="Picture 2" descr="C:\Documents and Settings\CARIP_Pwd\Bureau\PRESENTATION FORUM\100_003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51520" y="2443650"/>
            <a:ext cx="5400600" cy="4153702"/>
          </a:xfrm>
          <a:prstGeom prst="rect">
            <a:avLst/>
          </a:prstGeom>
          <a:noFill/>
        </p:spPr>
      </p:pic>
      <p:sp>
        <p:nvSpPr>
          <p:cNvPr id="6" name="ZoneTexte 5"/>
          <p:cNvSpPr txBox="1"/>
          <p:nvPr/>
        </p:nvSpPr>
        <p:spPr>
          <a:xfrm>
            <a:off x="899592" y="1772817"/>
            <a:ext cx="72728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FFFF00"/>
                </a:solidFill>
              </a:rPr>
              <a:t>             </a:t>
            </a:r>
            <a:r>
              <a:rPr lang="fr-FR" sz="3200" b="1" dirty="0"/>
              <a:t>TRAVAUX DE PLANTATION</a:t>
            </a:r>
          </a:p>
        </p:txBody>
      </p:sp>
      <p:pic>
        <p:nvPicPr>
          <p:cNvPr id="9" name="Image 8" descr="G:\photos\PHOTOS LYCEE 1\100_0025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6136" y="2420888"/>
            <a:ext cx="3168352" cy="4176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ZoneTexte 9"/>
          <p:cNvSpPr txBox="1"/>
          <p:nvPr/>
        </p:nvSpPr>
        <p:spPr>
          <a:xfrm>
            <a:off x="3635896" y="2492896"/>
            <a:ext cx="1944216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FFFF00"/>
                </a:solidFill>
              </a:rPr>
              <a:t>   </a:t>
            </a:r>
            <a:r>
              <a:rPr lang="fr-FR" sz="2000" b="1" dirty="0"/>
              <a:t>PLANTATION </a:t>
            </a:r>
          </a:p>
          <a:p>
            <a:r>
              <a:rPr lang="fr-FR" sz="2000" b="1" dirty="0"/>
              <a:t>      D’ARBRE </a:t>
            </a:r>
          </a:p>
          <a:p>
            <a:r>
              <a:rPr lang="fr-FR" sz="2000" b="1" dirty="0"/>
              <a:t>           EN  </a:t>
            </a:r>
          </a:p>
          <a:p>
            <a:r>
              <a:rPr lang="fr-FR" sz="2000" b="1" dirty="0"/>
              <a:t>         ISOLÉ </a:t>
            </a:r>
          </a:p>
          <a:p>
            <a:r>
              <a:rPr lang="fr-FR" sz="2000" b="1" dirty="0"/>
              <a:t>           EN </a:t>
            </a:r>
          </a:p>
          <a:p>
            <a:r>
              <a:rPr lang="fr-FR" sz="2000" b="1" dirty="0"/>
              <a:t>       MASSIF  </a:t>
            </a:r>
          </a:p>
          <a:p>
            <a:r>
              <a:rPr lang="fr-FR" sz="2000" b="1" dirty="0"/>
              <a:t>   D’ARBUSTES</a:t>
            </a:r>
          </a:p>
          <a:p>
            <a:r>
              <a:rPr lang="fr-FR" sz="2000" b="1" dirty="0"/>
              <a:t>        </a:t>
            </a:r>
          </a:p>
          <a:p>
            <a:r>
              <a:rPr lang="fr-FR" sz="2000" b="1" dirty="0"/>
              <a:t>           OU </a:t>
            </a:r>
          </a:p>
          <a:p>
            <a:pPr algn="ctr"/>
            <a:endParaRPr lang="fr-FR" sz="2000" b="1" dirty="0"/>
          </a:p>
          <a:p>
            <a:pPr algn="ctr"/>
            <a:r>
              <a:rPr lang="fr-FR" sz="2000" b="1" dirty="0"/>
              <a:t>POUR    FORMER  </a:t>
            </a:r>
          </a:p>
          <a:p>
            <a:pPr algn="ctr"/>
            <a:r>
              <a:rPr lang="fr-FR" sz="2000" b="1" dirty="0"/>
              <a:t>UNE HAIE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77280" y="66719"/>
            <a:ext cx="8229600" cy="1012974"/>
          </a:xfrm>
        </p:spPr>
        <p:txBody>
          <a:bodyPr>
            <a:noAutofit/>
          </a:bodyPr>
          <a:lstStyle/>
          <a:p>
            <a:r>
              <a:rPr lang="fr-FR" sz="5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   CAP Agricole</a:t>
            </a:r>
            <a:br>
              <a:rPr lang="fr-FR" sz="5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</a:br>
            <a:r>
              <a:rPr lang="fr-FR" sz="5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JARDINIER  PAYSAGISTE</a:t>
            </a:r>
            <a:endParaRPr lang="fr-FR" sz="5400" dirty="0"/>
          </a:p>
        </p:txBody>
      </p:sp>
      <p:pic>
        <p:nvPicPr>
          <p:cNvPr id="5" name="Espace réservé du contenu 4" descr="G:\photos\PHOTOS LYCEE 1\100_0016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348880"/>
            <a:ext cx="3240360" cy="4176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ZoneTexte 3"/>
          <p:cNvSpPr txBox="1"/>
          <p:nvPr/>
        </p:nvSpPr>
        <p:spPr>
          <a:xfrm>
            <a:off x="899592" y="1700808"/>
            <a:ext cx="73448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FFFF00"/>
                </a:solidFill>
              </a:rPr>
              <a:t>          </a:t>
            </a:r>
            <a:r>
              <a:rPr lang="fr-FR" sz="3200" b="1" dirty="0"/>
              <a:t>TRAVAUX DE PLANTATION</a:t>
            </a:r>
            <a:r>
              <a:rPr lang="fr-FR" sz="3200" b="1" dirty="0">
                <a:solidFill>
                  <a:srgbClr val="FFFF00"/>
                </a:solidFill>
              </a:rPr>
              <a:t>      </a:t>
            </a:r>
            <a:endParaRPr lang="fr-FR" sz="3200" dirty="0">
              <a:solidFill>
                <a:srgbClr val="FF0000"/>
              </a:solidFill>
            </a:endParaRPr>
          </a:p>
        </p:txBody>
      </p:sp>
      <p:pic>
        <p:nvPicPr>
          <p:cNvPr id="6" name="Picture 2" descr="C:\Documents and Settings\CARIP_Pwd\Bureau\PRESENTATION FORUM\2005 03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080" y="2348880"/>
            <a:ext cx="3547193" cy="4176464"/>
          </a:xfrm>
          <a:prstGeom prst="rect">
            <a:avLst/>
          </a:prstGeom>
          <a:noFill/>
        </p:spPr>
      </p:pic>
      <p:sp>
        <p:nvSpPr>
          <p:cNvPr id="7" name="ZoneTexte 6"/>
          <p:cNvSpPr txBox="1"/>
          <p:nvPr/>
        </p:nvSpPr>
        <p:spPr>
          <a:xfrm>
            <a:off x="3563888" y="2348880"/>
            <a:ext cx="1728192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2000" b="1" dirty="0">
              <a:solidFill>
                <a:srgbClr val="FFFF00"/>
              </a:solidFill>
            </a:endParaRPr>
          </a:p>
          <a:p>
            <a:r>
              <a:rPr lang="fr-FR" sz="2000" b="1" dirty="0">
                <a:solidFill>
                  <a:srgbClr val="FFFF00"/>
                </a:solidFill>
              </a:rPr>
              <a:t>      </a:t>
            </a:r>
            <a:r>
              <a:rPr lang="fr-FR" sz="2000" b="1" dirty="0"/>
              <a:t>SEMIS </a:t>
            </a:r>
          </a:p>
          <a:p>
            <a:r>
              <a:rPr lang="fr-FR" sz="2000" b="1" dirty="0"/>
              <a:t>         DE</a:t>
            </a:r>
          </a:p>
          <a:p>
            <a:r>
              <a:rPr lang="fr-FR" sz="2000" b="1" dirty="0"/>
              <a:t>     GAZON</a:t>
            </a:r>
          </a:p>
          <a:p>
            <a:endParaRPr lang="fr-FR" sz="2000" b="1" dirty="0"/>
          </a:p>
          <a:p>
            <a:endParaRPr lang="fr-FR" sz="2000" b="1" dirty="0"/>
          </a:p>
          <a:p>
            <a:r>
              <a:rPr lang="fr-FR" sz="2000" b="1" dirty="0"/>
              <a:t>PLANTATION  </a:t>
            </a:r>
          </a:p>
          <a:p>
            <a:r>
              <a:rPr lang="fr-FR" sz="2000" b="1" dirty="0"/>
              <a:t>         DE</a:t>
            </a:r>
          </a:p>
          <a:p>
            <a:r>
              <a:rPr lang="fr-FR" sz="2000" b="1" dirty="0"/>
              <a:t>    MASSIFS </a:t>
            </a:r>
          </a:p>
          <a:p>
            <a:r>
              <a:rPr lang="fr-FR" sz="2000" b="1" dirty="0"/>
              <a:t>         DE</a:t>
            </a:r>
          </a:p>
          <a:p>
            <a:r>
              <a:rPr lang="fr-FR" sz="2000" b="1" dirty="0"/>
              <a:t>     FLEURS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87624" y="113695"/>
            <a:ext cx="8229600" cy="1012974"/>
          </a:xfrm>
        </p:spPr>
        <p:txBody>
          <a:bodyPr>
            <a:noAutofit/>
          </a:bodyPr>
          <a:lstStyle/>
          <a:p>
            <a:r>
              <a:rPr lang="fr-FR" sz="5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   CAP Agricole</a:t>
            </a:r>
            <a:br>
              <a:rPr lang="fr-FR" sz="5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</a:br>
            <a:r>
              <a:rPr lang="fr-FR" sz="5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JARDINIER  PAYSAGISTE</a:t>
            </a:r>
            <a:endParaRPr lang="fr-FR" sz="5400" dirty="0"/>
          </a:p>
        </p:txBody>
      </p:sp>
      <p:pic>
        <p:nvPicPr>
          <p:cNvPr id="5" name="Picture 2" descr="C:\Documents and Settings\CARIP_Pwd\Bureau\PRESENTATION FORUM\DSC_003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492896"/>
            <a:ext cx="6840760" cy="4032448"/>
          </a:xfrm>
          <a:prstGeom prst="rect">
            <a:avLst/>
          </a:prstGeom>
          <a:noFill/>
        </p:spPr>
      </p:pic>
      <p:sp>
        <p:nvSpPr>
          <p:cNvPr id="4" name="ZoneTexte 3"/>
          <p:cNvSpPr txBox="1"/>
          <p:nvPr/>
        </p:nvSpPr>
        <p:spPr>
          <a:xfrm>
            <a:off x="-108520" y="1844824"/>
            <a:ext cx="75608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FFFF00"/>
                </a:solidFill>
              </a:rPr>
              <a:t>                     </a:t>
            </a:r>
            <a:r>
              <a:rPr lang="fr-FR" sz="3200" b="1" dirty="0"/>
              <a:t>TRAVAUX D’ENTRETIEN</a:t>
            </a:r>
            <a:endParaRPr lang="fr-FR" sz="3200" dirty="0"/>
          </a:p>
        </p:txBody>
      </p:sp>
      <p:sp>
        <p:nvSpPr>
          <p:cNvPr id="6" name="ZoneTexte 5"/>
          <p:cNvSpPr txBox="1"/>
          <p:nvPr/>
        </p:nvSpPr>
        <p:spPr>
          <a:xfrm>
            <a:off x="7336967" y="2492896"/>
            <a:ext cx="172819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/>
              <a:t>    TAILLE </a:t>
            </a:r>
          </a:p>
          <a:p>
            <a:endParaRPr lang="fr-FR" sz="2000" b="1" dirty="0"/>
          </a:p>
          <a:p>
            <a:r>
              <a:rPr lang="fr-FR" sz="2000" b="1" dirty="0"/>
              <a:t>        DE</a:t>
            </a:r>
          </a:p>
          <a:p>
            <a:r>
              <a:rPr lang="fr-FR" sz="2000" b="1" dirty="0"/>
              <a:t> </a:t>
            </a:r>
          </a:p>
          <a:p>
            <a:r>
              <a:rPr lang="fr-FR" sz="2000" b="1" dirty="0"/>
              <a:t>      HAIE </a:t>
            </a:r>
          </a:p>
          <a:p>
            <a:endParaRPr lang="fr-FR" sz="2000" b="1" dirty="0"/>
          </a:p>
          <a:p>
            <a:r>
              <a:rPr lang="fr-FR" sz="2000" b="1" dirty="0"/>
              <a:t>       OU </a:t>
            </a:r>
          </a:p>
          <a:p>
            <a:endParaRPr lang="fr-FR" sz="2000" b="1" dirty="0"/>
          </a:p>
          <a:p>
            <a:r>
              <a:rPr lang="fr-FR" sz="2000" b="1" dirty="0"/>
              <a:t>       DE</a:t>
            </a:r>
          </a:p>
          <a:p>
            <a:r>
              <a:rPr lang="fr-FR" sz="2000" b="1" dirty="0"/>
              <a:t> </a:t>
            </a:r>
          </a:p>
          <a:p>
            <a:r>
              <a:rPr lang="fr-FR" sz="2000" b="1" dirty="0"/>
              <a:t>   MASSIFS D’ARBUSTES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91502" y="93161"/>
            <a:ext cx="8229600" cy="940966"/>
          </a:xfrm>
        </p:spPr>
        <p:txBody>
          <a:bodyPr>
            <a:noAutofit/>
          </a:bodyPr>
          <a:lstStyle/>
          <a:p>
            <a:r>
              <a:rPr lang="fr-FR" sz="5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   CAP Agricole</a:t>
            </a:r>
            <a:br>
              <a:rPr lang="fr-FR" sz="5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</a:br>
            <a:r>
              <a:rPr lang="fr-FR" sz="5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JARDINIER  PAYSAGISTE</a:t>
            </a:r>
            <a:endParaRPr lang="fr-FR" sz="5400" dirty="0"/>
          </a:p>
        </p:txBody>
      </p:sp>
      <p:pic>
        <p:nvPicPr>
          <p:cNvPr id="5" name="Picture 2" descr="E:\DCIM\100DSCIM\PICT003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305955" y="2780928"/>
            <a:ext cx="6453806" cy="3778250"/>
          </a:xfrm>
          <a:prstGeom prst="rect">
            <a:avLst/>
          </a:prstGeom>
          <a:noFill/>
        </p:spPr>
      </p:pic>
      <p:sp>
        <p:nvSpPr>
          <p:cNvPr id="4" name="ZoneTexte 3"/>
          <p:cNvSpPr txBox="1"/>
          <p:nvPr/>
        </p:nvSpPr>
        <p:spPr>
          <a:xfrm>
            <a:off x="2123728" y="2056492"/>
            <a:ext cx="61926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FFFF00"/>
                </a:solidFill>
              </a:rPr>
              <a:t>       </a:t>
            </a:r>
            <a:r>
              <a:rPr lang="fr-FR" sz="3200" b="1" dirty="0"/>
              <a:t>TRAVAUX D’ENTRETIEN</a:t>
            </a:r>
            <a:endParaRPr lang="fr-FR" sz="3200" dirty="0"/>
          </a:p>
        </p:txBody>
      </p:sp>
      <p:sp>
        <p:nvSpPr>
          <p:cNvPr id="6" name="ZoneTexte 5"/>
          <p:cNvSpPr txBox="1"/>
          <p:nvPr/>
        </p:nvSpPr>
        <p:spPr>
          <a:xfrm>
            <a:off x="427406" y="1690062"/>
            <a:ext cx="1878549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2000" b="1" dirty="0"/>
          </a:p>
          <a:p>
            <a:endParaRPr lang="fr-FR" sz="2000" b="1" dirty="0"/>
          </a:p>
          <a:p>
            <a:endParaRPr lang="fr-FR" sz="2000" b="1" dirty="0"/>
          </a:p>
          <a:p>
            <a:endParaRPr lang="fr-FR" sz="2000" b="1" dirty="0"/>
          </a:p>
          <a:p>
            <a:endParaRPr lang="fr-FR" sz="2000" b="1" dirty="0"/>
          </a:p>
          <a:p>
            <a:r>
              <a:rPr lang="fr-FR" sz="2000" b="1" dirty="0"/>
              <a:t>NETTOYAGE  </a:t>
            </a:r>
          </a:p>
          <a:p>
            <a:r>
              <a:rPr lang="fr-FR" sz="2000" b="1" dirty="0"/>
              <a:t>         DE </a:t>
            </a:r>
          </a:p>
          <a:p>
            <a:r>
              <a:rPr lang="fr-FR" sz="2000" b="1" dirty="0"/>
              <a:t>   MASSIFS</a:t>
            </a:r>
          </a:p>
          <a:p>
            <a:endParaRPr lang="fr-FR" sz="2000" b="1" dirty="0"/>
          </a:p>
          <a:p>
            <a:r>
              <a:rPr lang="fr-FR" sz="2000" b="1" dirty="0"/>
              <a:t>DESHERBAGE</a:t>
            </a:r>
          </a:p>
          <a:p>
            <a:endParaRPr lang="fr-FR" sz="2000" b="1" dirty="0"/>
          </a:p>
          <a:p>
            <a:r>
              <a:rPr lang="fr-FR" sz="2000" b="1" dirty="0"/>
              <a:t>RAMASSAGE   </a:t>
            </a:r>
          </a:p>
          <a:p>
            <a:r>
              <a:rPr lang="fr-FR" sz="2000" b="1" dirty="0"/>
              <a:t>         DE </a:t>
            </a:r>
          </a:p>
          <a:p>
            <a:r>
              <a:rPr lang="fr-FR" sz="2000" b="1" dirty="0"/>
              <a:t>    FEUILLES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187624" y="113695"/>
            <a:ext cx="8229600" cy="1012974"/>
          </a:xfrm>
        </p:spPr>
        <p:txBody>
          <a:bodyPr>
            <a:noAutofit/>
          </a:bodyPr>
          <a:lstStyle/>
          <a:p>
            <a:r>
              <a:rPr lang="fr-FR" sz="5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   CAP Agricole</a:t>
            </a:r>
            <a:br>
              <a:rPr lang="fr-FR" sz="5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</a:br>
            <a:r>
              <a:rPr lang="fr-FR" sz="5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JARDINIER  PAYSAGISTE</a:t>
            </a:r>
            <a:endParaRPr lang="fr-FR" sz="540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8650" t="30804" r="15382" b="17885"/>
          <a:stretch>
            <a:fillRect/>
          </a:stretch>
        </p:blipFill>
        <p:spPr bwMode="auto">
          <a:xfrm>
            <a:off x="755576" y="2520190"/>
            <a:ext cx="6696744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ZoneTexte 6"/>
          <p:cNvSpPr txBox="1"/>
          <p:nvPr/>
        </p:nvSpPr>
        <p:spPr>
          <a:xfrm>
            <a:off x="-180528" y="1885764"/>
            <a:ext cx="75608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FFFF00"/>
                </a:solidFill>
              </a:rPr>
              <a:t>                      </a:t>
            </a:r>
            <a:r>
              <a:rPr lang="fr-FR" sz="3200" b="1" dirty="0"/>
              <a:t>TRAVAUX D’ENTRETIEN</a:t>
            </a:r>
            <a:endParaRPr lang="fr-FR" sz="3200" dirty="0"/>
          </a:p>
        </p:txBody>
      </p:sp>
      <p:sp>
        <p:nvSpPr>
          <p:cNvPr id="8" name="ZoneTexte 7"/>
          <p:cNvSpPr txBox="1"/>
          <p:nvPr/>
        </p:nvSpPr>
        <p:spPr>
          <a:xfrm>
            <a:off x="7452320" y="2470539"/>
            <a:ext cx="151216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2000" b="1" dirty="0">
              <a:solidFill>
                <a:srgbClr val="FFFF00"/>
              </a:solidFill>
            </a:endParaRPr>
          </a:p>
          <a:p>
            <a:endParaRPr lang="fr-FR" sz="2000" b="1" dirty="0">
              <a:solidFill>
                <a:srgbClr val="FFFF00"/>
              </a:solidFill>
            </a:endParaRPr>
          </a:p>
          <a:p>
            <a:endParaRPr lang="fr-FR" sz="2000" b="1" dirty="0"/>
          </a:p>
          <a:p>
            <a:r>
              <a:rPr lang="fr-FR" sz="2000" b="1" dirty="0"/>
              <a:t>    TONDRE</a:t>
            </a:r>
          </a:p>
          <a:p>
            <a:endParaRPr lang="fr-FR" sz="2000" b="1" dirty="0"/>
          </a:p>
          <a:p>
            <a:r>
              <a:rPr lang="fr-FR" sz="2000" b="1" dirty="0"/>
              <a:t>         LA</a:t>
            </a:r>
          </a:p>
          <a:p>
            <a:endParaRPr lang="fr-FR" sz="2000" b="1" dirty="0"/>
          </a:p>
          <a:p>
            <a:r>
              <a:rPr lang="fr-FR" sz="2000" b="1" dirty="0"/>
              <a:t>    PELOUSE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74629" y="-13708"/>
            <a:ext cx="8229600" cy="1012974"/>
          </a:xfrm>
        </p:spPr>
        <p:txBody>
          <a:bodyPr>
            <a:noAutofit/>
          </a:bodyPr>
          <a:lstStyle/>
          <a:p>
            <a:r>
              <a:rPr lang="fr-FR" sz="5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   CAP Agricole</a:t>
            </a:r>
            <a:br>
              <a:rPr lang="fr-FR" sz="5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</a:br>
            <a:r>
              <a:rPr lang="fr-FR" sz="5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JARDINIER  PAYSAGISTE</a:t>
            </a:r>
            <a:endParaRPr lang="fr-FR" sz="5400" dirty="0"/>
          </a:p>
        </p:txBody>
      </p:sp>
      <p:pic>
        <p:nvPicPr>
          <p:cNvPr id="5" name="Espace réservé du contenu 4" descr="C:\Users\utilisateur\Pictures\le broyeur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492896"/>
            <a:ext cx="3168352" cy="4032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ZoneTexte 3"/>
          <p:cNvSpPr txBox="1"/>
          <p:nvPr/>
        </p:nvSpPr>
        <p:spPr>
          <a:xfrm>
            <a:off x="1403648" y="1772816"/>
            <a:ext cx="64807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/>
              <a:t>           TRAVAUX D’ENTRETIEN</a:t>
            </a:r>
            <a:endParaRPr lang="fr-FR" sz="3200" dirty="0"/>
          </a:p>
        </p:txBody>
      </p:sp>
      <p:pic>
        <p:nvPicPr>
          <p:cNvPr id="6" name="Picture 2" descr="C:\Documents and Settings\CARIP_Pwd\Bureau\PRESENTATION FORUM\DSC0032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80112" y="2492896"/>
            <a:ext cx="3282805" cy="4032448"/>
          </a:xfrm>
          <a:prstGeom prst="rect">
            <a:avLst/>
          </a:prstGeom>
          <a:noFill/>
        </p:spPr>
      </p:pic>
      <p:sp>
        <p:nvSpPr>
          <p:cNvPr id="7" name="ZoneTexte 6"/>
          <p:cNvSpPr txBox="1"/>
          <p:nvPr/>
        </p:nvSpPr>
        <p:spPr>
          <a:xfrm>
            <a:off x="3563888" y="2492896"/>
            <a:ext cx="201622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FFFF00"/>
                </a:solidFill>
              </a:rPr>
              <a:t>    </a:t>
            </a:r>
          </a:p>
          <a:p>
            <a:r>
              <a:rPr lang="fr-FR" sz="2000" b="1" dirty="0"/>
              <a:t>     BROYAGE </a:t>
            </a:r>
          </a:p>
          <a:p>
            <a:r>
              <a:rPr lang="fr-FR" sz="2000" b="1" dirty="0"/>
              <a:t>           ET      </a:t>
            </a:r>
          </a:p>
          <a:p>
            <a:r>
              <a:rPr lang="fr-FR" sz="2000" b="1" dirty="0"/>
              <a:t>COMPOSTAGE  </a:t>
            </a:r>
          </a:p>
          <a:p>
            <a:r>
              <a:rPr lang="fr-FR" sz="2000" b="1" dirty="0"/>
              <a:t>          DES </a:t>
            </a:r>
          </a:p>
          <a:p>
            <a:r>
              <a:rPr lang="fr-FR" sz="2000" b="1" dirty="0"/>
              <a:t>        DEBRIS     </a:t>
            </a:r>
          </a:p>
          <a:p>
            <a:r>
              <a:rPr lang="fr-FR" sz="2000" b="1" dirty="0"/>
              <a:t>    VEGETAUX</a:t>
            </a:r>
          </a:p>
          <a:p>
            <a:endParaRPr lang="fr-FR" sz="2000" b="1" dirty="0"/>
          </a:p>
          <a:p>
            <a:r>
              <a:rPr lang="fr-FR" sz="2000" b="1" dirty="0"/>
              <a:t>          EN </a:t>
            </a:r>
          </a:p>
          <a:p>
            <a:r>
              <a:rPr lang="fr-FR" sz="2000" b="1" dirty="0"/>
              <a:t>      PERIODE     </a:t>
            </a:r>
          </a:p>
          <a:p>
            <a:r>
              <a:rPr lang="fr-FR" sz="2000" b="1" dirty="0"/>
              <a:t>   HIVERNALE DÉNEIGEMENT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21296" y="21764"/>
            <a:ext cx="8229600" cy="1084982"/>
          </a:xfrm>
        </p:spPr>
        <p:txBody>
          <a:bodyPr>
            <a:noAutofit/>
          </a:bodyPr>
          <a:lstStyle/>
          <a:p>
            <a:r>
              <a:rPr lang="fr-FR" sz="5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   CAP Agricole</a:t>
            </a:r>
            <a:br>
              <a:rPr lang="fr-FR" sz="5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</a:br>
            <a:r>
              <a:rPr lang="fr-FR" sz="5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JARDINIER  PAYSAGISTE</a:t>
            </a:r>
            <a:endParaRPr lang="fr-FR" sz="5400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68" y="2312411"/>
            <a:ext cx="3240360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ZoneTexte 3"/>
          <p:cNvSpPr txBox="1"/>
          <p:nvPr/>
        </p:nvSpPr>
        <p:spPr>
          <a:xfrm>
            <a:off x="1115616" y="1628800"/>
            <a:ext cx="74168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/>
              <a:t>               NOS REALISATIONS</a:t>
            </a:r>
          </a:p>
        </p:txBody>
      </p:sp>
      <p:pic>
        <p:nvPicPr>
          <p:cNvPr id="7" name="Picture 2" descr="C:\Documents and Settings\CARIP_Pwd\Bureau\PRESENTATION FORUM\printemps des métiers 2008 02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17873" y="2312411"/>
            <a:ext cx="3182359" cy="4248472"/>
          </a:xfrm>
          <a:prstGeom prst="rect">
            <a:avLst/>
          </a:prstGeom>
          <a:noFill/>
        </p:spPr>
      </p:pic>
      <p:sp>
        <p:nvSpPr>
          <p:cNvPr id="8" name="ZoneTexte 7"/>
          <p:cNvSpPr txBox="1"/>
          <p:nvPr/>
        </p:nvSpPr>
        <p:spPr>
          <a:xfrm>
            <a:off x="3491880" y="2492896"/>
            <a:ext cx="216024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2000" b="1" dirty="0">
              <a:solidFill>
                <a:srgbClr val="FFFF00"/>
              </a:solidFill>
            </a:endParaRPr>
          </a:p>
          <a:p>
            <a:endParaRPr lang="fr-FR" sz="2000" b="1" dirty="0">
              <a:solidFill>
                <a:srgbClr val="FFFF00"/>
              </a:solidFill>
            </a:endParaRPr>
          </a:p>
          <a:p>
            <a:endParaRPr lang="fr-FR" sz="2000" b="1" dirty="0"/>
          </a:p>
          <a:p>
            <a:r>
              <a:rPr lang="fr-FR" sz="2000" b="1" dirty="0"/>
              <a:t>AMENAGEMENT    </a:t>
            </a:r>
          </a:p>
          <a:p>
            <a:r>
              <a:rPr lang="fr-FR" sz="2000" b="1" dirty="0"/>
              <a:t>        POUR </a:t>
            </a:r>
          </a:p>
          <a:p>
            <a:r>
              <a:rPr lang="fr-FR" sz="2000" b="1" dirty="0"/>
              <a:t>           LE</a:t>
            </a:r>
          </a:p>
          <a:p>
            <a:r>
              <a:rPr lang="fr-FR" sz="2000" b="1" dirty="0"/>
              <a:t>       FORUM </a:t>
            </a:r>
          </a:p>
          <a:p>
            <a:r>
              <a:rPr lang="fr-FR" sz="2000" b="1" dirty="0"/>
              <a:t>         DES </a:t>
            </a:r>
          </a:p>
          <a:p>
            <a:r>
              <a:rPr lang="fr-FR" sz="2000" b="1" dirty="0"/>
              <a:t>       METIERS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59632" y="16737"/>
            <a:ext cx="8229600" cy="1012974"/>
          </a:xfrm>
        </p:spPr>
        <p:txBody>
          <a:bodyPr>
            <a:noAutofit/>
          </a:bodyPr>
          <a:lstStyle/>
          <a:p>
            <a:r>
              <a:rPr lang="fr-FR" sz="5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   CAP Agricole</a:t>
            </a:r>
            <a:br>
              <a:rPr lang="fr-FR" sz="5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</a:br>
            <a:r>
              <a:rPr lang="fr-FR" sz="5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JARDINIER  PAYSAGISTE</a:t>
            </a:r>
            <a:endParaRPr lang="fr-FR" sz="5400" b="1" dirty="0"/>
          </a:p>
        </p:txBody>
      </p:sp>
      <p:pic>
        <p:nvPicPr>
          <p:cNvPr id="5" name="Espace réservé du contenu 4" descr="C:\Users\utilisateur\Downloads\Snapchat-334926416.jpg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611560" y="2348880"/>
            <a:ext cx="8136904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ZoneTexte 3"/>
          <p:cNvSpPr txBox="1"/>
          <p:nvPr/>
        </p:nvSpPr>
        <p:spPr>
          <a:xfrm>
            <a:off x="-972616" y="1700808"/>
            <a:ext cx="82089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FFFF00"/>
                </a:solidFill>
              </a:rPr>
              <a:t>                                 </a:t>
            </a:r>
            <a:r>
              <a:rPr lang="fr-FR" sz="3200" b="1" dirty="0"/>
              <a:t>NOS REALISATIONS 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59632" y="41687"/>
            <a:ext cx="8229600" cy="1084982"/>
          </a:xfrm>
        </p:spPr>
        <p:txBody>
          <a:bodyPr>
            <a:noAutofit/>
          </a:bodyPr>
          <a:lstStyle/>
          <a:p>
            <a:r>
              <a:rPr lang="fr-FR" sz="5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   CAP Agricole</a:t>
            </a:r>
            <a:br>
              <a:rPr lang="fr-FR" sz="5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</a:br>
            <a:r>
              <a:rPr lang="fr-FR" sz="5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JARDINIER  PAYSAGISTE</a:t>
            </a:r>
            <a:endParaRPr lang="fr-FR" sz="5400" dirty="0"/>
          </a:p>
        </p:txBody>
      </p:sp>
      <p:pic>
        <p:nvPicPr>
          <p:cNvPr id="6" name="Espace réservé du contenu 5" descr="G:\photos\photo\photo des pose de dalle\20180313_131507.jpg"/>
          <p:cNvPicPr>
            <a:picLocks noGrp="1"/>
          </p:cNvPicPr>
          <p:nvPr>
            <p:ph idx="1"/>
          </p:nvPr>
        </p:nvPicPr>
        <p:blipFill>
          <a:blip r:embed="rId2" cstate="print"/>
          <a:srcRect r="25000"/>
          <a:stretch>
            <a:fillRect/>
          </a:stretch>
        </p:blipFill>
        <p:spPr bwMode="auto">
          <a:xfrm rot="5400000">
            <a:off x="287524" y="2312876"/>
            <a:ext cx="4248472" cy="432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ZoneTexte 4"/>
          <p:cNvSpPr txBox="1"/>
          <p:nvPr/>
        </p:nvSpPr>
        <p:spPr>
          <a:xfrm>
            <a:off x="-491720" y="1764104"/>
            <a:ext cx="73448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FFFF00"/>
                </a:solidFill>
              </a:rPr>
              <a:t>                             </a:t>
            </a:r>
            <a:r>
              <a:rPr lang="fr-FR" sz="3200" b="1" dirty="0"/>
              <a:t>NOS REALISATIONS</a:t>
            </a:r>
            <a:endParaRPr lang="fr-FR" sz="3200" dirty="0"/>
          </a:p>
        </p:txBody>
      </p:sp>
      <p:pic>
        <p:nvPicPr>
          <p:cNvPr id="7" name="Image 6" descr="C:\Users\utilisateur\Documents\My Bluetooth\IMG_20200123_173727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2348880"/>
            <a:ext cx="4130145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59632" y="0"/>
            <a:ext cx="8229600" cy="940966"/>
          </a:xfrm>
        </p:spPr>
        <p:txBody>
          <a:bodyPr>
            <a:noAutofit/>
          </a:bodyPr>
          <a:lstStyle/>
          <a:p>
            <a:r>
              <a:rPr lang="fr-FR" sz="5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   CAP Agricole</a:t>
            </a:r>
            <a:br>
              <a:rPr lang="fr-FR" sz="5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</a:br>
            <a:r>
              <a:rPr lang="fr-FR" sz="5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JARDINIER  PAYSAGISTE</a:t>
            </a:r>
            <a:endParaRPr lang="fr-FR" sz="5400" dirty="0"/>
          </a:p>
        </p:txBody>
      </p:sp>
      <p:pic>
        <p:nvPicPr>
          <p:cNvPr id="5" name="Espace réservé du contenu 4" descr="C:\Users\utilisateur\Documents\My Bluetooth\IMG_20200214_181545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492896"/>
            <a:ext cx="3168352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ZoneTexte 3"/>
          <p:cNvSpPr txBox="1"/>
          <p:nvPr/>
        </p:nvSpPr>
        <p:spPr>
          <a:xfrm>
            <a:off x="827584" y="1772816"/>
            <a:ext cx="74168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FFFF00"/>
                </a:solidFill>
              </a:rPr>
              <a:t>                   </a:t>
            </a:r>
            <a:r>
              <a:rPr lang="fr-FR" sz="3200" b="1" dirty="0"/>
              <a:t>NOS REALISATIONS</a:t>
            </a:r>
            <a:endParaRPr lang="fr-FR" sz="3200" dirty="0"/>
          </a:p>
        </p:txBody>
      </p:sp>
      <p:pic>
        <p:nvPicPr>
          <p:cNvPr id="6" name="Image 5" descr="C:\Users\utilisateur\Documents\My Bluetooth\IMG_20200214_181612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8144" y="2492896"/>
            <a:ext cx="3096344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ZoneTexte 6"/>
          <p:cNvSpPr txBox="1"/>
          <p:nvPr/>
        </p:nvSpPr>
        <p:spPr>
          <a:xfrm>
            <a:off x="3671277" y="2445834"/>
            <a:ext cx="216024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2000" b="1" dirty="0">
              <a:solidFill>
                <a:srgbClr val="FFFF00"/>
              </a:solidFill>
            </a:endParaRPr>
          </a:p>
          <a:p>
            <a:endParaRPr lang="fr-FR" sz="2000" b="1" dirty="0"/>
          </a:p>
          <a:p>
            <a:r>
              <a:rPr lang="fr-FR" sz="2000" b="1" dirty="0"/>
              <a:t>AMENAGEMENT  </a:t>
            </a:r>
          </a:p>
          <a:p>
            <a:r>
              <a:rPr lang="fr-FR" sz="2000" b="1" dirty="0"/>
              <a:t>        REALISE </a:t>
            </a:r>
          </a:p>
          <a:p>
            <a:r>
              <a:rPr lang="fr-FR" sz="2000" b="1" dirty="0"/>
              <a:t>          POUR </a:t>
            </a:r>
          </a:p>
          <a:p>
            <a:r>
              <a:rPr lang="fr-FR" sz="2000" b="1" dirty="0"/>
              <a:t>            LES </a:t>
            </a:r>
          </a:p>
          <a:p>
            <a:r>
              <a:rPr lang="fr-FR" sz="2000" b="1" dirty="0"/>
              <a:t>         PORTES    </a:t>
            </a:r>
          </a:p>
          <a:p>
            <a:r>
              <a:rPr lang="fr-FR" sz="2000" b="1" dirty="0"/>
              <a:t>      OUVERTES </a:t>
            </a:r>
          </a:p>
          <a:p>
            <a:r>
              <a:rPr lang="fr-FR" sz="2000" b="1" dirty="0"/>
              <a:t>             DU</a:t>
            </a:r>
          </a:p>
          <a:p>
            <a:r>
              <a:rPr lang="fr-FR" sz="2000" b="1" dirty="0"/>
              <a:t>          LYCEE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87624" y="41711"/>
            <a:ext cx="8229600" cy="1084982"/>
          </a:xfrm>
        </p:spPr>
        <p:txBody>
          <a:bodyPr>
            <a:normAutofit fontScale="90000"/>
          </a:bodyPr>
          <a:lstStyle/>
          <a:p>
            <a:r>
              <a:rPr lang="fr-FR" sz="5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    CAP Agricole</a:t>
            </a:r>
            <a:br>
              <a:rPr lang="fr-FR" sz="5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</a:br>
            <a:r>
              <a:rPr lang="fr-FR" sz="5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JARDINIER  PAYSAGISTE</a:t>
            </a:r>
            <a:endParaRPr lang="fr-FR" sz="5400" b="1" dirty="0"/>
          </a:p>
        </p:txBody>
      </p:sp>
      <p:pic>
        <p:nvPicPr>
          <p:cNvPr id="5" name="Espace réservé du contenu 4" descr="G:\photos\photo\photo des pose de dalle\20180314_081134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-508" y="2672916"/>
            <a:ext cx="4248472" cy="331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ZoneTexte 3"/>
          <p:cNvSpPr txBox="1"/>
          <p:nvPr/>
        </p:nvSpPr>
        <p:spPr>
          <a:xfrm>
            <a:off x="-756592" y="1578842"/>
            <a:ext cx="75608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FFFF00"/>
                </a:solidFill>
              </a:rPr>
              <a:t>                              </a:t>
            </a:r>
            <a:r>
              <a:rPr lang="fr-FR" sz="3200" b="1" dirty="0"/>
              <a:t>NOS REALISATIONS</a:t>
            </a:r>
            <a:endParaRPr lang="fr-FR" sz="3200" dirty="0"/>
          </a:p>
        </p:txBody>
      </p:sp>
      <p:pic>
        <p:nvPicPr>
          <p:cNvPr id="6" name="Image 5" descr="C:\Users\utilisateur\Pictures\creation d'une barriere lycee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20890" y="2192783"/>
            <a:ext cx="3456384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ZoneTexte 6"/>
          <p:cNvSpPr txBox="1"/>
          <p:nvPr/>
        </p:nvSpPr>
        <p:spPr>
          <a:xfrm>
            <a:off x="3563888" y="2155799"/>
            <a:ext cx="2016223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FFFF00"/>
                </a:solidFill>
              </a:rPr>
              <a:t>     </a:t>
            </a:r>
            <a:r>
              <a:rPr lang="fr-FR" sz="2000" b="1" dirty="0"/>
              <a:t>CREATION </a:t>
            </a:r>
          </a:p>
          <a:p>
            <a:r>
              <a:rPr lang="fr-FR" sz="2000" b="1" dirty="0"/>
              <a:t>         D’UN </a:t>
            </a:r>
          </a:p>
          <a:p>
            <a:r>
              <a:rPr lang="fr-FR" sz="2000" b="1" dirty="0"/>
              <a:t>       MASSIF</a:t>
            </a:r>
          </a:p>
          <a:p>
            <a:r>
              <a:rPr lang="fr-FR" sz="2000" b="1" dirty="0"/>
              <a:t>          EN </a:t>
            </a:r>
          </a:p>
          <a:p>
            <a:r>
              <a:rPr lang="fr-FR" sz="2000" b="1" dirty="0"/>
              <a:t>       PIERRE</a:t>
            </a:r>
          </a:p>
          <a:p>
            <a:endParaRPr lang="fr-FR" sz="2000" b="1" dirty="0"/>
          </a:p>
          <a:p>
            <a:r>
              <a:rPr lang="fr-FR" sz="2000" b="1" dirty="0"/>
              <a:t>    HABILLAGE </a:t>
            </a:r>
          </a:p>
          <a:p>
            <a:r>
              <a:rPr lang="fr-FR" sz="2000" b="1" dirty="0"/>
              <a:t>        D’UNE </a:t>
            </a:r>
          </a:p>
          <a:p>
            <a:r>
              <a:rPr lang="fr-FR" sz="2000" b="1" dirty="0"/>
              <a:t>   VEILLE HAIE   </a:t>
            </a:r>
          </a:p>
          <a:p>
            <a:r>
              <a:rPr lang="fr-FR" sz="2000" b="1" dirty="0"/>
              <a:t>         AVEC </a:t>
            </a:r>
          </a:p>
          <a:p>
            <a:r>
              <a:rPr lang="fr-FR" sz="2000" b="1" dirty="0"/>
              <a:t>           DU</a:t>
            </a:r>
          </a:p>
          <a:p>
            <a:r>
              <a:rPr lang="fr-FR" sz="2000" b="1" dirty="0"/>
              <a:t>         BOIS</a:t>
            </a:r>
          </a:p>
          <a:p>
            <a:r>
              <a:rPr lang="fr-FR" sz="2000" b="1" dirty="0"/>
              <a:t>           DE</a:t>
            </a:r>
          </a:p>
          <a:p>
            <a:r>
              <a:rPr lang="fr-FR" sz="2000" b="1" dirty="0"/>
              <a:t>   RECYCLAGE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31640" y="116632"/>
            <a:ext cx="8229600" cy="1012974"/>
          </a:xfrm>
        </p:spPr>
        <p:txBody>
          <a:bodyPr>
            <a:noAutofit/>
          </a:bodyPr>
          <a:lstStyle/>
          <a:p>
            <a:r>
              <a:rPr lang="fr-FR" sz="5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    CAP Agricole</a:t>
            </a:r>
            <a:br>
              <a:rPr lang="fr-FR" sz="5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</a:br>
            <a:r>
              <a:rPr lang="fr-FR" sz="5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JARDINIER  PAYSAGISTE</a:t>
            </a:r>
            <a:endParaRPr lang="fr-FR" sz="5400" dirty="0"/>
          </a:p>
        </p:txBody>
      </p:sp>
      <p:pic>
        <p:nvPicPr>
          <p:cNvPr id="7" name="Picture 2" descr="C:\Documents and Settings\CARIP_Pwd\Bureau\PRESENTATION FORUM\DSC0031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67544" y="1966646"/>
            <a:ext cx="8424935" cy="4698522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3995936" y="5255071"/>
            <a:ext cx="403244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5400" b="1" cap="none" spc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A BIENTÔT !</a:t>
            </a:r>
          </a:p>
        </p:txBody>
      </p:sp>
    </p:spTree>
  </p:cSld>
  <p:clrMapOvr>
    <a:masterClrMapping/>
  </p:clrMapOvr>
  <p:transition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Brin">
  <a:themeElements>
    <a:clrScheme name="Brin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Brin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rin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762</TotalTime>
  <Words>537</Words>
  <Application>Microsoft Office PowerPoint</Application>
  <PresentationFormat>Affichage à l'écran (4:3)</PresentationFormat>
  <Paragraphs>247</Paragraphs>
  <Slides>23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23</vt:i4>
      </vt:variant>
    </vt:vector>
  </HeadingPairs>
  <TitlesOfParts>
    <vt:vector size="28" baseType="lpstr">
      <vt:lpstr>Arial</vt:lpstr>
      <vt:lpstr>Calibri</vt:lpstr>
      <vt:lpstr>Century Gothic</vt:lpstr>
      <vt:lpstr>Wingdings 3</vt:lpstr>
      <vt:lpstr>Brin</vt:lpstr>
      <vt:lpstr>Présentation PowerPoint</vt:lpstr>
      <vt:lpstr> CAP Agricole JARDINIER  PAYSAGISTE </vt:lpstr>
      <vt:lpstr>        CAP Agricole JARDINIER  PAYSAGISTE </vt:lpstr>
      <vt:lpstr>        CAP Agricole JARDINIER  PAYSAGISTE</vt:lpstr>
      <vt:lpstr>CAP Agricole JARDINIER  PAYSAGISTE</vt:lpstr>
      <vt:lpstr>        CAP Agricole JARDINIER  PAYSAGISTE</vt:lpstr>
      <vt:lpstr>        CAP Agricole JARDINIER  PAYSAGISTE</vt:lpstr>
      <vt:lpstr>       CAP Agricole JARDINIER  PAYSAGISTE</vt:lpstr>
      <vt:lpstr>        CAP Agricole JARDINIER  PAYSAGISTE</vt:lpstr>
      <vt:lpstr>       CAP Agricole JARDINIER  PAYSAGISTE</vt:lpstr>
      <vt:lpstr>        CAP Agricole JARDINIER  PAYSAGISTE</vt:lpstr>
      <vt:lpstr>       CAP Agricole JARDINIER  PAYSAGISTE</vt:lpstr>
      <vt:lpstr>      CAP Agricole JARDINIER  PAYSAGISTE</vt:lpstr>
      <vt:lpstr>      CAP Agricole JARDINIER  PAYSAGISTE</vt:lpstr>
      <vt:lpstr>      CAP Agricole JARDINIER  PAYSAGISTE</vt:lpstr>
      <vt:lpstr>      CAP Agricole JARDINIER  PAYSAGISTE</vt:lpstr>
      <vt:lpstr>      CAP Agricole JARDINIER  PAYSAGISTE</vt:lpstr>
      <vt:lpstr>      CAP Agricole JARDINIER  PAYSAGISTE</vt:lpstr>
      <vt:lpstr>      CAP Agricole JARDINIER  PAYSAGISTE</vt:lpstr>
      <vt:lpstr>      CAP Agricole JARDINIER  PAYSAGISTE</vt:lpstr>
      <vt:lpstr>      CAP Agricole JARDINIER  PAYSAGISTE</vt:lpstr>
      <vt:lpstr>       CAP Agricole JARDINIER  PAYSAGISTE</vt:lpstr>
      <vt:lpstr>       CAP Agricole JARDINIER  PAYSAGISTE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utilisateur</dc:creator>
  <cp:lastModifiedBy>aredondo</cp:lastModifiedBy>
  <cp:revision>77</cp:revision>
  <dcterms:created xsi:type="dcterms:W3CDTF">2021-01-20T14:31:24Z</dcterms:created>
  <dcterms:modified xsi:type="dcterms:W3CDTF">2021-02-01T09:06:43Z</dcterms:modified>
</cp:coreProperties>
</file>