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1" r:id="rId2"/>
    <p:sldId id="256" r:id="rId3"/>
    <p:sldId id="260"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F5A6AB-E15F-4CF6-A8A2-F9E24C7F1A9B}"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5A6AB-E15F-4CF6-A8A2-F9E24C7F1A9B}"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5A6AB-E15F-4CF6-A8A2-F9E24C7F1A9B}"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F5A6AB-E15F-4CF6-A8A2-F9E24C7F1A9B}"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2F5A6AB-E15F-4CF6-A8A2-F9E24C7F1A9B}" type="datetimeFigureOut">
              <a:rPr lang="en-US" smtClean="0"/>
              <a:pPr/>
              <a:t>5/15/2018</a:t>
            </a:fld>
            <a:endParaRPr lang="en-US"/>
          </a:p>
        </p:txBody>
      </p:sp>
      <p:sp>
        <p:nvSpPr>
          <p:cNvPr id="8" name="Slide Number Placeholder 7"/>
          <p:cNvSpPr>
            <a:spLocks noGrp="1"/>
          </p:cNvSpPr>
          <p:nvPr>
            <p:ph type="sldNum" sz="quarter" idx="11"/>
          </p:nvPr>
        </p:nvSpPr>
        <p:spPr/>
        <p:txBody>
          <a:bodyPr/>
          <a:lstStyle/>
          <a:p>
            <a:fld id="{650F514C-0C6E-4AD8-A5AF-5700F38026C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F5A6AB-E15F-4CF6-A8A2-F9E24C7F1A9B}"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F5A6AB-E15F-4CF6-A8A2-F9E24C7F1A9B}"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5A6AB-E15F-4CF6-A8A2-F9E24C7F1A9B}"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5A6AB-E15F-4CF6-A8A2-F9E24C7F1A9B}"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F514C-0C6E-4AD8-A5AF-5700F38026C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5A6AB-E15F-4CF6-A8A2-F9E24C7F1A9B}"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F514C-0C6E-4AD8-A5AF-5700F38026C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5A6AB-E15F-4CF6-A8A2-F9E24C7F1A9B}"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50F514C-0C6E-4AD8-A5AF-5700F38026C6}"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2F5A6AB-E15F-4CF6-A8A2-F9E24C7F1A9B}" type="datetimeFigureOut">
              <a:rPr lang="en-US" smtClean="0"/>
              <a:pPr/>
              <a:t>5/15/2018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50F514C-0C6E-4AD8-A5AF-5700F38026C6}"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redepot.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aredepot.com/flights/international-flights"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faredepot.com/flights/business-class-flights"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aredepot.com/flights/last-minute-flights"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twitter.com/FareDepot" TargetMode="External"/><Relationship Id="rId13" Type="http://schemas.openxmlformats.org/officeDocument/2006/relationships/image" Target="../media/image11.png"/><Relationship Id="rId3" Type="http://schemas.openxmlformats.org/officeDocument/2006/relationships/hyperlink" Target="https://faredepot.com/" TargetMode="External"/><Relationship Id="rId7" Type="http://schemas.openxmlformats.org/officeDocument/2006/relationships/image" Target="../media/image8.png"/><Relationship Id="rId12" Type="http://schemas.openxmlformats.org/officeDocument/2006/relationships/hyperlink" Target="https://www.youtube.com/channel/UCTJ9wknR3-i_9WYJKggEcIw"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plus.google.com/u/0/100195394527746909047"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s://www.pinterest.com/faredepot/" TargetMode="External"/><Relationship Id="rId4" Type="http://schemas.openxmlformats.org/officeDocument/2006/relationships/hyperlink" Target="https://www.facebook.com/FareDepot/"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 y="728663"/>
            <a:ext cx="9144000" cy="6129337"/>
          </a:xfrm>
          <a:prstGeom prst="rect">
            <a:avLst/>
          </a:prstGeom>
        </p:spPr>
      </p:pic>
      <p:sp>
        <p:nvSpPr>
          <p:cNvPr id="2" name="Title 1"/>
          <p:cNvSpPr>
            <a:spLocks noGrp="1"/>
          </p:cNvSpPr>
          <p:nvPr>
            <p:ph type="ctrTitle"/>
          </p:nvPr>
        </p:nvSpPr>
        <p:spPr>
          <a:xfrm>
            <a:off x="228600" y="110836"/>
            <a:ext cx="8458200" cy="879764"/>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28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hlinkClick r:id="rId3"/>
              </a:rPr>
              <a:t>Cheap Business Class Tickets To Europe</a:t>
            </a:r>
          </a:p>
        </p:txBody>
      </p:sp>
    </p:spTree>
    <p:extLst>
      <p:ext uri="{BB962C8B-B14F-4D97-AF65-F5344CB8AC3E}">
        <p14:creationId xmlns:p14="http://schemas.microsoft.com/office/powerpoint/2010/main" val="376990526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8" y="990600"/>
            <a:ext cx="8444861" cy="5679105"/>
          </a:xfrm>
          <a:prstGeom prst="rect">
            <a:avLst/>
          </a:prstGeom>
        </p:spPr>
      </p:pic>
      <p:sp>
        <p:nvSpPr>
          <p:cNvPr id="2" name="Title 1"/>
          <p:cNvSpPr>
            <a:spLocks noGrp="1"/>
          </p:cNvSpPr>
          <p:nvPr>
            <p:ph type="ctrTitle"/>
          </p:nvPr>
        </p:nvSpPr>
        <p:spPr>
          <a:xfrm>
            <a:off x="838201" y="0"/>
            <a:ext cx="7041458" cy="7620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40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hlinkClick r:id="rId3"/>
              </a:rPr>
              <a:t>International Flights</a:t>
            </a:r>
          </a:p>
        </p:txBody>
      </p:sp>
    </p:spTree>
    <p:extLst>
      <p:ext uri="{BB962C8B-B14F-4D97-AF65-F5344CB8AC3E}">
        <p14:creationId xmlns:p14="http://schemas.microsoft.com/office/powerpoint/2010/main" val="382444762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8498006" cy="5723944"/>
          </a:xfrm>
          <a:prstGeom prst="rect">
            <a:avLst/>
          </a:prstGeom>
        </p:spPr>
      </p:pic>
      <p:sp>
        <p:nvSpPr>
          <p:cNvPr id="2" name="Title 1"/>
          <p:cNvSpPr>
            <a:spLocks noGrp="1"/>
          </p:cNvSpPr>
          <p:nvPr>
            <p:ph type="ctrTitle"/>
          </p:nvPr>
        </p:nvSpPr>
        <p:spPr>
          <a:xfrm>
            <a:off x="1088577" y="76200"/>
            <a:ext cx="6836224" cy="8382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28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hlinkClick r:id="rId3"/>
              </a:rPr>
              <a:t>Extremely Cheap Flights</a:t>
            </a:r>
          </a:p>
        </p:txBody>
      </p:sp>
    </p:spTree>
    <p:extLst>
      <p:ext uri="{BB962C8B-B14F-4D97-AF65-F5344CB8AC3E}">
        <p14:creationId xmlns:p14="http://schemas.microsoft.com/office/powerpoint/2010/main" val="376990526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15473"/>
          <a:stretch/>
        </p:blipFill>
        <p:spPr>
          <a:xfrm>
            <a:off x="762000" y="510654"/>
            <a:ext cx="7543800" cy="6347346"/>
          </a:xfrm>
          <a:prstGeom prst="rect">
            <a:avLst/>
          </a:prstGeom>
        </p:spPr>
      </p:pic>
      <p:sp>
        <p:nvSpPr>
          <p:cNvPr id="2" name="Title 1"/>
          <p:cNvSpPr>
            <a:spLocks noGrp="1"/>
          </p:cNvSpPr>
          <p:nvPr>
            <p:ph type="ctrTitle"/>
          </p:nvPr>
        </p:nvSpPr>
        <p:spPr>
          <a:xfrm>
            <a:off x="838200" y="5687"/>
            <a:ext cx="7315200" cy="504967"/>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28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hlinkClick r:id="rId3"/>
              </a:rPr>
              <a:t>Last Minute Flights</a:t>
            </a:r>
          </a:p>
        </p:txBody>
      </p:sp>
    </p:spTree>
    <p:extLst>
      <p:ext uri="{BB962C8B-B14F-4D97-AF65-F5344CB8AC3E}">
        <p14:creationId xmlns:p14="http://schemas.microsoft.com/office/powerpoint/2010/main" val="393796046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1" y="0"/>
            <a:ext cx="9144000" cy="6858000"/>
          </a:xfrm>
          <a:prstGeom prst="rect">
            <a:avLst/>
          </a:prstGeom>
        </p:spPr>
      </p:pic>
      <p:sp>
        <p:nvSpPr>
          <p:cNvPr id="4" name="Rounded Rectangular Callout 3"/>
          <p:cNvSpPr/>
          <p:nvPr/>
        </p:nvSpPr>
        <p:spPr>
          <a:xfrm>
            <a:off x="685800" y="4572000"/>
            <a:ext cx="7391400" cy="990600"/>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4249882" y="990600"/>
            <a:ext cx="4589318" cy="2058888"/>
          </a:xfrm>
        </p:spPr>
        <p:style>
          <a:lnRef idx="3">
            <a:schemeClr val="lt1"/>
          </a:lnRef>
          <a:fillRef idx="1">
            <a:schemeClr val="accent5"/>
          </a:fillRef>
          <a:effectRef idx="1">
            <a:schemeClr val="accent5"/>
          </a:effectRef>
          <a:fontRef idx="minor">
            <a:schemeClr val="lt1"/>
          </a:fontRef>
        </p:style>
        <p:txBody>
          <a:bodyPr>
            <a:noAutofit/>
          </a:bodyPr>
          <a:lstStyle/>
          <a:p>
            <a:pPr algn="just"/>
            <a:r>
              <a:rPr lang="en-US" sz="1600" dirty="0" smtClean="0">
                <a:solidFill>
                  <a:schemeClr val="bg1"/>
                </a:solidFill>
                <a:latin typeface="Arial Rounded MT Bold" pitchFamily="34" charset="0"/>
              </a:rPr>
              <a:t>Fare Depot can help you buy the cheapest flights and airfare, with exceptional customer service and the best prices for domestic and international air tickets.. Business class airfares have never been so affordable!</a:t>
            </a:r>
            <a:endParaRPr lang="en-US" sz="1600" dirty="0">
              <a:ln w="18415" cmpd="sng">
                <a:solidFill>
                  <a:srgbClr val="FFFFFF"/>
                </a:solidFill>
                <a:prstDash val="solid"/>
              </a:ln>
              <a:solidFill>
                <a:schemeClr val="bg1"/>
              </a:solidFill>
              <a:effectLst/>
              <a:latin typeface="Arial Rounded MT Bold" pitchFamily="34" charset="0"/>
            </a:endParaRPr>
          </a:p>
        </p:txBody>
      </p:sp>
      <p:sp>
        <p:nvSpPr>
          <p:cNvPr id="8" name="Subtitle 2"/>
          <p:cNvSpPr txBox="1">
            <a:spLocks/>
          </p:cNvSpPr>
          <p:nvPr/>
        </p:nvSpPr>
        <p:spPr>
          <a:xfrm>
            <a:off x="457200" y="4648200"/>
            <a:ext cx="7772400" cy="990600"/>
          </a:xfrm>
          <a:prstGeom prst="rect">
            <a:avLst/>
          </a:prstGeom>
        </p:spPr>
        <p:txBody>
          <a:bodyPr vert="horz" anchor="t">
            <a:noAutofit/>
          </a:bodyPr>
          <a:lstStyle>
            <a:lvl1pPr marL="0" marR="36576" indent="0" algn="r" rtl="0" eaLnBrk="1" latinLnBrk="0" hangingPunct="1">
              <a:spcBef>
                <a:spcPts val="0"/>
              </a:spcBef>
              <a:buClr>
                <a:schemeClr val="accent1"/>
              </a:buClr>
              <a:buSzPct val="80000"/>
              <a:buFont typeface="Wingdings 2"/>
              <a:buNone/>
              <a:defRPr kumimoji="0" sz="3000" kern="1200">
                <a:ln>
                  <a:solidFill>
                    <a:schemeClr val="bg2"/>
                  </a:solidFill>
                </a:ln>
                <a:solidFill>
                  <a:schemeClr val="tx1">
                    <a:tint val="75000"/>
                  </a:schemeClr>
                </a:solidFill>
                <a:latin typeface="+mn-lt"/>
                <a:ea typeface="+mn-ea"/>
                <a:cs typeface="+mn-cs"/>
              </a:defRPr>
            </a:lvl1pPr>
            <a:lvl2pPr marL="457200" indent="0" algn="ctr" rtl="0" eaLnBrk="1" latinLnBrk="0" hangingPunct="1">
              <a:spcBef>
                <a:spcPct val="20000"/>
              </a:spcBef>
              <a:buClr>
                <a:schemeClr val="accent1"/>
              </a:buClr>
              <a:buSzPct val="95000"/>
              <a:buFont typeface="Verdana"/>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1"/>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1"/>
              </a:buClr>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1">
                  <a:tint val="75000"/>
                </a:schemeClr>
              </a:buClr>
              <a:buFont typeface="Wingdings 2"/>
              <a:buNone/>
              <a:defRPr kumimoji="0"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algn="ctr"/>
            <a:r>
              <a:rPr lang="sv-S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For more information please visit our site:</a:t>
            </a:r>
          </a:p>
          <a:p>
            <a:pPr algn="ctr"/>
            <a:r>
              <a:rPr lang="sv-S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hlinkClick r:id="rId3"/>
              </a:rPr>
              <a:t>www.faredepot.com</a:t>
            </a:r>
            <a:endParaRPr lang="sv-SE"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355" y="5721927"/>
            <a:ext cx="997528" cy="997528"/>
          </a:xfrm>
          <a:prstGeom prst="rect">
            <a:avLst/>
          </a:prstGeom>
        </p:spPr>
      </p:pic>
      <p:pic>
        <p:nvPicPr>
          <p:cNvPr id="10" name="Picture 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6524" y="5735780"/>
            <a:ext cx="983676" cy="983676"/>
          </a:xfrm>
          <a:prstGeom prst="rect">
            <a:avLst/>
          </a:prstGeom>
        </p:spPr>
      </p:pic>
      <p:pic>
        <p:nvPicPr>
          <p:cNvPr id="11" name="Picture 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600" y="5735780"/>
            <a:ext cx="983676" cy="983676"/>
          </a:xfrm>
          <a:prstGeom prst="rect">
            <a:avLst/>
          </a:prstGeom>
        </p:spPr>
      </p:pic>
      <p:pic>
        <p:nvPicPr>
          <p:cNvPr id="12" name="Picture 11">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600" y="5715000"/>
            <a:ext cx="997528" cy="997528"/>
          </a:xfrm>
          <a:prstGeom prst="rect">
            <a:avLst/>
          </a:prstGeom>
        </p:spPr>
      </p:pic>
      <p:pic>
        <p:nvPicPr>
          <p:cNvPr id="13" name="Picture 1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5600" y="5715000"/>
            <a:ext cx="997528" cy="997528"/>
          </a:xfrm>
          <a:prstGeom prst="rect">
            <a:avLst/>
          </a:prstGeom>
        </p:spPr>
      </p:pic>
      <p:sp>
        <p:nvSpPr>
          <p:cNvPr id="14" name="Title 1"/>
          <p:cNvSpPr txBox="1">
            <a:spLocks/>
          </p:cNvSpPr>
          <p:nvPr/>
        </p:nvSpPr>
        <p:spPr>
          <a:xfrm>
            <a:off x="4249882" y="152401"/>
            <a:ext cx="4596245" cy="76199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Cheap Business Class Tickets To Europe</a:t>
            </a:r>
          </a:p>
        </p:txBody>
      </p:sp>
    </p:spTree>
    <p:extLst>
      <p:ext uri="{BB962C8B-B14F-4D97-AF65-F5344CB8AC3E}">
        <p14:creationId xmlns:p14="http://schemas.microsoft.com/office/powerpoint/2010/main" val="393796046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354</TotalTime>
  <Words>65</Words>
  <Application>Microsoft Office PowerPoint</Application>
  <PresentationFormat>On-screen Show (4:3)</PresentationFormat>
  <Paragraphs>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Essential</vt:lpstr>
      <vt:lpstr>Cheap Business Class Tickets To Europe</vt:lpstr>
      <vt:lpstr>International Flights</vt:lpstr>
      <vt:lpstr>Extremely Cheap Flights</vt:lpstr>
      <vt:lpstr>Last Minute Flights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Locksmith Lawndale</dc:creator>
  <cp:keywords>Locksmith Lawndale</cp:keywords>
  <cp:lastModifiedBy>Windows User</cp:lastModifiedBy>
  <cp:revision>95</cp:revision>
  <dcterms:created xsi:type="dcterms:W3CDTF">2015-03-18T10:18:52Z</dcterms:created>
  <dcterms:modified xsi:type="dcterms:W3CDTF">2018-05-15T12:42:34Z</dcterms:modified>
  <cp:category>Locksmith Lawndale</cp:category>
  <cp:contentStatus>Locksmith Lawndale</cp:contentStatus>
</cp:coreProperties>
</file>