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1" r:id="rId3"/>
    <p:sldId id="285" r:id="rId4"/>
    <p:sldId id="284" r:id="rId5"/>
    <p:sldId id="282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ACA99-866C-4233-A063-CDEA931B6CC8}" type="doc">
      <dgm:prSet loTypeId="urn:microsoft.com/office/officeart/2005/8/layout/hProcess7" loCatId="list" qsTypeId="urn:microsoft.com/office/officeart/2005/8/quickstyle/simple1" qsCatId="simple" csTypeId="urn:microsoft.com/office/officeart/2005/8/colors/accent1_5" csCatId="accent1" phldr="0"/>
      <dgm:spPr/>
      <dgm:t>
        <a:bodyPr/>
        <a:lstStyle/>
        <a:p>
          <a:endParaRPr lang="ru-RU"/>
        </a:p>
      </dgm:t>
    </dgm:pt>
    <dgm:pt modelId="{1CBC6DD8-9E0F-4217-9D84-15CE19EDFC71}">
      <dgm:prSet phldrT="[Текст]" phldr="1"/>
      <dgm:spPr/>
      <dgm:t>
        <a:bodyPr/>
        <a:lstStyle/>
        <a:p>
          <a:endParaRPr lang="ru-RU"/>
        </a:p>
      </dgm:t>
    </dgm:pt>
    <dgm:pt modelId="{413A60CF-9AF3-436D-9DF9-4A50BA02EE8A}" type="parTrans" cxnId="{01DAE7EF-1EAD-4D14-95F0-4C1BBEC0A220}">
      <dgm:prSet/>
      <dgm:spPr/>
      <dgm:t>
        <a:bodyPr/>
        <a:lstStyle/>
        <a:p>
          <a:endParaRPr lang="ru-RU"/>
        </a:p>
      </dgm:t>
    </dgm:pt>
    <dgm:pt modelId="{E04B9A0C-B682-4353-B672-3AB2CC5792C5}" type="sibTrans" cxnId="{01DAE7EF-1EAD-4D14-95F0-4C1BBEC0A220}">
      <dgm:prSet/>
      <dgm:spPr/>
      <dgm:t>
        <a:bodyPr/>
        <a:lstStyle/>
        <a:p>
          <a:endParaRPr lang="ru-RU"/>
        </a:p>
      </dgm:t>
    </dgm:pt>
    <dgm:pt modelId="{30546A93-DA68-4422-AC2A-7FD6EFEC0FE6}">
      <dgm:prSet phldrT="[Текст]" phldr="1"/>
      <dgm:spPr/>
      <dgm:t>
        <a:bodyPr/>
        <a:lstStyle/>
        <a:p>
          <a:endParaRPr lang="ru-RU"/>
        </a:p>
      </dgm:t>
    </dgm:pt>
    <dgm:pt modelId="{9534A099-68B4-4EAB-8C75-E4F274B0C143}" type="parTrans" cxnId="{54AC5940-968B-4D5C-95F6-C8482D0285CC}">
      <dgm:prSet/>
      <dgm:spPr/>
      <dgm:t>
        <a:bodyPr/>
        <a:lstStyle/>
        <a:p>
          <a:endParaRPr lang="ru-RU"/>
        </a:p>
      </dgm:t>
    </dgm:pt>
    <dgm:pt modelId="{1B8574A8-E750-4617-8591-4429A88D8275}" type="sibTrans" cxnId="{54AC5940-968B-4D5C-95F6-C8482D0285CC}">
      <dgm:prSet/>
      <dgm:spPr/>
      <dgm:t>
        <a:bodyPr/>
        <a:lstStyle/>
        <a:p>
          <a:endParaRPr lang="ru-RU"/>
        </a:p>
      </dgm:t>
    </dgm:pt>
    <dgm:pt modelId="{2BC3C543-4069-4F63-81C7-4E6A7DDB7C0F}">
      <dgm:prSet phldrT="[Текст]" phldr="1"/>
      <dgm:spPr/>
      <dgm:t>
        <a:bodyPr/>
        <a:lstStyle/>
        <a:p>
          <a:endParaRPr lang="ru-RU"/>
        </a:p>
      </dgm:t>
    </dgm:pt>
    <dgm:pt modelId="{4DF1C010-DA95-484F-B4FA-B3D43E2D3D2D}" type="parTrans" cxnId="{2C0433D1-AEA8-4AA2-807E-D5C0690AC80D}">
      <dgm:prSet/>
      <dgm:spPr/>
      <dgm:t>
        <a:bodyPr/>
        <a:lstStyle/>
        <a:p>
          <a:endParaRPr lang="ru-RU"/>
        </a:p>
      </dgm:t>
    </dgm:pt>
    <dgm:pt modelId="{5008BF0E-A614-4187-A577-04E505C51090}" type="sibTrans" cxnId="{2C0433D1-AEA8-4AA2-807E-D5C0690AC80D}">
      <dgm:prSet/>
      <dgm:spPr/>
      <dgm:t>
        <a:bodyPr/>
        <a:lstStyle/>
        <a:p>
          <a:endParaRPr lang="ru-RU"/>
        </a:p>
      </dgm:t>
    </dgm:pt>
    <dgm:pt modelId="{A681E5D3-37CD-4AB8-B60B-973A1ADCB885}">
      <dgm:prSet phldrT="[Текст]" phldr="1"/>
      <dgm:spPr/>
      <dgm:t>
        <a:bodyPr/>
        <a:lstStyle/>
        <a:p>
          <a:endParaRPr lang="ru-RU"/>
        </a:p>
      </dgm:t>
    </dgm:pt>
    <dgm:pt modelId="{AD42F5FD-FC35-4B07-A790-5151542C3A55}" type="parTrans" cxnId="{385E84F4-2F0C-4647-8B6A-3A03EAE06359}">
      <dgm:prSet/>
      <dgm:spPr/>
      <dgm:t>
        <a:bodyPr/>
        <a:lstStyle/>
        <a:p>
          <a:endParaRPr lang="ru-RU"/>
        </a:p>
      </dgm:t>
    </dgm:pt>
    <dgm:pt modelId="{85200E2B-92DC-4623-A8E4-F8F7CE1FEF87}" type="sibTrans" cxnId="{385E84F4-2F0C-4647-8B6A-3A03EAE06359}">
      <dgm:prSet/>
      <dgm:spPr/>
      <dgm:t>
        <a:bodyPr/>
        <a:lstStyle/>
        <a:p>
          <a:endParaRPr lang="ru-RU"/>
        </a:p>
      </dgm:t>
    </dgm:pt>
    <dgm:pt modelId="{EA0B1DE4-7153-49ED-A9F9-4D9C331CC64D}">
      <dgm:prSet phldrT="[Текст]" phldr="1"/>
      <dgm:spPr/>
      <dgm:t>
        <a:bodyPr/>
        <a:lstStyle/>
        <a:p>
          <a:endParaRPr lang="ru-RU"/>
        </a:p>
      </dgm:t>
    </dgm:pt>
    <dgm:pt modelId="{33D43EAA-7024-46F7-A665-C883FB7866AD}" type="parTrans" cxnId="{3A712BA7-174D-44A4-B3C2-DA2D4113E90F}">
      <dgm:prSet/>
      <dgm:spPr/>
      <dgm:t>
        <a:bodyPr/>
        <a:lstStyle/>
        <a:p>
          <a:endParaRPr lang="ru-RU"/>
        </a:p>
      </dgm:t>
    </dgm:pt>
    <dgm:pt modelId="{FD02739A-BD63-42EC-844A-933B4CDE1CBD}" type="sibTrans" cxnId="{3A712BA7-174D-44A4-B3C2-DA2D4113E90F}">
      <dgm:prSet/>
      <dgm:spPr/>
      <dgm:t>
        <a:bodyPr/>
        <a:lstStyle/>
        <a:p>
          <a:endParaRPr lang="ru-RU"/>
        </a:p>
      </dgm:t>
    </dgm:pt>
    <dgm:pt modelId="{840FD0D0-D64A-4064-8495-A2CA3D57F6CE}">
      <dgm:prSet phldrT="[Текст]" phldr="1"/>
      <dgm:spPr/>
      <dgm:t>
        <a:bodyPr/>
        <a:lstStyle/>
        <a:p>
          <a:endParaRPr lang="ru-RU" dirty="0"/>
        </a:p>
      </dgm:t>
    </dgm:pt>
    <dgm:pt modelId="{64D1C5A0-DE7D-4A43-A226-4E00288E18B0}" type="parTrans" cxnId="{C8D42689-2354-4CA0-9B8A-558004100878}">
      <dgm:prSet/>
      <dgm:spPr/>
      <dgm:t>
        <a:bodyPr/>
        <a:lstStyle/>
        <a:p>
          <a:endParaRPr lang="ru-RU"/>
        </a:p>
      </dgm:t>
    </dgm:pt>
    <dgm:pt modelId="{C8C7FDF7-D1CC-447B-BFD3-158E25F8E74B}" type="sibTrans" cxnId="{C8D42689-2354-4CA0-9B8A-558004100878}">
      <dgm:prSet/>
      <dgm:spPr/>
      <dgm:t>
        <a:bodyPr/>
        <a:lstStyle/>
        <a:p>
          <a:endParaRPr lang="ru-RU"/>
        </a:p>
      </dgm:t>
    </dgm:pt>
    <dgm:pt modelId="{D2DE44F2-3694-40FF-8002-FB2CB9F758C0}" type="pres">
      <dgm:prSet presAssocID="{D6AACA99-866C-4233-A063-CDEA931B6C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5205C-F93F-4B5E-882A-27DE387430B0}" type="pres">
      <dgm:prSet presAssocID="{1CBC6DD8-9E0F-4217-9D84-15CE19EDFC71}" presName="compositeNode" presStyleCnt="0">
        <dgm:presLayoutVars>
          <dgm:bulletEnabled val="1"/>
        </dgm:presLayoutVars>
      </dgm:prSet>
      <dgm:spPr/>
    </dgm:pt>
    <dgm:pt modelId="{25FB4330-1E37-4657-978B-5BCCCDBC5082}" type="pres">
      <dgm:prSet presAssocID="{1CBC6DD8-9E0F-4217-9D84-15CE19EDFC71}" presName="bgRect" presStyleLbl="node1" presStyleIdx="0" presStyleCnt="3"/>
      <dgm:spPr/>
      <dgm:t>
        <a:bodyPr/>
        <a:lstStyle/>
        <a:p>
          <a:endParaRPr lang="ru-RU"/>
        </a:p>
      </dgm:t>
    </dgm:pt>
    <dgm:pt modelId="{25630021-2F09-4F05-A11B-D692ACCC2106}" type="pres">
      <dgm:prSet presAssocID="{1CBC6DD8-9E0F-4217-9D84-15CE19EDFC7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1BFA9-1C13-4C8B-AE03-2872BE60F652}" type="pres">
      <dgm:prSet presAssocID="{1CBC6DD8-9E0F-4217-9D84-15CE19EDFC7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88E7B-93DD-4B4C-9190-4C3D4CD46275}" type="pres">
      <dgm:prSet presAssocID="{E04B9A0C-B682-4353-B672-3AB2CC5792C5}" presName="hSp" presStyleCnt="0"/>
      <dgm:spPr/>
    </dgm:pt>
    <dgm:pt modelId="{8A7C5846-B07F-4172-9CB7-B22048C3A062}" type="pres">
      <dgm:prSet presAssocID="{E04B9A0C-B682-4353-B672-3AB2CC5792C5}" presName="vProcSp" presStyleCnt="0"/>
      <dgm:spPr/>
    </dgm:pt>
    <dgm:pt modelId="{BA8EDE06-4B40-4FF1-8129-5CBA16F2E3B9}" type="pres">
      <dgm:prSet presAssocID="{E04B9A0C-B682-4353-B672-3AB2CC5792C5}" presName="vSp1" presStyleCnt="0"/>
      <dgm:spPr/>
    </dgm:pt>
    <dgm:pt modelId="{DA5F961C-CC4B-47AE-9E7C-558C8C6FCC40}" type="pres">
      <dgm:prSet presAssocID="{E04B9A0C-B682-4353-B672-3AB2CC5792C5}" presName="simulatedConn" presStyleLbl="solidFgAcc1" presStyleIdx="0" presStyleCnt="2"/>
      <dgm:spPr/>
    </dgm:pt>
    <dgm:pt modelId="{D5AF03EC-9234-4AA7-AB10-74D6F4539E18}" type="pres">
      <dgm:prSet presAssocID="{E04B9A0C-B682-4353-B672-3AB2CC5792C5}" presName="vSp2" presStyleCnt="0"/>
      <dgm:spPr/>
    </dgm:pt>
    <dgm:pt modelId="{0D5F1DE8-8C70-4D4C-93BA-1B5C8B9B54D2}" type="pres">
      <dgm:prSet presAssocID="{E04B9A0C-B682-4353-B672-3AB2CC5792C5}" presName="sibTrans" presStyleCnt="0"/>
      <dgm:spPr/>
    </dgm:pt>
    <dgm:pt modelId="{D68CD791-D06C-4778-A493-5EE52ED2A7D4}" type="pres">
      <dgm:prSet presAssocID="{2BC3C543-4069-4F63-81C7-4E6A7DDB7C0F}" presName="compositeNode" presStyleCnt="0">
        <dgm:presLayoutVars>
          <dgm:bulletEnabled val="1"/>
        </dgm:presLayoutVars>
      </dgm:prSet>
      <dgm:spPr/>
    </dgm:pt>
    <dgm:pt modelId="{30612269-7588-4E6A-91DC-CA176B8F4714}" type="pres">
      <dgm:prSet presAssocID="{2BC3C543-4069-4F63-81C7-4E6A7DDB7C0F}" presName="bgRect" presStyleLbl="node1" presStyleIdx="1" presStyleCnt="3"/>
      <dgm:spPr/>
      <dgm:t>
        <a:bodyPr/>
        <a:lstStyle/>
        <a:p>
          <a:endParaRPr lang="ru-RU"/>
        </a:p>
      </dgm:t>
    </dgm:pt>
    <dgm:pt modelId="{B71D2D38-9D86-4CF4-BC63-DFDDD7FE52F4}" type="pres">
      <dgm:prSet presAssocID="{2BC3C543-4069-4F63-81C7-4E6A7DDB7C0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BC147-8E16-4C2E-B193-380597E67301}" type="pres">
      <dgm:prSet presAssocID="{2BC3C543-4069-4F63-81C7-4E6A7DDB7C0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80D0C-D4E4-4E05-85DA-494F504B565B}" type="pres">
      <dgm:prSet presAssocID="{5008BF0E-A614-4187-A577-04E505C51090}" presName="hSp" presStyleCnt="0"/>
      <dgm:spPr/>
    </dgm:pt>
    <dgm:pt modelId="{0D0BF8FB-281C-450B-BB93-10EADC68DA47}" type="pres">
      <dgm:prSet presAssocID="{5008BF0E-A614-4187-A577-04E505C51090}" presName="vProcSp" presStyleCnt="0"/>
      <dgm:spPr/>
    </dgm:pt>
    <dgm:pt modelId="{4A958969-B6FC-4A72-832B-42E9B23E4C07}" type="pres">
      <dgm:prSet presAssocID="{5008BF0E-A614-4187-A577-04E505C51090}" presName="vSp1" presStyleCnt="0"/>
      <dgm:spPr/>
    </dgm:pt>
    <dgm:pt modelId="{5E5325D2-B3D2-46B2-9BA6-855CE2950430}" type="pres">
      <dgm:prSet presAssocID="{5008BF0E-A614-4187-A577-04E505C51090}" presName="simulatedConn" presStyleLbl="solidFgAcc1" presStyleIdx="1" presStyleCnt="2"/>
      <dgm:spPr/>
    </dgm:pt>
    <dgm:pt modelId="{80C51261-78A7-4010-AD4A-FC26EFF9F5A5}" type="pres">
      <dgm:prSet presAssocID="{5008BF0E-A614-4187-A577-04E505C51090}" presName="vSp2" presStyleCnt="0"/>
      <dgm:spPr/>
    </dgm:pt>
    <dgm:pt modelId="{D80E3DBA-BC54-4F57-BE2A-975820CCC107}" type="pres">
      <dgm:prSet presAssocID="{5008BF0E-A614-4187-A577-04E505C51090}" presName="sibTrans" presStyleCnt="0"/>
      <dgm:spPr/>
    </dgm:pt>
    <dgm:pt modelId="{8AD41DEB-266D-4E3A-B8DF-509DC9269885}" type="pres">
      <dgm:prSet presAssocID="{EA0B1DE4-7153-49ED-A9F9-4D9C331CC64D}" presName="compositeNode" presStyleCnt="0">
        <dgm:presLayoutVars>
          <dgm:bulletEnabled val="1"/>
        </dgm:presLayoutVars>
      </dgm:prSet>
      <dgm:spPr/>
    </dgm:pt>
    <dgm:pt modelId="{56749D0D-A5AB-4B61-AFFF-A4CC10DCAB13}" type="pres">
      <dgm:prSet presAssocID="{EA0B1DE4-7153-49ED-A9F9-4D9C331CC64D}" presName="bgRect" presStyleLbl="node1" presStyleIdx="2" presStyleCnt="3"/>
      <dgm:spPr/>
      <dgm:t>
        <a:bodyPr/>
        <a:lstStyle/>
        <a:p>
          <a:endParaRPr lang="ru-RU"/>
        </a:p>
      </dgm:t>
    </dgm:pt>
    <dgm:pt modelId="{CC714113-D54B-4D43-BA0A-B02C12D3340F}" type="pres">
      <dgm:prSet presAssocID="{EA0B1DE4-7153-49ED-A9F9-4D9C331CC64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DAC20-3D16-43B8-B03E-F27785333E6F}" type="pres">
      <dgm:prSet presAssocID="{EA0B1DE4-7153-49ED-A9F9-4D9C331CC64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16A7D-2EC8-469F-B36D-E5B62D8C9967}" type="presOf" srcId="{A681E5D3-37CD-4AB8-B60B-973A1ADCB885}" destId="{8D1BC147-8E16-4C2E-B193-380597E67301}" srcOrd="0" destOrd="0" presId="urn:microsoft.com/office/officeart/2005/8/layout/hProcess7"/>
    <dgm:cxn modelId="{C8D42689-2354-4CA0-9B8A-558004100878}" srcId="{EA0B1DE4-7153-49ED-A9F9-4D9C331CC64D}" destId="{840FD0D0-D64A-4064-8495-A2CA3D57F6CE}" srcOrd="0" destOrd="0" parTransId="{64D1C5A0-DE7D-4A43-A226-4E00288E18B0}" sibTransId="{C8C7FDF7-D1CC-447B-BFD3-158E25F8E74B}"/>
    <dgm:cxn modelId="{54AC5940-968B-4D5C-95F6-C8482D0285CC}" srcId="{1CBC6DD8-9E0F-4217-9D84-15CE19EDFC71}" destId="{30546A93-DA68-4422-AC2A-7FD6EFEC0FE6}" srcOrd="0" destOrd="0" parTransId="{9534A099-68B4-4EAB-8C75-E4F274B0C143}" sibTransId="{1B8574A8-E750-4617-8591-4429A88D8275}"/>
    <dgm:cxn modelId="{2C0433D1-AEA8-4AA2-807E-D5C0690AC80D}" srcId="{D6AACA99-866C-4233-A063-CDEA931B6CC8}" destId="{2BC3C543-4069-4F63-81C7-4E6A7DDB7C0F}" srcOrd="1" destOrd="0" parTransId="{4DF1C010-DA95-484F-B4FA-B3D43E2D3D2D}" sibTransId="{5008BF0E-A614-4187-A577-04E505C51090}"/>
    <dgm:cxn modelId="{01931F6D-24FC-470D-9504-670F25E5FA72}" type="presOf" srcId="{30546A93-DA68-4422-AC2A-7FD6EFEC0FE6}" destId="{4571BFA9-1C13-4C8B-AE03-2872BE60F652}" srcOrd="0" destOrd="0" presId="urn:microsoft.com/office/officeart/2005/8/layout/hProcess7"/>
    <dgm:cxn modelId="{385E84F4-2F0C-4647-8B6A-3A03EAE06359}" srcId="{2BC3C543-4069-4F63-81C7-4E6A7DDB7C0F}" destId="{A681E5D3-37CD-4AB8-B60B-973A1ADCB885}" srcOrd="0" destOrd="0" parTransId="{AD42F5FD-FC35-4B07-A790-5151542C3A55}" sibTransId="{85200E2B-92DC-4623-A8E4-F8F7CE1FEF87}"/>
    <dgm:cxn modelId="{42625A89-2400-4C87-95F0-B73521B31B0F}" type="presOf" srcId="{2BC3C543-4069-4F63-81C7-4E6A7DDB7C0F}" destId="{B71D2D38-9D86-4CF4-BC63-DFDDD7FE52F4}" srcOrd="1" destOrd="0" presId="urn:microsoft.com/office/officeart/2005/8/layout/hProcess7"/>
    <dgm:cxn modelId="{B1782F14-EE89-47C1-B89F-A5834ECEAC1E}" type="presOf" srcId="{1CBC6DD8-9E0F-4217-9D84-15CE19EDFC71}" destId="{25630021-2F09-4F05-A11B-D692ACCC2106}" srcOrd="1" destOrd="0" presId="urn:microsoft.com/office/officeart/2005/8/layout/hProcess7"/>
    <dgm:cxn modelId="{3A712BA7-174D-44A4-B3C2-DA2D4113E90F}" srcId="{D6AACA99-866C-4233-A063-CDEA931B6CC8}" destId="{EA0B1DE4-7153-49ED-A9F9-4D9C331CC64D}" srcOrd="2" destOrd="0" parTransId="{33D43EAA-7024-46F7-A665-C883FB7866AD}" sibTransId="{FD02739A-BD63-42EC-844A-933B4CDE1CBD}"/>
    <dgm:cxn modelId="{13CA19E3-9B31-4E4B-AEB6-7DE6F9E645D4}" type="presOf" srcId="{EA0B1DE4-7153-49ED-A9F9-4D9C331CC64D}" destId="{CC714113-D54B-4D43-BA0A-B02C12D3340F}" srcOrd="1" destOrd="0" presId="urn:microsoft.com/office/officeart/2005/8/layout/hProcess7"/>
    <dgm:cxn modelId="{01DAE7EF-1EAD-4D14-95F0-4C1BBEC0A220}" srcId="{D6AACA99-866C-4233-A063-CDEA931B6CC8}" destId="{1CBC6DD8-9E0F-4217-9D84-15CE19EDFC71}" srcOrd="0" destOrd="0" parTransId="{413A60CF-9AF3-436D-9DF9-4A50BA02EE8A}" sibTransId="{E04B9A0C-B682-4353-B672-3AB2CC5792C5}"/>
    <dgm:cxn modelId="{476D2112-D8EA-4EF1-B42C-81A54BA2B1E8}" type="presOf" srcId="{EA0B1DE4-7153-49ED-A9F9-4D9C331CC64D}" destId="{56749D0D-A5AB-4B61-AFFF-A4CC10DCAB13}" srcOrd="0" destOrd="0" presId="urn:microsoft.com/office/officeart/2005/8/layout/hProcess7"/>
    <dgm:cxn modelId="{5F7D196C-7E09-43B5-B0EA-07BD237C399D}" type="presOf" srcId="{1CBC6DD8-9E0F-4217-9D84-15CE19EDFC71}" destId="{25FB4330-1E37-4657-978B-5BCCCDBC5082}" srcOrd="0" destOrd="0" presId="urn:microsoft.com/office/officeart/2005/8/layout/hProcess7"/>
    <dgm:cxn modelId="{71BA5F9E-9A5A-4346-B28C-4256DA461956}" type="presOf" srcId="{D6AACA99-866C-4233-A063-CDEA931B6CC8}" destId="{D2DE44F2-3694-40FF-8002-FB2CB9F758C0}" srcOrd="0" destOrd="0" presId="urn:microsoft.com/office/officeart/2005/8/layout/hProcess7"/>
    <dgm:cxn modelId="{130486D3-16B0-4712-811A-9133B9C43694}" type="presOf" srcId="{2BC3C543-4069-4F63-81C7-4E6A7DDB7C0F}" destId="{30612269-7588-4E6A-91DC-CA176B8F4714}" srcOrd="0" destOrd="0" presId="urn:microsoft.com/office/officeart/2005/8/layout/hProcess7"/>
    <dgm:cxn modelId="{27DB1322-2279-4D98-8E1B-521D1F676301}" type="presOf" srcId="{840FD0D0-D64A-4064-8495-A2CA3D57F6CE}" destId="{55FDAC20-3D16-43B8-B03E-F27785333E6F}" srcOrd="0" destOrd="0" presId="urn:microsoft.com/office/officeart/2005/8/layout/hProcess7"/>
    <dgm:cxn modelId="{BC190ED4-0E84-49AB-8AAA-AC697F04E819}" type="presParOf" srcId="{D2DE44F2-3694-40FF-8002-FB2CB9F758C0}" destId="{1505205C-F93F-4B5E-882A-27DE387430B0}" srcOrd="0" destOrd="0" presId="urn:microsoft.com/office/officeart/2005/8/layout/hProcess7"/>
    <dgm:cxn modelId="{DD05830A-725D-47D4-91B4-6ED11AFDC9EF}" type="presParOf" srcId="{1505205C-F93F-4B5E-882A-27DE387430B0}" destId="{25FB4330-1E37-4657-978B-5BCCCDBC5082}" srcOrd="0" destOrd="0" presId="urn:microsoft.com/office/officeart/2005/8/layout/hProcess7"/>
    <dgm:cxn modelId="{E25CE5BE-CA40-4549-ACCA-A3101FB3E58B}" type="presParOf" srcId="{1505205C-F93F-4B5E-882A-27DE387430B0}" destId="{25630021-2F09-4F05-A11B-D692ACCC2106}" srcOrd="1" destOrd="0" presId="urn:microsoft.com/office/officeart/2005/8/layout/hProcess7"/>
    <dgm:cxn modelId="{03694D36-0D81-48D3-95D4-D242616555E4}" type="presParOf" srcId="{1505205C-F93F-4B5E-882A-27DE387430B0}" destId="{4571BFA9-1C13-4C8B-AE03-2872BE60F652}" srcOrd="2" destOrd="0" presId="urn:microsoft.com/office/officeart/2005/8/layout/hProcess7"/>
    <dgm:cxn modelId="{D2E33667-C07F-45F4-9512-1A2D33389C7D}" type="presParOf" srcId="{D2DE44F2-3694-40FF-8002-FB2CB9F758C0}" destId="{E5A88E7B-93DD-4B4C-9190-4C3D4CD46275}" srcOrd="1" destOrd="0" presId="urn:microsoft.com/office/officeart/2005/8/layout/hProcess7"/>
    <dgm:cxn modelId="{1CE2A2D3-84E4-4119-8726-5EF8CF18F20D}" type="presParOf" srcId="{D2DE44F2-3694-40FF-8002-FB2CB9F758C0}" destId="{8A7C5846-B07F-4172-9CB7-B22048C3A062}" srcOrd="2" destOrd="0" presId="urn:microsoft.com/office/officeart/2005/8/layout/hProcess7"/>
    <dgm:cxn modelId="{688925B6-9AE2-4FAA-AB1A-494C782038FE}" type="presParOf" srcId="{8A7C5846-B07F-4172-9CB7-B22048C3A062}" destId="{BA8EDE06-4B40-4FF1-8129-5CBA16F2E3B9}" srcOrd="0" destOrd="0" presId="urn:microsoft.com/office/officeart/2005/8/layout/hProcess7"/>
    <dgm:cxn modelId="{333D4548-CE59-48AB-A68F-CCEED087F588}" type="presParOf" srcId="{8A7C5846-B07F-4172-9CB7-B22048C3A062}" destId="{DA5F961C-CC4B-47AE-9E7C-558C8C6FCC40}" srcOrd="1" destOrd="0" presId="urn:microsoft.com/office/officeart/2005/8/layout/hProcess7"/>
    <dgm:cxn modelId="{D5514F5F-18E1-4518-9D7A-6E10B2E6B6A7}" type="presParOf" srcId="{8A7C5846-B07F-4172-9CB7-B22048C3A062}" destId="{D5AF03EC-9234-4AA7-AB10-74D6F4539E18}" srcOrd="2" destOrd="0" presId="urn:microsoft.com/office/officeart/2005/8/layout/hProcess7"/>
    <dgm:cxn modelId="{2D3520AC-BB19-4B24-85EE-5227CBC64C66}" type="presParOf" srcId="{D2DE44F2-3694-40FF-8002-FB2CB9F758C0}" destId="{0D5F1DE8-8C70-4D4C-93BA-1B5C8B9B54D2}" srcOrd="3" destOrd="0" presId="urn:microsoft.com/office/officeart/2005/8/layout/hProcess7"/>
    <dgm:cxn modelId="{118CEE0A-293E-4322-8681-31751A7271D8}" type="presParOf" srcId="{D2DE44F2-3694-40FF-8002-FB2CB9F758C0}" destId="{D68CD791-D06C-4778-A493-5EE52ED2A7D4}" srcOrd="4" destOrd="0" presId="urn:microsoft.com/office/officeart/2005/8/layout/hProcess7"/>
    <dgm:cxn modelId="{9ACCD087-AAE8-48F7-B9A8-65B1000E3328}" type="presParOf" srcId="{D68CD791-D06C-4778-A493-5EE52ED2A7D4}" destId="{30612269-7588-4E6A-91DC-CA176B8F4714}" srcOrd="0" destOrd="0" presId="urn:microsoft.com/office/officeart/2005/8/layout/hProcess7"/>
    <dgm:cxn modelId="{49211C31-1476-433C-905D-3756345C358E}" type="presParOf" srcId="{D68CD791-D06C-4778-A493-5EE52ED2A7D4}" destId="{B71D2D38-9D86-4CF4-BC63-DFDDD7FE52F4}" srcOrd="1" destOrd="0" presId="urn:microsoft.com/office/officeart/2005/8/layout/hProcess7"/>
    <dgm:cxn modelId="{3EB804A6-2BE8-4F00-B8D9-692D98FA65FF}" type="presParOf" srcId="{D68CD791-D06C-4778-A493-5EE52ED2A7D4}" destId="{8D1BC147-8E16-4C2E-B193-380597E67301}" srcOrd="2" destOrd="0" presId="urn:microsoft.com/office/officeart/2005/8/layout/hProcess7"/>
    <dgm:cxn modelId="{B25C755C-6B33-45C9-9577-A5AC4F78FE57}" type="presParOf" srcId="{D2DE44F2-3694-40FF-8002-FB2CB9F758C0}" destId="{6A580D0C-D4E4-4E05-85DA-494F504B565B}" srcOrd="5" destOrd="0" presId="urn:microsoft.com/office/officeart/2005/8/layout/hProcess7"/>
    <dgm:cxn modelId="{1EBFC4F0-8B21-4D5E-B0C7-A3F018C3084A}" type="presParOf" srcId="{D2DE44F2-3694-40FF-8002-FB2CB9F758C0}" destId="{0D0BF8FB-281C-450B-BB93-10EADC68DA47}" srcOrd="6" destOrd="0" presId="urn:microsoft.com/office/officeart/2005/8/layout/hProcess7"/>
    <dgm:cxn modelId="{675D1E8C-2695-4D70-A6C9-7AB373966C32}" type="presParOf" srcId="{0D0BF8FB-281C-450B-BB93-10EADC68DA47}" destId="{4A958969-B6FC-4A72-832B-42E9B23E4C07}" srcOrd="0" destOrd="0" presId="urn:microsoft.com/office/officeart/2005/8/layout/hProcess7"/>
    <dgm:cxn modelId="{5A378266-294C-4745-970B-51BB8A4301BF}" type="presParOf" srcId="{0D0BF8FB-281C-450B-BB93-10EADC68DA47}" destId="{5E5325D2-B3D2-46B2-9BA6-855CE2950430}" srcOrd="1" destOrd="0" presId="urn:microsoft.com/office/officeart/2005/8/layout/hProcess7"/>
    <dgm:cxn modelId="{980AC327-4ADF-4816-AB07-3FFBD419AB9D}" type="presParOf" srcId="{0D0BF8FB-281C-450B-BB93-10EADC68DA47}" destId="{80C51261-78A7-4010-AD4A-FC26EFF9F5A5}" srcOrd="2" destOrd="0" presId="urn:microsoft.com/office/officeart/2005/8/layout/hProcess7"/>
    <dgm:cxn modelId="{88D053C5-8162-4CD7-831E-896CF40D6E38}" type="presParOf" srcId="{D2DE44F2-3694-40FF-8002-FB2CB9F758C0}" destId="{D80E3DBA-BC54-4F57-BE2A-975820CCC107}" srcOrd="7" destOrd="0" presId="urn:microsoft.com/office/officeart/2005/8/layout/hProcess7"/>
    <dgm:cxn modelId="{2E3CE8FC-4FB3-43BC-9F0D-B0CD0AA4B231}" type="presParOf" srcId="{D2DE44F2-3694-40FF-8002-FB2CB9F758C0}" destId="{8AD41DEB-266D-4E3A-B8DF-509DC9269885}" srcOrd="8" destOrd="0" presId="urn:microsoft.com/office/officeart/2005/8/layout/hProcess7"/>
    <dgm:cxn modelId="{C0A35AD4-493A-47F6-B2EC-4BE767FF284F}" type="presParOf" srcId="{8AD41DEB-266D-4E3A-B8DF-509DC9269885}" destId="{56749D0D-A5AB-4B61-AFFF-A4CC10DCAB13}" srcOrd="0" destOrd="0" presId="urn:microsoft.com/office/officeart/2005/8/layout/hProcess7"/>
    <dgm:cxn modelId="{439C6A92-2F71-4D55-A60B-C852A48B3507}" type="presParOf" srcId="{8AD41DEB-266D-4E3A-B8DF-509DC9269885}" destId="{CC714113-D54B-4D43-BA0A-B02C12D3340F}" srcOrd="1" destOrd="0" presId="urn:microsoft.com/office/officeart/2005/8/layout/hProcess7"/>
    <dgm:cxn modelId="{9FA33532-BC9A-469C-B8B0-48859EF580A2}" type="presParOf" srcId="{8AD41DEB-266D-4E3A-B8DF-509DC9269885}" destId="{55FDAC20-3D16-43B8-B03E-F27785333E6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720A7-021A-4C4D-8ED2-E12BC93FAFD2}" type="doc">
      <dgm:prSet loTypeId="urn:microsoft.com/office/officeart/2005/8/layout/hProcess7" loCatId="list" qsTypeId="urn:microsoft.com/office/officeart/2005/8/quickstyle/simple1" qsCatId="simple" csTypeId="urn:microsoft.com/office/officeart/2005/8/colors/accent5_5" csCatId="accent5" phldr="0"/>
      <dgm:spPr/>
      <dgm:t>
        <a:bodyPr/>
        <a:lstStyle/>
        <a:p>
          <a:endParaRPr lang="ru-RU"/>
        </a:p>
      </dgm:t>
    </dgm:pt>
    <dgm:pt modelId="{5905EA3C-E624-47DF-B3A3-8F51DDFB410D}">
      <dgm:prSet phldrT="[Текст]" phldr="1"/>
      <dgm:spPr/>
      <dgm:t>
        <a:bodyPr/>
        <a:lstStyle/>
        <a:p>
          <a:endParaRPr lang="ru-RU"/>
        </a:p>
      </dgm:t>
    </dgm:pt>
    <dgm:pt modelId="{F33DF6AB-7968-4A93-A1F4-99B42037670B}" type="parTrans" cxnId="{51270D67-5A44-4A22-ABC5-A035612BAA28}">
      <dgm:prSet/>
      <dgm:spPr/>
      <dgm:t>
        <a:bodyPr/>
        <a:lstStyle/>
        <a:p>
          <a:endParaRPr lang="ru-RU"/>
        </a:p>
      </dgm:t>
    </dgm:pt>
    <dgm:pt modelId="{EFFC1B9E-F01E-4406-944B-F38494CAA920}" type="sibTrans" cxnId="{51270D67-5A44-4A22-ABC5-A035612BAA28}">
      <dgm:prSet/>
      <dgm:spPr/>
      <dgm:t>
        <a:bodyPr/>
        <a:lstStyle/>
        <a:p>
          <a:endParaRPr lang="ru-RU"/>
        </a:p>
      </dgm:t>
    </dgm:pt>
    <dgm:pt modelId="{5416B041-0D50-40C3-A39F-8EBD1DB08033}">
      <dgm:prSet phldrT="[Текст]" phldr="1"/>
      <dgm:spPr/>
      <dgm:t>
        <a:bodyPr/>
        <a:lstStyle/>
        <a:p>
          <a:endParaRPr lang="ru-RU"/>
        </a:p>
      </dgm:t>
    </dgm:pt>
    <dgm:pt modelId="{26D9E9CD-F427-4A82-B10D-5441AC43EFE6}" type="parTrans" cxnId="{24982BCF-0EC0-4B12-9256-EE9914E19CED}">
      <dgm:prSet/>
      <dgm:spPr/>
      <dgm:t>
        <a:bodyPr/>
        <a:lstStyle/>
        <a:p>
          <a:endParaRPr lang="ru-RU"/>
        </a:p>
      </dgm:t>
    </dgm:pt>
    <dgm:pt modelId="{CCCE1016-E42E-469C-9856-E5F5E6FF1098}" type="sibTrans" cxnId="{24982BCF-0EC0-4B12-9256-EE9914E19CED}">
      <dgm:prSet/>
      <dgm:spPr/>
      <dgm:t>
        <a:bodyPr/>
        <a:lstStyle/>
        <a:p>
          <a:endParaRPr lang="ru-RU"/>
        </a:p>
      </dgm:t>
    </dgm:pt>
    <dgm:pt modelId="{D5E49A10-1660-48E0-B2B8-6D3BFFCE2FB2}">
      <dgm:prSet phldrT="[Текст]" phldr="1"/>
      <dgm:spPr/>
      <dgm:t>
        <a:bodyPr/>
        <a:lstStyle/>
        <a:p>
          <a:endParaRPr lang="ru-RU"/>
        </a:p>
      </dgm:t>
    </dgm:pt>
    <dgm:pt modelId="{7832CAB0-0DC3-49E6-97D0-8C6F4E048EBE}" type="parTrans" cxnId="{9AA3EE1E-70D6-4509-BF62-CB9385B1377C}">
      <dgm:prSet/>
      <dgm:spPr/>
      <dgm:t>
        <a:bodyPr/>
        <a:lstStyle/>
        <a:p>
          <a:endParaRPr lang="ru-RU"/>
        </a:p>
      </dgm:t>
    </dgm:pt>
    <dgm:pt modelId="{357FB580-2C4D-44B3-A548-6025437FC197}" type="sibTrans" cxnId="{9AA3EE1E-70D6-4509-BF62-CB9385B1377C}">
      <dgm:prSet/>
      <dgm:spPr/>
      <dgm:t>
        <a:bodyPr/>
        <a:lstStyle/>
        <a:p>
          <a:endParaRPr lang="ru-RU"/>
        </a:p>
      </dgm:t>
    </dgm:pt>
    <dgm:pt modelId="{518A2BC8-413F-474F-9772-33A5A30DEC6B}">
      <dgm:prSet phldrT="[Текст]" phldr="1"/>
      <dgm:spPr/>
      <dgm:t>
        <a:bodyPr/>
        <a:lstStyle/>
        <a:p>
          <a:endParaRPr lang="ru-RU" dirty="0"/>
        </a:p>
      </dgm:t>
    </dgm:pt>
    <dgm:pt modelId="{4D56C122-EAD6-48F1-B264-9D78087B7AAF}" type="parTrans" cxnId="{0B23B5BD-0F7C-4EE4-BB70-65B685E54861}">
      <dgm:prSet/>
      <dgm:spPr/>
      <dgm:t>
        <a:bodyPr/>
        <a:lstStyle/>
        <a:p>
          <a:endParaRPr lang="ru-RU"/>
        </a:p>
      </dgm:t>
    </dgm:pt>
    <dgm:pt modelId="{F3DDC0EF-A24A-4C51-9B39-BFE8461CFC2D}" type="sibTrans" cxnId="{0B23B5BD-0F7C-4EE4-BB70-65B685E54861}">
      <dgm:prSet/>
      <dgm:spPr/>
      <dgm:t>
        <a:bodyPr/>
        <a:lstStyle/>
        <a:p>
          <a:endParaRPr lang="ru-RU"/>
        </a:p>
      </dgm:t>
    </dgm:pt>
    <dgm:pt modelId="{73177A0D-54D1-4018-85C1-F46B7AE93548}">
      <dgm:prSet phldrT="[Текст]" phldr="1"/>
      <dgm:spPr/>
      <dgm:t>
        <a:bodyPr/>
        <a:lstStyle/>
        <a:p>
          <a:endParaRPr lang="ru-RU"/>
        </a:p>
      </dgm:t>
    </dgm:pt>
    <dgm:pt modelId="{E64E6BE2-3E9B-46BB-8974-8646290FD264}" type="parTrans" cxnId="{597E7065-CB90-4754-BEC3-B6ADD4CEAAE6}">
      <dgm:prSet/>
      <dgm:spPr/>
      <dgm:t>
        <a:bodyPr/>
        <a:lstStyle/>
        <a:p>
          <a:endParaRPr lang="ru-RU"/>
        </a:p>
      </dgm:t>
    </dgm:pt>
    <dgm:pt modelId="{F57BECB5-4672-4EA1-AEEB-C171C9566DFA}" type="sibTrans" cxnId="{597E7065-CB90-4754-BEC3-B6ADD4CEAAE6}">
      <dgm:prSet/>
      <dgm:spPr/>
      <dgm:t>
        <a:bodyPr/>
        <a:lstStyle/>
        <a:p>
          <a:endParaRPr lang="ru-RU"/>
        </a:p>
      </dgm:t>
    </dgm:pt>
    <dgm:pt modelId="{911E26F4-FF6B-4BFD-9F4C-5973E5B17DEA}">
      <dgm:prSet phldrT="[Текст]" phldr="1"/>
      <dgm:spPr/>
      <dgm:t>
        <a:bodyPr/>
        <a:lstStyle/>
        <a:p>
          <a:endParaRPr lang="ru-RU"/>
        </a:p>
      </dgm:t>
    </dgm:pt>
    <dgm:pt modelId="{A4BE5687-6267-44C3-B2E8-4D182450FD61}" type="parTrans" cxnId="{51E7827F-5646-4568-AA22-39C05E20911F}">
      <dgm:prSet/>
      <dgm:spPr/>
      <dgm:t>
        <a:bodyPr/>
        <a:lstStyle/>
        <a:p>
          <a:endParaRPr lang="ru-RU"/>
        </a:p>
      </dgm:t>
    </dgm:pt>
    <dgm:pt modelId="{1CA28B93-07BB-42C6-AC92-B50CC48D47A5}" type="sibTrans" cxnId="{51E7827F-5646-4568-AA22-39C05E20911F}">
      <dgm:prSet/>
      <dgm:spPr/>
      <dgm:t>
        <a:bodyPr/>
        <a:lstStyle/>
        <a:p>
          <a:endParaRPr lang="ru-RU"/>
        </a:p>
      </dgm:t>
    </dgm:pt>
    <dgm:pt modelId="{C0CCE83F-9196-476F-AD9C-1FCDCF47C19A}" type="pres">
      <dgm:prSet presAssocID="{D5C720A7-021A-4C4D-8ED2-E12BC93FAF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EF0DB-5130-404E-A8A0-CDF223CED8FE}" type="pres">
      <dgm:prSet presAssocID="{5905EA3C-E624-47DF-B3A3-8F51DDFB410D}" presName="compositeNode" presStyleCnt="0">
        <dgm:presLayoutVars>
          <dgm:bulletEnabled val="1"/>
        </dgm:presLayoutVars>
      </dgm:prSet>
      <dgm:spPr/>
    </dgm:pt>
    <dgm:pt modelId="{C48DDE43-1101-4E8F-8EE2-6BB08E3B7961}" type="pres">
      <dgm:prSet presAssocID="{5905EA3C-E624-47DF-B3A3-8F51DDFB410D}" presName="bgRect" presStyleLbl="node1" presStyleIdx="0" presStyleCnt="3" custLinFactNeighborX="-3033" custLinFactNeighborY="34974"/>
      <dgm:spPr/>
      <dgm:t>
        <a:bodyPr/>
        <a:lstStyle/>
        <a:p>
          <a:endParaRPr lang="ru-RU"/>
        </a:p>
      </dgm:t>
    </dgm:pt>
    <dgm:pt modelId="{85D93988-69C2-450F-8755-26537A811C31}" type="pres">
      <dgm:prSet presAssocID="{5905EA3C-E624-47DF-B3A3-8F51DDFB410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B5C0B-C11E-44DB-8DFB-E7EE9D5CF6A5}" type="pres">
      <dgm:prSet presAssocID="{5905EA3C-E624-47DF-B3A3-8F51DDFB410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AE866-1E17-4074-AB12-995EE3E8F706}" type="pres">
      <dgm:prSet presAssocID="{EFFC1B9E-F01E-4406-944B-F38494CAA920}" presName="hSp" presStyleCnt="0"/>
      <dgm:spPr/>
    </dgm:pt>
    <dgm:pt modelId="{1A97F59B-1724-4B55-BE16-FCAFF0DE977A}" type="pres">
      <dgm:prSet presAssocID="{EFFC1B9E-F01E-4406-944B-F38494CAA920}" presName="vProcSp" presStyleCnt="0"/>
      <dgm:spPr/>
    </dgm:pt>
    <dgm:pt modelId="{97918FF3-551D-4A4C-8839-50DC08269F81}" type="pres">
      <dgm:prSet presAssocID="{EFFC1B9E-F01E-4406-944B-F38494CAA920}" presName="vSp1" presStyleCnt="0"/>
      <dgm:spPr/>
    </dgm:pt>
    <dgm:pt modelId="{5A9C9844-E1D3-4784-B100-6344D130C230}" type="pres">
      <dgm:prSet presAssocID="{EFFC1B9E-F01E-4406-944B-F38494CAA920}" presName="simulatedConn" presStyleLbl="solidFgAcc1" presStyleIdx="0" presStyleCnt="2"/>
      <dgm:spPr/>
    </dgm:pt>
    <dgm:pt modelId="{C4BCB1C2-6E13-4DA6-9DCE-B3AF1FC03DE9}" type="pres">
      <dgm:prSet presAssocID="{EFFC1B9E-F01E-4406-944B-F38494CAA920}" presName="vSp2" presStyleCnt="0"/>
      <dgm:spPr/>
    </dgm:pt>
    <dgm:pt modelId="{E512EC0B-F039-4DFA-B5C2-779E2C0F8F14}" type="pres">
      <dgm:prSet presAssocID="{EFFC1B9E-F01E-4406-944B-F38494CAA920}" presName="sibTrans" presStyleCnt="0"/>
      <dgm:spPr/>
    </dgm:pt>
    <dgm:pt modelId="{6469FF05-DE35-4D3D-9B9A-A60A868D3FC4}" type="pres">
      <dgm:prSet presAssocID="{D5E49A10-1660-48E0-B2B8-6D3BFFCE2FB2}" presName="compositeNode" presStyleCnt="0">
        <dgm:presLayoutVars>
          <dgm:bulletEnabled val="1"/>
        </dgm:presLayoutVars>
      </dgm:prSet>
      <dgm:spPr/>
    </dgm:pt>
    <dgm:pt modelId="{666D5688-B9CF-408E-9F35-42CACE48E0D3}" type="pres">
      <dgm:prSet presAssocID="{D5E49A10-1660-48E0-B2B8-6D3BFFCE2FB2}" presName="bgRect" presStyleLbl="node1" presStyleIdx="1" presStyleCnt="3" custLinFactNeighborX="-1174" custLinFactNeighborY="-2673"/>
      <dgm:spPr/>
      <dgm:t>
        <a:bodyPr/>
        <a:lstStyle/>
        <a:p>
          <a:endParaRPr lang="ru-RU"/>
        </a:p>
      </dgm:t>
    </dgm:pt>
    <dgm:pt modelId="{95FC49C5-A561-472C-8B5F-3E5C4A5C3DCF}" type="pres">
      <dgm:prSet presAssocID="{D5E49A10-1660-48E0-B2B8-6D3BFFCE2FB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780F2-2703-4CB3-A6C4-1C9BC7B7CAF7}" type="pres">
      <dgm:prSet presAssocID="{D5E49A10-1660-48E0-B2B8-6D3BFFCE2F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87EF-FA48-4844-B5A3-FE916E363CA2}" type="pres">
      <dgm:prSet presAssocID="{357FB580-2C4D-44B3-A548-6025437FC197}" presName="hSp" presStyleCnt="0"/>
      <dgm:spPr/>
    </dgm:pt>
    <dgm:pt modelId="{E0DC2D30-0966-4BBF-B701-1CC1A2402705}" type="pres">
      <dgm:prSet presAssocID="{357FB580-2C4D-44B3-A548-6025437FC197}" presName="vProcSp" presStyleCnt="0"/>
      <dgm:spPr/>
    </dgm:pt>
    <dgm:pt modelId="{5FD3E09C-B621-4A39-8BE2-06D0648C2B65}" type="pres">
      <dgm:prSet presAssocID="{357FB580-2C4D-44B3-A548-6025437FC197}" presName="vSp1" presStyleCnt="0"/>
      <dgm:spPr/>
    </dgm:pt>
    <dgm:pt modelId="{C9F8A3DC-157B-4183-97AA-58E756857132}" type="pres">
      <dgm:prSet presAssocID="{357FB580-2C4D-44B3-A548-6025437FC197}" presName="simulatedConn" presStyleLbl="solidFgAcc1" presStyleIdx="1" presStyleCnt="2"/>
      <dgm:spPr/>
    </dgm:pt>
    <dgm:pt modelId="{CDD265D9-9AD7-4135-9ECD-2AE44250057B}" type="pres">
      <dgm:prSet presAssocID="{357FB580-2C4D-44B3-A548-6025437FC197}" presName="vSp2" presStyleCnt="0"/>
      <dgm:spPr/>
    </dgm:pt>
    <dgm:pt modelId="{2E372DBA-C593-4041-8F6F-519C0F7227E2}" type="pres">
      <dgm:prSet presAssocID="{357FB580-2C4D-44B3-A548-6025437FC197}" presName="sibTrans" presStyleCnt="0"/>
      <dgm:spPr/>
    </dgm:pt>
    <dgm:pt modelId="{F75ED77C-DECB-4677-ADA4-0A00D3AADD0F}" type="pres">
      <dgm:prSet presAssocID="{73177A0D-54D1-4018-85C1-F46B7AE93548}" presName="compositeNode" presStyleCnt="0">
        <dgm:presLayoutVars>
          <dgm:bulletEnabled val="1"/>
        </dgm:presLayoutVars>
      </dgm:prSet>
      <dgm:spPr/>
    </dgm:pt>
    <dgm:pt modelId="{627128B8-2592-4330-8B3A-F24462DAFCD5}" type="pres">
      <dgm:prSet presAssocID="{73177A0D-54D1-4018-85C1-F46B7AE93548}" presName="bgRect" presStyleLbl="node1" presStyleIdx="2" presStyleCnt="3"/>
      <dgm:spPr/>
      <dgm:t>
        <a:bodyPr/>
        <a:lstStyle/>
        <a:p>
          <a:endParaRPr lang="ru-RU"/>
        </a:p>
      </dgm:t>
    </dgm:pt>
    <dgm:pt modelId="{6763F7F0-D85F-4DB5-9259-BFC64BB0C336}" type="pres">
      <dgm:prSet presAssocID="{73177A0D-54D1-4018-85C1-F46B7AE9354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B4A6C-E05B-4ED7-99A0-749D44F24BEE}" type="pres">
      <dgm:prSet presAssocID="{73177A0D-54D1-4018-85C1-F46B7AE9354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54DD6-EAE6-4C8C-8D56-F26988203EEF}" type="presOf" srcId="{518A2BC8-413F-474F-9772-33A5A30DEC6B}" destId="{78B780F2-2703-4CB3-A6C4-1C9BC7B7CAF7}" srcOrd="0" destOrd="0" presId="urn:microsoft.com/office/officeart/2005/8/layout/hProcess7"/>
    <dgm:cxn modelId="{7E817962-9F94-43D6-8A4A-21C5C9D876C0}" type="presOf" srcId="{5905EA3C-E624-47DF-B3A3-8F51DDFB410D}" destId="{85D93988-69C2-450F-8755-26537A811C31}" srcOrd="1" destOrd="0" presId="urn:microsoft.com/office/officeart/2005/8/layout/hProcess7"/>
    <dgm:cxn modelId="{51270D67-5A44-4A22-ABC5-A035612BAA28}" srcId="{D5C720A7-021A-4C4D-8ED2-E12BC93FAFD2}" destId="{5905EA3C-E624-47DF-B3A3-8F51DDFB410D}" srcOrd="0" destOrd="0" parTransId="{F33DF6AB-7968-4A93-A1F4-99B42037670B}" sibTransId="{EFFC1B9E-F01E-4406-944B-F38494CAA920}"/>
    <dgm:cxn modelId="{9AA3EE1E-70D6-4509-BF62-CB9385B1377C}" srcId="{D5C720A7-021A-4C4D-8ED2-E12BC93FAFD2}" destId="{D5E49A10-1660-48E0-B2B8-6D3BFFCE2FB2}" srcOrd="1" destOrd="0" parTransId="{7832CAB0-0DC3-49E6-97D0-8C6F4E048EBE}" sibTransId="{357FB580-2C4D-44B3-A548-6025437FC197}"/>
    <dgm:cxn modelId="{597E7065-CB90-4754-BEC3-B6ADD4CEAAE6}" srcId="{D5C720A7-021A-4C4D-8ED2-E12BC93FAFD2}" destId="{73177A0D-54D1-4018-85C1-F46B7AE93548}" srcOrd="2" destOrd="0" parTransId="{E64E6BE2-3E9B-46BB-8974-8646290FD264}" sibTransId="{F57BECB5-4672-4EA1-AEEB-C171C9566DFA}"/>
    <dgm:cxn modelId="{51E7827F-5646-4568-AA22-39C05E20911F}" srcId="{73177A0D-54D1-4018-85C1-F46B7AE93548}" destId="{911E26F4-FF6B-4BFD-9F4C-5973E5B17DEA}" srcOrd="0" destOrd="0" parTransId="{A4BE5687-6267-44C3-B2E8-4D182450FD61}" sibTransId="{1CA28B93-07BB-42C6-AC92-B50CC48D47A5}"/>
    <dgm:cxn modelId="{37392651-41A5-4E11-AD59-0BF757ED4E47}" type="presOf" srcId="{5416B041-0D50-40C3-A39F-8EBD1DB08033}" destId="{720B5C0B-C11E-44DB-8DFB-E7EE9D5CF6A5}" srcOrd="0" destOrd="0" presId="urn:microsoft.com/office/officeart/2005/8/layout/hProcess7"/>
    <dgm:cxn modelId="{45CDEAC6-A9C8-4307-A004-4D7D0D042F85}" type="presOf" srcId="{D5E49A10-1660-48E0-B2B8-6D3BFFCE2FB2}" destId="{95FC49C5-A561-472C-8B5F-3E5C4A5C3DCF}" srcOrd="1" destOrd="0" presId="urn:microsoft.com/office/officeart/2005/8/layout/hProcess7"/>
    <dgm:cxn modelId="{80EBDF8F-0403-4CEF-B170-D0229E7C4528}" type="presOf" srcId="{5905EA3C-E624-47DF-B3A3-8F51DDFB410D}" destId="{C48DDE43-1101-4E8F-8EE2-6BB08E3B7961}" srcOrd="0" destOrd="0" presId="urn:microsoft.com/office/officeart/2005/8/layout/hProcess7"/>
    <dgm:cxn modelId="{F07B414B-6382-40AC-9824-31CF65B040A1}" type="presOf" srcId="{73177A0D-54D1-4018-85C1-F46B7AE93548}" destId="{627128B8-2592-4330-8B3A-F24462DAFCD5}" srcOrd="0" destOrd="0" presId="urn:microsoft.com/office/officeart/2005/8/layout/hProcess7"/>
    <dgm:cxn modelId="{8E69FD4B-8B59-472E-8FB4-CA2485D1BCD2}" type="presOf" srcId="{D5E49A10-1660-48E0-B2B8-6D3BFFCE2FB2}" destId="{666D5688-B9CF-408E-9F35-42CACE48E0D3}" srcOrd="0" destOrd="0" presId="urn:microsoft.com/office/officeart/2005/8/layout/hProcess7"/>
    <dgm:cxn modelId="{0B23B5BD-0F7C-4EE4-BB70-65B685E54861}" srcId="{D5E49A10-1660-48E0-B2B8-6D3BFFCE2FB2}" destId="{518A2BC8-413F-474F-9772-33A5A30DEC6B}" srcOrd="0" destOrd="0" parTransId="{4D56C122-EAD6-48F1-B264-9D78087B7AAF}" sibTransId="{F3DDC0EF-A24A-4C51-9B39-BFE8461CFC2D}"/>
    <dgm:cxn modelId="{24982BCF-0EC0-4B12-9256-EE9914E19CED}" srcId="{5905EA3C-E624-47DF-B3A3-8F51DDFB410D}" destId="{5416B041-0D50-40C3-A39F-8EBD1DB08033}" srcOrd="0" destOrd="0" parTransId="{26D9E9CD-F427-4A82-B10D-5441AC43EFE6}" sibTransId="{CCCE1016-E42E-469C-9856-E5F5E6FF1098}"/>
    <dgm:cxn modelId="{DF1C254B-9690-4ADD-94EE-A6555B01B365}" type="presOf" srcId="{911E26F4-FF6B-4BFD-9F4C-5973E5B17DEA}" destId="{C8EB4A6C-E05B-4ED7-99A0-749D44F24BEE}" srcOrd="0" destOrd="0" presId="urn:microsoft.com/office/officeart/2005/8/layout/hProcess7"/>
    <dgm:cxn modelId="{FF0B6B59-F9A9-4780-8CB3-9B2996F4DDC9}" type="presOf" srcId="{73177A0D-54D1-4018-85C1-F46B7AE93548}" destId="{6763F7F0-D85F-4DB5-9259-BFC64BB0C336}" srcOrd="1" destOrd="0" presId="urn:microsoft.com/office/officeart/2005/8/layout/hProcess7"/>
    <dgm:cxn modelId="{414FB394-7F5C-44C8-8539-F57EA536FD24}" type="presOf" srcId="{D5C720A7-021A-4C4D-8ED2-E12BC93FAFD2}" destId="{C0CCE83F-9196-476F-AD9C-1FCDCF47C19A}" srcOrd="0" destOrd="0" presId="urn:microsoft.com/office/officeart/2005/8/layout/hProcess7"/>
    <dgm:cxn modelId="{BE24F17C-D660-44AB-A1BA-1525ABAF2F1D}" type="presParOf" srcId="{C0CCE83F-9196-476F-AD9C-1FCDCF47C19A}" destId="{7D6EF0DB-5130-404E-A8A0-CDF223CED8FE}" srcOrd="0" destOrd="0" presId="urn:microsoft.com/office/officeart/2005/8/layout/hProcess7"/>
    <dgm:cxn modelId="{7966C756-7C45-4362-AE14-80411AB8A8AE}" type="presParOf" srcId="{7D6EF0DB-5130-404E-A8A0-CDF223CED8FE}" destId="{C48DDE43-1101-4E8F-8EE2-6BB08E3B7961}" srcOrd="0" destOrd="0" presId="urn:microsoft.com/office/officeart/2005/8/layout/hProcess7"/>
    <dgm:cxn modelId="{48136AF6-84FA-4019-B49F-5CDEF441F5A2}" type="presParOf" srcId="{7D6EF0DB-5130-404E-A8A0-CDF223CED8FE}" destId="{85D93988-69C2-450F-8755-26537A811C31}" srcOrd="1" destOrd="0" presId="urn:microsoft.com/office/officeart/2005/8/layout/hProcess7"/>
    <dgm:cxn modelId="{94A74D31-DB5A-4813-A590-0630830F59E4}" type="presParOf" srcId="{7D6EF0DB-5130-404E-A8A0-CDF223CED8FE}" destId="{720B5C0B-C11E-44DB-8DFB-E7EE9D5CF6A5}" srcOrd="2" destOrd="0" presId="urn:microsoft.com/office/officeart/2005/8/layout/hProcess7"/>
    <dgm:cxn modelId="{C7468A32-8147-4A8F-869E-A336EB2B9859}" type="presParOf" srcId="{C0CCE83F-9196-476F-AD9C-1FCDCF47C19A}" destId="{21AAE866-1E17-4074-AB12-995EE3E8F706}" srcOrd="1" destOrd="0" presId="urn:microsoft.com/office/officeart/2005/8/layout/hProcess7"/>
    <dgm:cxn modelId="{A8AE4DE1-902D-4180-A151-DF1E2E9DB457}" type="presParOf" srcId="{C0CCE83F-9196-476F-AD9C-1FCDCF47C19A}" destId="{1A97F59B-1724-4B55-BE16-FCAFF0DE977A}" srcOrd="2" destOrd="0" presId="urn:microsoft.com/office/officeart/2005/8/layout/hProcess7"/>
    <dgm:cxn modelId="{BC506EB3-B046-47F9-9FD3-3F3387ACFAF8}" type="presParOf" srcId="{1A97F59B-1724-4B55-BE16-FCAFF0DE977A}" destId="{97918FF3-551D-4A4C-8839-50DC08269F81}" srcOrd="0" destOrd="0" presId="urn:microsoft.com/office/officeart/2005/8/layout/hProcess7"/>
    <dgm:cxn modelId="{D9C3EB8E-6659-4A7D-82F4-6FD943175D8A}" type="presParOf" srcId="{1A97F59B-1724-4B55-BE16-FCAFF0DE977A}" destId="{5A9C9844-E1D3-4784-B100-6344D130C230}" srcOrd="1" destOrd="0" presId="urn:microsoft.com/office/officeart/2005/8/layout/hProcess7"/>
    <dgm:cxn modelId="{BB5C0279-FA02-4632-A075-00C19B4F4267}" type="presParOf" srcId="{1A97F59B-1724-4B55-BE16-FCAFF0DE977A}" destId="{C4BCB1C2-6E13-4DA6-9DCE-B3AF1FC03DE9}" srcOrd="2" destOrd="0" presId="urn:microsoft.com/office/officeart/2005/8/layout/hProcess7"/>
    <dgm:cxn modelId="{1030B644-93E3-4B38-B765-12FA1FD2ABCD}" type="presParOf" srcId="{C0CCE83F-9196-476F-AD9C-1FCDCF47C19A}" destId="{E512EC0B-F039-4DFA-B5C2-779E2C0F8F14}" srcOrd="3" destOrd="0" presId="urn:microsoft.com/office/officeart/2005/8/layout/hProcess7"/>
    <dgm:cxn modelId="{878B2B66-EED5-4BF4-A8B9-2C6BDE0125EF}" type="presParOf" srcId="{C0CCE83F-9196-476F-AD9C-1FCDCF47C19A}" destId="{6469FF05-DE35-4D3D-9B9A-A60A868D3FC4}" srcOrd="4" destOrd="0" presId="urn:microsoft.com/office/officeart/2005/8/layout/hProcess7"/>
    <dgm:cxn modelId="{FB633787-129C-40EB-AB88-09447624B070}" type="presParOf" srcId="{6469FF05-DE35-4D3D-9B9A-A60A868D3FC4}" destId="{666D5688-B9CF-408E-9F35-42CACE48E0D3}" srcOrd="0" destOrd="0" presId="urn:microsoft.com/office/officeart/2005/8/layout/hProcess7"/>
    <dgm:cxn modelId="{37ACBE5E-0720-43A6-9D8E-DBED4BF2D97C}" type="presParOf" srcId="{6469FF05-DE35-4D3D-9B9A-A60A868D3FC4}" destId="{95FC49C5-A561-472C-8B5F-3E5C4A5C3DCF}" srcOrd="1" destOrd="0" presId="urn:microsoft.com/office/officeart/2005/8/layout/hProcess7"/>
    <dgm:cxn modelId="{76643A61-C8A0-4C06-AB0A-6257A4F92997}" type="presParOf" srcId="{6469FF05-DE35-4D3D-9B9A-A60A868D3FC4}" destId="{78B780F2-2703-4CB3-A6C4-1C9BC7B7CAF7}" srcOrd="2" destOrd="0" presId="urn:microsoft.com/office/officeart/2005/8/layout/hProcess7"/>
    <dgm:cxn modelId="{8864FA53-BE06-432E-B30C-ACF210E1AD4A}" type="presParOf" srcId="{C0CCE83F-9196-476F-AD9C-1FCDCF47C19A}" destId="{687587EF-FA48-4844-B5A3-FE916E363CA2}" srcOrd="5" destOrd="0" presId="urn:microsoft.com/office/officeart/2005/8/layout/hProcess7"/>
    <dgm:cxn modelId="{C6F78A8C-7B0A-48D8-8ED8-76A7C53197DC}" type="presParOf" srcId="{C0CCE83F-9196-476F-AD9C-1FCDCF47C19A}" destId="{E0DC2D30-0966-4BBF-B701-1CC1A2402705}" srcOrd="6" destOrd="0" presId="urn:microsoft.com/office/officeart/2005/8/layout/hProcess7"/>
    <dgm:cxn modelId="{54F6542B-E54B-4EEB-97BE-14A3C4D9C0A5}" type="presParOf" srcId="{E0DC2D30-0966-4BBF-B701-1CC1A2402705}" destId="{5FD3E09C-B621-4A39-8BE2-06D0648C2B65}" srcOrd="0" destOrd="0" presId="urn:microsoft.com/office/officeart/2005/8/layout/hProcess7"/>
    <dgm:cxn modelId="{B073829F-0327-4353-A580-5B33FF99A80F}" type="presParOf" srcId="{E0DC2D30-0966-4BBF-B701-1CC1A2402705}" destId="{C9F8A3DC-157B-4183-97AA-58E756857132}" srcOrd="1" destOrd="0" presId="urn:microsoft.com/office/officeart/2005/8/layout/hProcess7"/>
    <dgm:cxn modelId="{37E2FB7B-AFA0-4B6D-84A3-5D4D483E5A80}" type="presParOf" srcId="{E0DC2D30-0966-4BBF-B701-1CC1A2402705}" destId="{CDD265D9-9AD7-4135-9ECD-2AE44250057B}" srcOrd="2" destOrd="0" presId="urn:microsoft.com/office/officeart/2005/8/layout/hProcess7"/>
    <dgm:cxn modelId="{A1A87FC0-8C8C-4A6E-B4C6-27F22E756001}" type="presParOf" srcId="{C0CCE83F-9196-476F-AD9C-1FCDCF47C19A}" destId="{2E372DBA-C593-4041-8F6F-519C0F7227E2}" srcOrd="7" destOrd="0" presId="urn:microsoft.com/office/officeart/2005/8/layout/hProcess7"/>
    <dgm:cxn modelId="{5D3B68CA-BE1E-4825-B91E-BF214798CEB4}" type="presParOf" srcId="{C0CCE83F-9196-476F-AD9C-1FCDCF47C19A}" destId="{F75ED77C-DECB-4677-ADA4-0A00D3AADD0F}" srcOrd="8" destOrd="0" presId="urn:microsoft.com/office/officeart/2005/8/layout/hProcess7"/>
    <dgm:cxn modelId="{62149B99-FC6C-456C-A120-73BA32881745}" type="presParOf" srcId="{F75ED77C-DECB-4677-ADA4-0A00D3AADD0F}" destId="{627128B8-2592-4330-8B3A-F24462DAFCD5}" srcOrd="0" destOrd="0" presId="urn:microsoft.com/office/officeart/2005/8/layout/hProcess7"/>
    <dgm:cxn modelId="{0FC22A1C-A491-47F2-9A44-79445D97C9F0}" type="presParOf" srcId="{F75ED77C-DECB-4677-ADA4-0A00D3AADD0F}" destId="{6763F7F0-D85F-4DB5-9259-BFC64BB0C336}" srcOrd="1" destOrd="0" presId="urn:microsoft.com/office/officeart/2005/8/layout/hProcess7"/>
    <dgm:cxn modelId="{B571D71C-F8DF-4AD1-9E78-E739F47DA338}" type="presParOf" srcId="{F75ED77C-DECB-4677-ADA4-0A00D3AADD0F}" destId="{C8EB4A6C-E05B-4ED7-99A0-749D44F24BE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D39C9-FB48-40E4-9990-3E3A1F56CB32}" type="doc">
      <dgm:prSet loTypeId="urn:microsoft.com/office/officeart/2005/8/layout/hProcess7" loCatId="list" qsTypeId="urn:microsoft.com/office/officeart/2005/8/quickstyle/simple1" qsCatId="simple" csTypeId="urn:microsoft.com/office/officeart/2005/8/colors/accent3_5" csCatId="accent3" phldr="0"/>
      <dgm:spPr/>
      <dgm:t>
        <a:bodyPr/>
        <a:lstStyle/>
        <a:p>
          <a:endParaRPr lang="ru-RU"/>
        </a:p>
      </dgm:t>
    </dgm:pt>
    <dgm:pt modelId="{0DD31DCC-74B9-420C-AC95-7CB634349DB2}">
      <dgm:prSet phldrT="[Текст]" phldr="1"/>
      <dgm:spPr/>
      <dgm:t>
        <a:bodyPr/>
        <a:lstStyle/>
        <a:p>
          <a:endParaRPr lang="ru-RU"/>
        </a:p>
      </dgm:t>
    </dgm:pt>
    <dgm:pt modelId="{E2F9350D-BB64-4E28-AA79-F888CA5C3F71}" type="parTrans" cxnId="{CC657C38-F229-49FB-82A3-EBE7E54AEAE1}">
      <dgm:prSet/>
      <dgm:spPr/>
      <dgm:t>
        <a:bodyPr/>
        <a:lstStyle/>
        <a:p>
          <a:endParaRPr lang="ru-RU"/>
        </a:p>
      </dgm:t>
    </dgm:pt>
    <dgm:pt modelId="{E7AF6999-C91D-4F20-A44E-17D83FD68956}" type="sibTrans" cxnId="{CC657C38-F229-49FB-82A3-EBE7E54AEAE1}">
      <dgm:prSet/>
      <dgm:spPr/>
      <dgm:t>
        <a:bodyPr/>
        <a:lstStyle/>
        <a:p>
          <a:endParaRPr lang="ru-RU"/>
        </a:p>
      </dgm:t>
    </dgm:pt>
    <dgm:pt modelId="{EDC65D32-5224-436B-9BDD-1C7ED577A698}">
      <dgm:prSet phldrT="[Текст]" phldr="1"/>
      <dgm:spPr/>
      <dgm:t>
        <a:bodyPr/>
        <a:lstStyle/>
        <a:p>
          <a:endParaRPr lang="ru-RU" dirty="0"/>
        </a:p>
      </dgm:t>
    </dgm:pt>
    <dgm:pt modelId="{A06A78A0-3E44-43C2-9496-F3064316DF7F}" type="parTrans" cxnId="{4E8DB794-1743-4900-AF9A-7C5DA490B482}">
      <dgm:prSet/>
      <dgm:spPr/>
      <dgm:t>
        <a:bodyPr/>
        <a:lstStyle/>
        <a:p>
          <a:endParaRPr lang="ru-RU"/>
        </a:p>
      </dgm:t>
    </dgm:pt>
    <dgm:pt modelId="{0D765676-4D9D-49B5-A059-D96555152000}" type="sibTrans" cxnId="{4E8DB794-1743-4900-AF9A-7C5DA490B482}">
      <dgm:prSet/>
      <dgm:spPr/>
      <dgm:t>
        <a:bodyPr/>
        <a:lstStyle/>
        <a:p>
          <a:endParaRPr lang="ru-RU"/>
        </a:p>
      </dgm:t>
    </dgm:pt>
    <dgm:pt modelId="{1A232F57-260C-4262-A082-97AEA88AE3DB}">
      <dgm:prSet phldrT="[Текст]" phldr="1"/>
      <dgm:spPr/>
      <dgm:t>
        <a:bodyPr/>
        <a:lstStyle/>
        <a:p>
          <a:endParaRPr lang="ru-RU"/>
        </a:p>
      </dgm:t>
    </dgm:pt>
    <dgm:pt modelId="{29B3084E-D45E-4858-B994-EC6CCE6B1141}" type="parTrans" cxnId="{97807874-5F9E-4DF0-A6D0-48E65717C81D}">
      <dgm:prSet/>
      <dgm:spPr/>
      <dgm:t>
        <a:bodyPr/>
        <a:lstStyle/>
        <a:p>
          <a:endParaRPr lang="ru-RU"/>
        </a:p>
      </dgm:t>
    </dgm:pt>
    <dgm:pt modelId="{E762937F-3553-4C4F-92C4-362B9D1EABAE}" type="sibTrans" cxnId="{97807874-5F9E-4DF0-A6D0-48E65717C81D}">
      <dgm:prSet/>
      <dgm:spPr/>
      <dgm:t>
        <a:bodyPr/>
        <a:lstStyle/>
        <a:p>
          <a:endParaRPr lang="ru-RU"/>
        </a:p>
      </dgm:t>
    </dgm:pt>
    <dgm:pt modelId="{6294CD78-0AA1-40DC-84C6-3D1F1744B8F6}">
      <dgm:prSet phldrT="[Текст]" phldr="1"/>
      <dgm:spPr/>
      <dgm:t>
        <a:bodyPr/>
        <a:lstStyle/>
        <a:p>
          <a:endParaRPr lang="ru-RU"/>
        </a:p>
      </dgm:t>
    </dgm:pt>
    <dgm:pt modelId="{4D5C0A55-A035-4641-ADFF-37CAECFA08AF}" type="parTrans" cxnId="{44C010D9-523C-4FBF-84EF-B36185AC5457}">
      <dgm:prSet/>
      <dgm:spPr/>
      <dgm:t>
        <a:bodyPr/>
        <a:lstStyle/>
        <a:p>
          <a:endParaRPr lang="ru-RU"/>
        </a:p>
      </dgm:t>
    </dgm:pt>
    <dgm:pt modelId="{D5F0B07C-EF3A-4691-A38F-10C02FD7947E}" type="sibTrans" cxnId="{44C010D9-523C-4FBF-84EF-B36185AC5457}">
      <dgm:prSet/>
      <dgm:spPr/>
      <dgm:t>
        <a:bodyPr/>
        <a:lstStyle/>
        <a:p>
          <a:endParaRPr lang="ru-RU"/>
        </a:p>
      </dgm:t>
    </dgm:pt>
    <dgm:pt modelId="{5115D608-067C-46ED-B114-B5CD0C54F11A}">
      <dgm:prSet phldrT="[Текст]" phldr="1"/>
      <dgm:spPr/>
      <dgm:t>
        <a:bodyPr/>
        <a:lstStyle/>
        <a:p>
          <a:endParaRPr lang="ru-RU"/>
        </a:p>
      </dgm:t>
    </dgm:pt>
    <dgm:pt modelId="{43442D53-906B-443D-8277-D4F52CD09B9F}" type="parTrans" cxnId="{CAE804D0-C951-485F-9086-011D2F47FA7A}">
      <dgm:prSet/>
      <dgm:spPr/>
      <dgm:t>
        <a:bodyPr/>
        <a:lstStyle/>
        <a:p>
          <a:endParaRPr lang="ru-RU"/>
        </a:p>
      </dgm:t>
    </dgm:pt>
    <dgm:pt modelId="{C99EF812-1588-46DC-9476-99F8541CBC87}" type="sibTrans" cxnId="{CAE804D0-C951-485F-9086-011D2F47FA7A}">
      <dgm:prSet/>
      <dgm:spPr/>
      <dgm:t>
        <a:bodyPr/>
        <a:lstStyle/>
        <a:p>
          <a:endParaRPr lang="ru-RU"/>
        </a:p>
      </dgm:t>
    </dgm:pt>
    <dgm:pt modelId="{B2AB89B1-ACB8-413E-98DD-22235D6078DC}">
      <dgm:prSet phldrT="[Текст]" phldr="1"/>
      <dgm:spPr/>
      <dgm:t>
        <a:bodyPr/>
        <a:lstStyle/>
        <a:p>
          <a:endParaRPr lang="ru-RU"/>
        </a:p>
      </dgm:t>
    </dgm:pt>
    <dgm:pt modelId="{FA484350-57EA-4629-A7AF-816DC9AC6E5E}" type="parTrans" cxnId="{68C1A84A-922E-4F72-85EF-8070BB4D1BAB}">
      <dgm:prSet/>
      <dgm:spPr/>
      <dgm:t>
        <a:bodyPr/>
        <a:lstStyle/>
        <a:p>
          <a:endParaRPr lang="ru-RU"/>
        </a:p>
      </dgm:t>
    </dgm:pt>
    <dgm:pt modelId="{1B87907F-8B63-4E57-AD41-57EF63918E13}" type="sibTrans" cxnId="{68C1A84A-922E-4F72-85EF-8070BB4D1BAB}">
      <dgm:prSet/>
      <dgm:spPr/>
      <dgm:t>
        <a:bodyPr/>
        <a:lstStyle/>
        <a:p>
          <a:endParaRPr lang="ru-RU"/>
        </a:p>
      </dgm:t>
    </dgm:pt>
    <dgm:pt modelId="{36CD5DE5-D4F5-49D5-B377-9D2D5B7E49B8}" type="pres">
      <dgm:prSet presAssocID="{A8AD39C9-FB48-40E4-9990-3E3A1F56CB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DB15E-016D-436D-B87D-A032ACC1D2A7}" type="pres">
      <dgm:prSet presAssocID="{0DD31DCC-74B9-420C-AC95-7CB634349DB2}" presName="compositeNode" presStyleCnt="0">
        <dgm:presLayoutVars>
          <dgm:bulletEnabled val="1"/>
        </dgm:presLayoutVars>
      </dgm:prSet>
      <dgm:spPr/>
    </dgm:pt>
    <dgm:pt modelId="{8B3FEDBC-0A23-44B9-B37D-116771F05C0E}" type="pres">
      <dgm:prSet presAssocID="{0DD31DCC-74B9-420C-AC95-7CB634349DB2}" presName="bgRect" presStyleLbl="node1" presStyleIdx="0" presStyleCnt="3"/>
      <dgm:spPr/>
      <dgm:t>
        <a:bodyPr/>
        <a:lstStyle/>
        <a:p>
          <a:endParaRPr lang="ru-RU"/>
        </a:p>
      </dgm:t>
    </dgm:pt>
    <dgm:pt modelId="{1115950E-093C-402F-87E3-42E4F30CE815}" type="pres">
      <dgm:prSet presAssocID="{0DD31DCC-74B9-420C-AC95-7CB634349DB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5EBD3-0B34-4109-9B9A-FAB81DF46D14}" type="pres">
      <dgm:prSet presAssocID="{0DD31DCC-74B9-420C-AC95-7CB634349DB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51D88-D94E-472E-BC27-3D8F014DD891}" type="pres">
      <dgm:prSet presAssocID="{E7AF6999-C91D-4F20-A44E-17D83FD68956}" presName="hSp" presStyleCnt="0"/>
      <dgm:spPr/>
    </dgm:pt>
    <dgm:pt modelId="{6C022DB7-0736-4EC5-BDEE-B9AED7548D36}" type="pres">
      <dgm:prSet presAssocID="{E7AF6999-C91D-4F20-A44E-17D83FD68956}" presName="vProcSp" presStyleCnt="0"/>
      <dgm:spPr/>
    </dgm:pt>
    <dgm:pt modelId="{EB308442-7BAC-447A-B5DF-F06C1A98C3E3}" type="pres">
      <dgm:prSet presAssocID="{E7AF6999-C91D-4F20-A44E-17D83FD68956}" presName="vSp1" presStyleCnt="0"/>
      <dgm:spPr/>
    </dgm:pt>
    <dgm:pt modelId="{D853BC5F-F547-4375-B465-EC022A7E0046}" type="pres">
      <dgm:prSet presAssocID="{E7AF6999-C91D-4F20-A44E-17D83FD68956}" presName="simulatedConn" presStyleLbl="solidFgAcc1" presStyleIdx="0" presStyleCnt="2"/>
      <dgm:spPr/>
    </dgm:pt>
    <dgm:pt modelId="{F7EBBD60-53FB-46F2-82C7-5C363170EFCF}" type="pres">
      <dgm:prSet presAssocID="{E7AF6999-C91D-4F20-A44E-17D83FD68956}" presName="vSp2" presStyleCnt="0"/>
      <dgm:spPr/>
    </dgm:pt>
    <dgm:pt modelId="{40547DDF-B763-424D-91DF-C8F654C9DB13}" type="pres">
      <dgm:prSet presAssocID="{E7AF6999-C91D-4F20-A44E-17D83FD68956}" presName="sibTrans" presStyleCnt="0"/>
      <dgm:spPr/>
    </dgm:pt>
    <dgm:pt modelId="{EDCADABD-0AF5-46C3-9FDD-43A7EF281FC6}" type="pres">
      <dgm:prSet presAssocID="{1A232F57-260C-4262-A082-97AEA88AE3DB}" presName="compositeNode" presStyleCnt="0">
        <dgm:presLayoutVars>
          <dgm:bulletEnabled val="1"/>
        </dgm:presLayoutVars>
      </dgm:prSet>
      <dgm:spPr/>
    </dgm:pt>
    <dgm:pt modelId="{4FF0B640-062C-4B40-999F-7D2941DA2281}" type="pres">
      <dgm:prSet presAssocID="{1A232F57-260C-4262-A082-97AEA88AE3DB}" presName="bgRect" presStyleLbl="node1" presStyleIdx="1" presStyleCnt="3"/>
      <dgm:spPr/>
      <dgm:t>
        <a:bodyPr/>
        <a:lstStyle/>
        <a:p>
          <a:endParaRPr lang="ru-RU"/>
        </a:p>
      </dgm:t>
    </dgm:pt>
    <dgm:pt modelId="{F18D7CFB-9311-4F96-8DB6-96F0FF6725D3}" type="pres">
      <dgm:prSet presAssocID="{1A232F57-260C-4262-A082-97AEA88AE3D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EF16A-8025-4725-9B2A-209327334F1C}" type="pres">
      <dgm:prSet presAssocID="{1A232F57-260C-4262-A082-97AEA88AE3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C7C87-59BB-4CFB-B057-6DF0A4B7AF06}" type="pres">
      <dgm:prSet presAssocID="{E762937F-3553-4C4F-92C4-362B9D1EABAE}" presName="hSp" presStyleCnt="0"/>
      <dgm:spPr/>
    </dgm:pt>
    <dgm:pt modelId="{F0253D31-76A3-4F7C-A5F3-FE82398B62C9}" type="pres">
      <dgm:prSet presAssocID="{E762937F-3553-4C4F-92C4-362B9D1EABAE}" presName="vProcSp" presStyleCnt="0"/>
      <dgm:spPr/>
    </dgm:pt>
    <dgm:pt modelId="{25977A5A-BE71-4771-930A-AE8576F05A08}" type="pres">
      <dgm:prSet presAssocID="{E762937F-3553-4C4F-92C4-362B9D1EABAE}" presName="vSp1" presStyleCnt="0"/>
      <dgm:spPr/>
    </dgm:pt>
    <dgm:pt modelId="{8AD37664-8CD1-4718-B275-E448CA4C2842}" type="pres">
      <dgm:prSet presAssocID="{E762937F-3553-4C4F-92C4-362B9D1EABAE}" presName="simulatedConn" presStyleLbl="solidFgAcc1" presStyleIdx="1" presStyleCnt="2"/>
      <dgm:spPr/>
    </dgm:pt>
    <dgm:pt modelId="{8685D343-DA17-4930-B040-D7E7161CC846}" type="pres">
      <dgm:prSet presAssocID="{E762937F-3553-4C4F-92C4-362B9D1EABAE}" presName="vSp2" presStyleCnt="0"/>
      <dgm:spPr/>
    </dgm:pt>
    <dgm:pt modelId="{338D5B18-0A1A-4C9A-A0E5-C25508A51FB2}" type="pres">
      <dgm:prSet presAssocID="{E762937F-3553-4C4F-92C4-362B9D1EABAE}" presName="sibTrans" presStyleCnt="0"/>
      <dgm:spPr/>
    </dgm:pt>
    <dgm:pt modelId="{2CA27E35-820C-4727-A7EC-04A1971507B9}" type="pres">
      <dgm:prSet presAssocID="{5115D608-067C-46ED-B114-B5CD0C54F11A}" presName="compositeNode" presStyleCnt="0">
        <dgm:presLayoutVars>
          <dgm:bulletEnabled val="1"/>
        </dgm:presLayoutVars>
      </dgm:prSet>
      <dgm:spPr/>
    </dgm:pt>
    <dgm:pt modelId="{1E2A086E-B9F2-42B6-B84C-5013492B582F}" type="pres">
      <dgm:prSet presAssocID="{5115D608-067C-46ED-B114-B5CD0C54F11A}" presName="bgRect" presStyleLbl="node1" presStyleIdx="2" presStyleCnt="3"/>
      <dgm:spPr/>
      <dgm:t>
        <a:bodyPr/>
        <a:lstStyle/>
        <a:p>
          <a:endParaRPr lang="ru-RU"/>
        </a:p>
      </dgm:t>
    </dgm:pt>
    <dgm:pt modelId="{6DBC6465-B12E-4C44-A031-E4F152164351}" type="pres">
      <dgm:prSet presAssocID="{5115D608-067C-46ED-B114-B5CD0C54F11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BD05-CCD3-4A61-AA9B-C21B78280AB9}" type="pres">
      <dgm:prSet presAssocID="{5115D608-067C-46ED-B114-B5CD0C54F11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4F095-C26F-4DD4-9E32-26A04912A1CE}" type="presOf" srcId="{B2AB89B1-ACB8-413E-98DD-22235D6078DC}" destId="{7081BD05-CCD3-4A61-AA9B-C21B78280AB9}" srcOrd="0" destOrd="0" presId="urn:microsoft.com/office/officeart/2005/8/layout/hProcess7"/>
    <dgm:cxn modelId="{68C1A84A-922E-4F72-85EF-8070BB4D1BAB}" srcId="{5115D608-067C-46ED-B114-B5CD0C54F11A}" destId="{B2AB89B1-ACB8-413E-98DD-22235D6078DC}" srcOrd="0" destOrd="0" parTransId="{FA484350-57EA-4629-A7AF-816DC9AC6E5E}" sibTransId="{1B87907F-8B63-4E57-AD41-57EF63918E13}"/>
    <dgm:cxn modelId="{4E8DB794-1743-4900-AF9A-7C5DA490B482}" srcId="{0DD31DCC-74B9-420C-AC95-7CB634349DB2}" destId="{EDC65D32-5224-436B-9BDD-1C7ED577A698}" srcOrd="0" destOrd="0" parTransId="{A06A78A0-3E44-43C2-9496-F3064316DF7F}" sibTransId="{0D765676-4D9D-49B5-A059-D96555152000}"/>
    <dgm:cxn modelId="{CAE804D0-C951-485F-9086-011D2F47FA7A}" srcId="{A8AD39C9-FB48-40E4-9990-3E3A1F56CB32}" destId="{5115D608-067C-46ED-B114-B5CD0C54F11A}" srcOrd="2" destOrd="0" parTransId="{43442D53-906B-443D-8277-D4F52CD09B9F}" sibTransId="{C99EF812-1588-46DC-9476-99F8541CBC87}"/>
    <dgm:cxn modelId="{E47644C1-F785-4063-AC6D-14143D9629E0}" type="presOf" srcId="{1A232F57-260C-4262-A082-97AEA88AE3DB}" destId="{4FF0B640-062C-4B40-999F-7D2941DA2281}" srcOrd="0" destOrd="0" presId="urn:microsoft.com/office/officeart/2005/8/layout/hProcess7"/>
    <dgm:cxn modelId="{DB2E3C52-2C98-415B-A21A-53E570ED53C0}" type="presOf" srcId="{6294CD78-0AA1-40DC-84C6-3D1F1744B8F6}" destId="{B03EF16A-8025-4725-9B2A-209327334F1C}" srcOrd="0" destOrd="0" presId="urn:microsoft.com/office/officeart/2005/8/layout/hProcess7"/>
    <dgm:cxn modelId="{CC657C38-F229-49FB-82A3-EBE7E54AEAE1}" srcId="{A8AD39C9-FB48-40E4-9990-3E3A1F56CB32}" destId="{0DD31DCC-74B9-420C-AC95-7CB634349DB2}" srcOrd="0" destOrd="0" parTransId="{E2F9350D-BB64-4E28-AA79-F888CA5C3F71}" sibTransId="{E7AF6999-C91D-4F20-A44E-17D83FD68956}"/>
    <dgm:cxn modelId="{97807874-5F9E-4DF0-A6D0-48E65717C81D}" srcId="{A8AD39C9-FB48-40E4-9990-3E3A1F56CB32}" destId="{1A232F57-260C-4262-A082-97AEA88AE3DB}" srcOrd="1" destOrd="0" parTransId="{29B3084E-D45E-4858-B994-EC6CCE6B1141}" sibTransId="{E762937F-3553-4C4F-92C4-362B9D1EABAE}"/>
    <dgm:cxn modelId="{44C010D9-523C-4FBF-84EF-B36185AC5457}" srcId="{1A232F57-260C-4262-A082-97AEA88AE3DB}" destId="{6294CD78-0AA1-40DC-84C6-3D1F1744B8F6}" srcOrd="0" destOrd="0" parTransId="{4D5C0A55-A035-4641-ADFF-37CAECFA08AF}" sibTransId="{D5F0B07C-EF3A-4691-A38F-10C02FD7947E}"/>
    <dgm:cxn modelId="{C423D786-4CE5-46F9-AB94-1BD9B8D8A27B}" type="presOf" srcId="{0DD31DCC-74B9-420C-AC95-7CB634349DB2}" destId="{8B3FEDBC-0A23-44B9-B37D-116771F05C0E}" srcOrd="0" destOrd="0" presId="urn:microsoft.com/office/officeart/2005/8/layout/hProcess7"/>
    <dgm:cxn modelId="{1B120FD9-D17A-4C4E-B90F-CD923CE6E1B0}" type="presOf" srcId="{5115D608-067C-46ED-B114-B5CD0C54F11A}" destId="{6DBC6465-B12E-4C44-A031-E4F152164351}" srcOrd="1" destOrd="0" presId="urn:microsoft.com/office/officeart/2005/8/layout/hProcess7"/>
    <dgm:cxn modelId="{CC46A8E6-91EB-4F0B-B4D4-C59079FF6C4D}" type="presOf" srcId="{EDC65D32-5224-436B-9BDD-1C7ED577A698}" destId="{9925EBD3-0B34-4109-9B9A-FAB81DF46D14}" srcOrd="0" destOrd="0" presId="urn:microsoft.com/office/officeart/2005/8/layout/hProcess7"/>
    <dgm:cxn modelId="{D47C6EA0-2985-4A4B-B3D7-E196FACE99BD}" type="presOf" srcId="{A8AD39C9-FB48-40E4-9990-3E3A1F56CB32}" destId="{36CD5DE5-D4F5-49D5-B377-9D2D5B7E49B8}" srcOrd="0" destOrd="0" presId="urn:microsoft.com/office/officeart/2005/8/layout/hProcess7"/>
    <dgm:cxn modelId="{EE4EA619-A213-4574-A26F-AECCDFF852A6}" type="presOf" srcId="{5115D608-067C-46ED-B114-B5CD0C54F11A}" destId="{1E2A086E-B9F2-42B6-B84C-5013492B582F}" srcOrd="0" destOrd="0" presId="urn:microsoft.com/office/officeart/2005/8/layout/hProcess7"/>
    <dgm:cxn modelId="{B38AFA1C-4C33-430C-B062-233134B32BC8}" type="presOf" srcId="{1A232F57-260C-4262-A082-97AEA88AE3DB}" destId="{F18D7CFB-9311-4F96-8DB6-96F0FF6725D3}" srcOrd="1" destOrd="0" presId="urn:microsoft.com/office/officeart/2005/8/layout/hProcess7"/>
    <dgm:cxn modelId="{DA3A2466-38CB-4608-9A8B-FCBCCC435118}" type="presOf" srcId="{0DD31DCC-74B9-420C-AC95-7CB634349DB2}" destId="{1115950E-093C-402F-87E3-42E4F30CE815}" srcOrd="1" destOrd="0" presId="urn:microsoft.com/office/officeart/2005/8/layout/hProcess7"/>
    <dgm:cxn modelId="{633B1E44-E3AD-4913-AB3B-A8F8A435B479}" type="presParOf" srcId="{36CD5DE5-D4F5-49D5-B377-9D2D5B7E49B8}" destId="{CFCDB15E-016D-436D-B87D-A032ACC1D2A7}" srcOrd="0" destOrd="0" presId="urn:microsoft.com/office/officeart/2005/8/layout/hProcess7"/>
    <dgm:cxn modelId="{380CE917-3A16-4F14-B692-70244D970EDA}" type="presParOf" srcId="{CFCDB15E-016D-436D-B87D-A032ACC1D2A7}" destId="{8B3FEDBC-0A23-44B9-B37D-116771F05C0E}" srcOrd="0" destOrd="0" presId="urn:microsoft.com/office/officeart/2005/8/layout/hProcess7"/>
    <dgm:cxn modelId="{7B671675-5229-4089-A6D6-D4D202602946}" type="presParOf" srcId="{CFCDB15E-016D-436D-B87D-A032ACC1D2A7}" destId="{1115950E-093C-402F-87E3-42E4F30CE815}" srcOrd="1" destOrd="0" presId="urn:microsoft.com/office/officeart/2005/8/layout/hProcess7"/>
    <dgm:cxn modelId="{E0CF7863-673F-4D55-B764-2B593B9EBAAB}" type="presParOf" srcId="{CFCDB15E-016D-436D-B87D-A032ACC1D2A7}" destId="{9925EBD3-0B34-4109-9B9A-FAB81DF46D14}" srcOrd="2" destOrd="0" presId="urn:microsoft.com/office/officeart/2005/8/layout/hProcess7"/>
    <dgm:cxn modelId="{4C7549A9-0852-4409-ADD4-2A0311C6B2BC}" type="presParOf" srcId="{36CD5DE5-D4F5-49D5-B377-9D2D5B7E49B8}" destId="{93151D88-D94E-472E-BC27-3D8F014DD891}" srcOrd="1" destOrd="0" presId="urn:microsoft.com/office/officeart/2005/8/layout/hProcess7"/>
    <dgm:cxn modelId="{EBE8E785-923A-4ECC-9C95-404876517814}" type="presParOf" srcId="{36CD5DE5-D4F5-49D5-B377-9D2D5B7E49B8}" destId="{6C022DB7-0736-4EC5-BDEE-B9AED7548D36}" srcOrd="2" destOrd="0" presId="urn:microsoft.com/office/officeart/2005/8/layout/hProcess7"/>
    <dgm:cxn modelId="{D333F35C-0F79-4B4B-9AE2-ADCDA0797B51}" type="presParOf" srcId="{6C022DB7-0736-4EC5-BDEE-B9AED7548D36}" destId="{EB308442-7BAC-447A-B5DF-F06C1A98C3E3}" srcOrd="0" destOrd="0" presId="urn:microsoft.com/office/officeart/2005/8/layout/hProcess7"/>
    <dgm:cxn modelId="{D50C7DCC-06A4-41A9-8D57-1F911F881E33}" type="presParOf" srcId="{6C022DB7-0736-4EC5-BDEE-B9AED7548D36}" destId="{D853BC5F-F547-4375-B465-EC022A7E0046}" srcOrd="1" destOrd="0" presId="urn:microsoft.com/office/officeart/2005/8/layout/hProcess7"/>
    <dgm:cxn modelId="{8B2EC7F3-608E-40F3-8F5A-1B51CA7166B0}" type="presParOf" srcId="{6C022DB7-0736-4EC5-BDEE-B9AED7548D36}" destId="{F7EBBD60-53FB-46F2-82C7-5C363170EFCF}" srcOrd="2" destOrd="0" presId="urn:microsoft.com/office/officeart/2005/8/layout/hProcess7"/>
    <dgm:cxn modelId="{3592628C-6D27-4410-BD84-716EFA786887}" type="presParOf" srcId="{36CD5DE5-D4F5-49D5-B377-9D2D5B7E49B8}" destId="{40547DDF-B763-424D-91DF-C8F654C9DB13}" srcOrd="3" destOrd="0" presId="urn:microsoft.com/office/officeart/2005/8/layout/hProcess7"/>
    <dgm:cxn modelId="{B8FEE356-D120-4C80-A871-68C8B6DDCBC3}" type="presParOf" srcId="{36CD5DE5-D4F5-49D5-B377-9D2D5B7E49B8}" destId="{EDCADABD-0AF5-46C3-9FDD-43A7EF281FC6}" srcOrd="4" destOrd="0" presId="urn:microsoft.com/office/officeart/2005/8/layout/hProcess7"/>
    <dgm:cxn modelId="{086384D5-87D7-4B83-8238-5E3974F747CE}" type="presParOf" srcId="{EDCADABD-0AF5-46C3-9FDD-43A7EF281FC6}" destId="{4FF0B640-062C-4B40-999F-7D2941DA2281}" srcOrd="0" destOrd="0" presId="urn:microsoft.com/office/officeart/2005/8/layout/hProcess7"/>
    <dgm:cxn modelId="{D5BE97CE-1A2A-41FF-BD1F-AB9818CC814E}" type="presParOf" srcId="{EDCADABD-0AF5-46C3-9FDD-43A7EF281FC6}" destId="{F18D7CFB-9311-4F96-8DB6-96F0FF6725D3}" srcOrd="1" destOrd="0" presId="urn:microsoft.com/office/officeart/2005/8/layout/hProcess7"/>
    <dgm:cxn modelId="{B81DF30E-10B3-47B8-9443-C19FBC98FA03}" type="presParOf" srcId="{EDCADABD-0AF5-46C3-9FDD-43A7EF281FC6}" destId="{B03EF16A-8025-4725-9B2A-209327334F1C}" srcOrd="2" destOrd="0" presId="urn:microsoft.com/office/officeart/2005/8/layout/hProcess7"/>
    <dgm:cxn modelId="{2C29F3DB-F07C-45D4-8B6C-23AA71034363}" type="presParOf" srcId="{36CD5DE5-D4F5-49D5-B377-9D2D5B7E49B8}" destId="{A58C7C87-59BB-4CFB-B057-6DF0A4B7AF06}" srcOrd="5" destOrd="0" presId="urn:microsoft.com/office/officeart/2005/8/layout/hProcess7"/>
    <dgm:cxn modelId="{85F76594-DC9F-4F56-8D36-303B4933F015}" type="presParOf" srcId="{36CD5DE5-D4F5-49D5-B377-9D2D5B7E49B8}" destId="{F0253D31-76A3-4F7C-A5F3-FE82398B62C9}" srcOrd="6" destOrd="0" presId="urn:microsoft.com/office/officeart/2005/8/layout/hProcess7"/>
    <dgm:cxn modelId="{3238EACE-C094-49E6-BB6E-32652F381E53}" type="presParOf" srcId="{F0253D31-76A3-4F7C-A5F3-FE82398B62C9}" destId="{25977A5A-BE71-4771-930A-AE8576F05A08}" srcOrd="0" destOrd="0" presId="urn:microsoft.com/office/officeart/2005/8/layout/hProcess7"/>
    <dgm:cxn modelId="{9F6F620E-CA8F-4036-A3D6-BA3341014800}" type="presParOf" srcId="{F0253D31-76A3-4F7C-A5F3-FE82398B62C9}" destId="{8AD37664-8CD1-4718-B275-E448CA4C2842}" srcOrd="1" destOrd="0" presId="urn:microsoft.com/office/officeart/2005/8/layout/hProcess7"/>
    <dgm:cxn modelId="{B2E55A7D-D214-40B7-98DB-5C4A22DE04AB}" type="presParOf" srcId="{F0253D31-76A3-4F7C-A5F3-FE82398B62C9}" destId="{8685D343-DA17-4930-B040-D7E7161CC846}" srcOrd="2" destOrd="0" presId="urn:microsoft.com/office/officeart/2005/8/layout/hProcess7"/>
    <dgm:cxn modelId="{6A2C8AF1-5F58-4429-B4E6-A540B2406B19}" type="presParOf" srcId="{36CD5DE5-D4F5-49D5-B377-9D2D5B7E49B8}" destId="{338D5B18-0A1A-4C9A-A0E5-C25508A51FB2}" srcOrd="7" destOrd="0" presId="urn:microsoft.com/office/officeart/2005/8/layout/hProcess7"/>
    <dgm:cxn modelId="{72425927-91C2-4237-8A82-0FB6B04E0011}" type="presParOf" srcId="{36CD5DE5-D4F5-49D5-B377-9D2D5B7E49B8}" destId="{2CA27E35-820C-4727-A7EC-04A1971507B9}" srcOrd="8" destOrd="0" presId="urn:microsoft.com/office/officeart/2005/8/layout/hProcess7"/>
    <dgm:cxn modelId="{2BCDE9AE-37C2-49D0-A747-1531427D1D31}" type="presParOf" srcId="{2CA27E35-820C-4727-A7EC-04A1971507B9}" destId="{1E2A086E-B9F2-42B6-B84C-5013492B582F}" srcOrd="0" destOrd="0" presId="urn:microsoft.com/office/officeart/2005/8/layout/hProcess7"/>
    <dgm:cxn modelId="{73623818-44AF-4594-8238-7A8782C4E4EE}" type="presParOf" srcId="{2CA27E35-820C-4727-A7EC-04A1971507B9}" destId="{6DBC6465-B12E-4C44-A031-E4F152164351}" srcOrd="1" destOrd="0" presId="urn:microsoft.com/office/officeart/2005/8/layout/hProcess7"/>
    <dgm:cxn modelId="{0D4A2479-FE80-49C2-8AFF-BC723A68E766}" type="presParOf" srcId="{2CA27E35-820C-4727-A7EC-04A1971507B9}" destId="{7081BD05-CCD3-4A61-AA9B-C21B78280A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B4330-1E37-4657-978B-5BCCCDBC5082}">
      <dsp:nvSpPr>
        <dsp:cNvPr id="0" name=""/>
        <dsp:cNvSpPr/>
      </dsp:nvSpPr>
      <dsp:spPr>
        <a:xfrm>
          <a:off x="555" y="0"/>
          <a:ext cx="2392086" cy="216024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-645933" y="646489"/>
        <a:ext cx="1771396" cy="478417"/>
      </dsp:txXfrm>
    </dsp:sp>
    <dsp:sp modelId="{4571BFA9-1C13-4C8B-AE03-2872BE60F652}">
      <dsp:nvSpPr>
        <dsp:cNvPr id="0" name=""/>
        <dsp:cNvSpPr/>
      </dsp:nvSpPr>
      <dsp:spPr>
        <a:xfrm>
          <a:off x="478973" y="0"/>
          <a:ext cx="1782104" cy="216024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78973" y="0"/>
        <a:ext cx="1782104" cy="2160240"/>
      </dsp:txXfrm>
    </dsp:sp>
    <dsp:sp modelId="{30612269-7588-4E6A-91DC-CA176B8F4714}">
      <dsp:nvSpPr>
        <dsp:cNvPr id="0" name=""/>
        <dsp:cNvSpPr/>
      </dsp:nvSpPr>
      <dsp:spPr>
        <a:xfrm>
          <a:off x="2476364" y="0"/>
          <a:ext cx="2392086" cy="216024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1829875" y="646489"/>
        <a:ext cx="1771396" cy="478417"/>
      </dsp:txXfrm>
    </dsp:sp>
    <dsp:sp modelId="{DA5F961C-CC4B-47AE-9E7C-558C8C6FCC40}">
      <dsp:nvSpPr>
        <dsp:cNvPr id="0" name=""/>
        <dsp:cNvSpPr/>
      </dsp:nvSpPr>
      <dsp:spPr>
        <a:xfrm rot="5400000">
          <a:off x="2329630" y="1672039"/>
          <a:ext cx="317390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BC147-8E16-4C2E-B193-380597E67301}">
      <dsp:nvSpPr>
        <dsp:cNvPr id="0" name=""/>
        <dsp:cNvSpPr/>
      </dsp:nvSpPr>
      <dsp:spPr>
        <a:xfrm>
          <a:off x="2954782" y="0"/>
          <a:ext cx="1782104" cy="216024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954782" y="0"/>
        <a:ext cx="1782104" cy="2160240"/>
      </dsp:txXfrm>
    </dsp:sp>
    <dsp:sp modelId="{56749D0D-A5AB-4B61-AFFF-A4CC10DCAB13}">
      <dsp:nvSpPr>
        <dsp:cNvPr id="0" name=""/>
        <dsp:cNvSpPr/>
      </dsp:nvSpPr>
      <dsp:spPr>
        <a:xfrm>
          <a:off x="4952174" y="0"/>
          <a:ext cx="2392086" cy="216024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4305684" y="646489"/>
        <a:ext cx="1771396" cy="478417"/>
      </dsp:txXfrm>
    </dsp:sp>
    <dsp:sp modelId="{5E5325D2-B3D2-46B2-9BA6-855CE2950430}">
      <dsp:nvSpPr>
        <dsp:cNvPr id="0" name=""/>
        <dsp:cNvSpPr/>
      </dsp:nvSpPr>
      <dsp:spPr>
        <a:xfrm rot="5400000">
          <a:off x="4805439" y="1672039"/>
          <a:ext cx="317390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DAC20-3D16-43B8-B03E-F27785333E6F}">
      <dsp:nvSpPr>
        <dsp:cNvPr id="0" name=""/>
        <dsp:cNvSpPr/>
      </dsp:nvSpPr>
      <dsp:spPr>
        <a:xfrm>
          <a:off x="5430591" y="0"/>
          <a:ext cx="1782104" cy="216024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5430591" y="0"/>
        <a:ext cx="1782104" cy="216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DDE43-1101-4E8F-8EE2-6BB08E3B7961}">
      <dsp:nvSpPr>
        <dsp:cNvPr id="0" name=""/>
        <dsp:cNvSpPr/>
      </dsp:nvSpPr>
      <dsp:spPr>
        <a:xfrm>
          <a:off x="0" y="0"/>
          <a:ext cx="2392086" cy="2104008"/>
        </a:xfrm>
        <a:prstGeom prst="roundRect">
          <a:avLst>
            <a:gd name="adj" fmla="val 5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-623434" y="623434"/>
        <a:ext cx="1725286" cy="478417"/>
      </dsp:txXfrm>
    </dsp:sp>
    <dsp:sp modelId="{720B5C0B-C11E-44DB-8DFB-E7EE9D5CF6A5}">
      <dsp:nvSpPr>
        <dsp:cNvPr id="0" name=""/>
        <dsp:cNvSpPr/>
      </dsp:nvSpPr>
      <dsp:spPr>
        <a:xfrm>
          <a:off x="478417" y="0"/>
          <a:ext cx="1782104" cy="21040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78417" y="0"/>
        <a:ext cx="1782104" cy="2104008"/>
      </dsp:txXfrm>
    </dsp:sp>
    <dsp:sp modelId="{666D5688-B9CF-408E-9F35-42CACE48E0D3}">
      <dsp:nvSpPr>
        <dsp:cNvPr id="0" name=""/>
        <dsp:cNvSpPr/>
      </dsp:nvSpPr>
      <dsp:spPr>
        <a:xfrm>
          <a:off x="2448281" y="0"/>
          <a:ext cx="2392086" cy="2104008"/>
        </a:xfrm>
        <a:prstGeom prst="roundRect">
          <a:avLst>
            <a:gd name="adj" fmla="val 5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1824847" y="623434"/>
        <a:ext cx="1725286" cy="478417"/>
      </dsp:txXfrm>
    </dsp:sp>
    <dsp:sp modelId="{5A9C9844-E1D3-4784-B100-6344D130C230}">
      <dsp:nvSpPr>
        <dsp:cNvPr id="0" name=""/>
        <dsp:cNvSpPr/>
      </dsp:nvSpPr>
      <dsp:spPr>
        <a:xfrm rot="5400000">
          <a:off x="2333664" y="1624968"/>
          <a:ext cx="309321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780F2-2703-4CB3-A6C4-1C9BC7B7CAF7}">
      <dsp:nvSpPr>
        <dsp:cNvPr id="0" name=""/>
        <dsp:cNvSpPr/>
      </dsp:nvSpPr>
      <dsp:spPr>
        <a:xfrm>
          <a:off x="2926699" y="0"/>
          <a:ext cx="1782104" cy="21040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926699" y="0"/>
        <a:ext cx="1782104" cy="2104008"/>
      </dsp:txXfrm>
    </dsp:sp>
    <dsp:sp modelId="{627128B8-2592-4330-8B3A-F24462DAFCD5}">
      <dsp:nvSpPr>
        <dsp:cNvPr id="0" name=""/>
        <dsp:cNvSpPr/>
      </dsp:nvSpPr>
      <dsp:spPr>
        <a:xfrm>
          <a:off x="4952174" y="0"/>
          <a:ext cx="2392086" cy="2104008"/>
        </a:xfrm>
        <a:prstGeom prst="roundRect">
          <a:avLst>
            <a:gd name="adj" fmla="val 5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4328739" y="623434"/>
        <a:ext cx="1725286" cy="478417"/>
      </dsp:txXfrm>
    </dsp:sp>
    <dsp:sp modelId="{C9F8A3DC-157B-4183-97AA-58E756857132}">
      <dsp:nvSpPr>
        <dsp:cNvPr id="0" name=""/>
        <dsp:cNvSpPr/>
      </dsp:nvSpPr>
      <dsp:spPr>
        <a:xfrm rot="5400000">
          <a:off x="4809473" y="1624968"/>
          <a:ext cx="309321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B4A6C-E05B-4ED7-99A0-749D44F24BEE}">
      <dsp:nvSpPr>
        <dsp:cNvPr id="0" name=""/>
        <dsp:cNvSpPr/>
      </dsp:nvSpPr>
      <dsp:spPr>
        <a:xfrm>
          <a:off x="5430591" y="0"/>
          <a:ext cx="1782104" cy="210400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430591" y="0"/>
        <a:ext cx="1782104" cy="210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EDBC-0A23-44B9-B37D-116771F05C0E}">
      <dsp:nvSpPr>
        <dsp:cNvPr id="0" name=""/>
        <dsp:cNvSpPr/>
      </dsp:nvSpPr>
      <dsp:spPr>
        <a:xfrm>
          <a:off x="555" y="0"/>
          <a:ext cx="2392086" cy="2088232"/>
        </a:xfrm>
        <a:prstGeom prst="roundRect">
          <a:avLst>
            <a:gd name="adj" fmla="val 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-616410" y="616966"/>
        <a:ext cx="1712350" cy="478417"/>
      </dsp:txXfrm>
    </dsp:sp>
    <dsp:sp modelId="{9925EBD3-0B34-4109-9B9A-FAB81DF46D14}">
      <dsp:nvSpPr>
        <dsp:cNvPr id="0" name=""/>
        <dsp:cNvSpPr/>
      </dsp:nvSpPr>
      <dsp:spPr>
        <a:xfrm>
          <a:off x="478973" y="0"/>
          <a:ext cx="1782104" cy="2088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478973" y="0"/>
        <a:ext cx="1782104" cy="2088232"/>
      </dsp:txXfrm>
    </dsp:sp>
    <dsp:sp modelId="{4FF0B640-062C-4B40-999F-7D2941DA2281}">
      <dsp:nvSpPr>
        <dsp:cNvPr id="0" name=""/>
        <dsp:cNvSpPr/>
      </dsp:nvSpPr>
      <dsp:spPr>
        <a:xfrm>
          <a:off x="2476364" y="0"/>
          <a:ext cx="2392086" cy="2088232"/>
        </a:xfrm>
        <a:prstGeom prst="roundRect">
          <a:avLst>
            <a:gd name="adj" fmla="val 5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1859398" y="616966"/>
        <a:ext cx="1712350" cy="478417"/>
      </dsp:txXfrm>
    </dsp:sp>
    <dsp:sp modelId="{D853BC5F-F547-4375-B465-EC022A7E0046}">
      <dsp:nvSpPr>
        <dsp:cNvPr id="0" name=""/>
        <dsp:cNvSpPr/>
      </dsp:nvSpPr>
      <dsp:spPr>
        <a:xfrm rot="5400000">
          <a:off x="2335009" y="1609278"/>
          <a:ext cx="306631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EF16A-8025-4725-9B2A-209327334F1C}">
      <dsp:nvSpPr>
        <dsp:cNvPr id="0" name=""/>
        <dsp:cNvSpPr/>
      </dsp:nvSpPr>
      <dsp:spPr>
        <a:xfrm>
          <a:off x="2954782" y="0"/>
          <a:ext cx="1782104" cy="2088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954782" y="0"/>
        <a:ext cx="1782104" cy="2088232"/>
      </dsp:txXfrm>
    </dsp:sp>
    <dsp:sp modelId="{1E2A086E-B9F2-42B6-B84C-5013492B582F}">
      <dsp:nvSpPr>
        <dsp:cNvPr id="0" name=""/>
        <dsp:cNvSpPr/>
      </dsp:nvSpPr>
      <dsp:spPr>
        <a:xfrm>
          <a:off x="4952174" y="0"/>
          <a:ext cx="2392086" cy="2088232"/>
        </a:xfrm>
        <a:prstGeom prst="roundRect">
          <a:avLst>
            <a:gd name="adj" fmla="val 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6200000">
        <a:off x="4335207" y="616966"/>
        <a:ext cx="1712350" cy="478417"/>
      </dsp:txXfrm>
    </dsp:sp>
    <dsp:sp modelId="{8AD37664-8CD1-4718-B275-E448CA4C2842}">
      <dsp:nvSpPr>
        <dsp:cNvPr id="0" name=""/>
        <dsp:cNvSpPr/>
      </dsp:nvSpPr>
      <dsp:spPr>
        <a:xfrm rot="5400000">
          <a:off x="4810818" y="1609278"/>
          <a:ext cx="306631" cy="358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1BD05-CCD3-4A61-AA9B-C21B78280AB9}">
      <dsp:nvSpPr>
        <dsp:cNvPr id="0" name=""/>
        <dsp:cNvSpPr/>
      </dsp:nvSpPr>
      <dsp:spPr>
        <a:xfrm>
          <a:off x="5430591" y="0"/>
          <a:ext cx="1782104" cy="20882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430591" y="0"/>
        <a:ext cx="1782104" cy="208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2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png"/><Relationship Id="rId25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4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арактеристика князя Гвидона из сказки о царе Салтане по плану-что писа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4437112"/>
            <a:ext cx="1589399" cy="22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казка о царе Салтане читать онлайн полностью, Пушкин А. 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52" y="4911627"/>
            <a:ext cx="2304256" cy="17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313" y="404664"/>
            <a:ext cx="782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автономное дошкольное образовательное учреждение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Детский сад комбинированного вида №78 «Пчелка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Оренбургской </a:t>
            </a:r>
            <a:r>
              <a:rPr lang="ru-RU" smtClean="0"/>
              <a:t>области города </a:t>
            </a:r>
            <a:r>
              <a:rPr lang="ru-RU" dirty="0" smtClean="0"/>
              <a:t>Орска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86148" y="1606075"/>
            <a:ext cx="5649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Книги-юбиляры 2021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745930"/>
            <a:ext cx="4824536" cy="53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699792" y="2745930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190  Лет книге А.С. Пушкина «Сказка о царе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Салтане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148" y="4911626"/>
            <a:ext cx="463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Выполнила: музыкальный руководитель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Татаринова Татьяна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813690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книги-юбиляра с помощью дидактических 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 произведению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«Сказка о царе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Салтане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 А.С. Пушкина и одноименной опере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Н.В.Римского-Корсаковаго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Презентация на тему: &quot;Сказка о царе Салтане. Сказочные образы А.С.Пушкина в  музыке Н.А. Римского-Корсакова Урок музыки в 4 классе.&quot;. Скачать бесплатно 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889" r="3333" b="-15554"/>
          <a:stretch/>
        </p:blipFill>
        <p:spPr bwMode="auto">
          <a:xfrm>
            <a:off x="4139952" y="3645024"/>
            <a:ext cx="3960440" cy="34563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9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2328" y="332656"/>
            <a:ext cx="4289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ПОЯСНЕНИЕ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27" y="2090172"/>
            <a:ext cx="87206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 слайд - </a:t>
            </a:r>
            <a:r>
              <a:rPr lang="ru-RU" sz="2400" dirty="0">
                <a:solidFill>
                  <a:srgbClr val="00B050"/>
                </a:solidFill>
              </a:rPr>
              <a:t>Дидактическая игра «Определи музыку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                по картинке»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5 слайд- </a:t>
            </a:r>
            <a:r>
              <a:rPr lang="ru-RU" sz="2400" dirty="0">
                <a:solidFill>
                  <a:srgbClr val="0070C0"/>
                </a:solidFill>
              </a:rPr>
              <a:t>Дидактическая игра «Музыкальная дорожка» </a:t>
            </a:r>
          </a:p>
          <a:p>
            <a:r>
              <a:rPr lang="ru-RU" sz="2400" i="1" dirty="0"/>
              <a:t>Рассмотреть иллюстрации по горизонтали, </a:t>
            </a:r>
          </a:p>
          <a:p>
            <a:r>
              <a:rPr lang="ru-RU" sz="2400" i="1" dirty="0"/>
              <a:t>определить какая Музыка « спряталась» за картинками.</a:t>
            </a:r>
          </a:p>
          <a:p>
            <a:endParaRPr lang="ru-RU" sz="2400" i="1" dirty="0"/>
          </a:p>
          <a:p>
            <a:r>
              <a:rPr lang="ru-RU" sz="2400" dirty="0">
                <a:solidFill>
                  <a:srgbClr val="7030A0"/>
                </a:solidFill>
              </a:rPr>
              <a:t>    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5185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b.ru/misc/i/gallery/29201/650889.jpg">
            <a:extLst>
              <a:ext uri="{FF2B5EF4-FFF2-40B4-BE49-F238E27FC236}">
                <a16:creationId xmlns:a16="http://schemas.microsoft.com/office/drawing/2014/main" id="{94D9DB51-AF42-4117-83E7-F0B2F7EC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373418" cy="44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2123\Pictures\Пушкин\3130_489420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412776"/>
            <a:ext cx="3365174" cy="409277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292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C00B94-EDB3-4612-A30F-B34273F74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0284"/>
            <a:ext cx="4824536" cy="3439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8F5FE8-E582-49F7-A67B-4BFC567F9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15" r="-7" b="5918"/>
          <a:stretch/>
        </p:blipFill>
        <p:spPr>
          <a:xfrm>
            <a:off x="121218" y="2812356"/>
            <a:ext cx="4248472" cy="3893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D07B51-34B3-42BE-93ED-48F34205C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38" y="3276576"/>
            <a:ext cx="4551994" cy="34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827584" y="188640"/>
          <a:ext cx="73448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/>
          </p:nvPr>
        </p:nvGraphicFramePr>
        <p:xfrm>
          <a:off x="827584" y="2276872"/>
          <a:ext cx="734481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827584" y="4437112"/>
          <a:ext cx="73448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4" name="Picture 10" descr="D:\Безымянный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62" y="2329958"/>
            <a:ext cx="1398070" cy="20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:\САМООБРАЗОВАНИЕ, курсы\САМООБРАЗОВАНИЕ 2018-2019\АРФА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96" y="27083"/>
            <a:ext cx="1608876" cy="24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:\Безымянный.png">
            <a:extLst>
              <a:ext uri="{FF2B5EF4-FFF2-40B4-BE49-F238E27FC236}">
                <a16:creationId xmlns:a16="http://schemas.microsoft.com/office/drawing/2014/main" id="{76210735-145C-4471-BD12-D01B580F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84" y="154890"/>
            <a:ext cx="1286575" cy="21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736x/ff/c1/3e/ffc13e5ccacc9184c96e77433391a9ed.jpg">
            <a:extLst>
              <a:ext uri="{FF2B5EF4-FFF2-40B4-BE49-F238E27FC236}">
                <a16:creationId xmlns:a16="http://schemas.microsoft.com/office/drawing/2014/main" id="{E734CAB0-1FCE-454F-BA2E-3D1F6FE4E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6127"/>
          <a:stretch/>
        </p:blipFill>
        <p:spPr bwMode="auto">
          <a:xfrm>
            <a:off x="3298906" y="182521"/>
            <a:ext cx="2401653" cy="20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6A9AA-5A78-493A-96C0-7FD560A6D4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3" y="2302093"/>
            <a:ext cx="1145908" cy="2015156"/>
          </a:xfrm>
          <a:prstGeom prst="rect">
            <a:avLst/>
          </a:prstGeom>
        </p:spPr>
      </p:pic>
      <p:pic>
        <p:nvPicPr>
          <p:cNvPr id="23" name="Picture 2" descr="http://fb.ru/misc/i/gallery/29201/650889.jpg">
            <a:extLst>
              <a:ext uri="{FF2B5EF4-FFF2-40B4-BE49-F238E27FC236}">
                <a16:creationId xmlns:a16="http://schemas.microsoft.com/office/drawing/2014/main" id="{33F4D3AC-607B-4216-922E-1DC75EB8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66" y="2325638"/>
            <a:ext cx="1608876" cy="21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EBF364-24C6-4C04-BD24-0031DFF004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03" y="4387791"/>
            <a:ext cx="2668667" cy="2088232"/>
          </a:xfrm>
          <a:prstGeom prst="rect">
            <a:avLst/>
          </a:prstGeom>
        </p:spPr>
      </p:pic>
      <p:pic>
        <p:nvPicPr>
          <p:cNvPr id="24" name="Picture 4" descr="https://24smi.org/public/media/2018/1/11/07_R97GKdC.jpg">
            <a:extLst>
              <a:ext uri="{FF2B5EF4-FFF2-40B4-BE49-F238E27FC236}">
                <a16:creationId xmlns:a16="http://schemas.microsoft.com/office/drawing/2014/main" id="{E11550B3-35C5-4C36-920B-CFAB4F442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8"/>
          <a:stretch/>
        </p:blipFill>
        <p:spPr bwMode="auto">
          <a:xfrm>
            <a:off x="884605" y="4467009"/>
            <a:ext cx="2517293" cy="2103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1C5491-59DE-4E33-A57F-3835D6DDAC6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2" y="4823911"/>
            <a:ext cx="1905266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52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opera_rimskiy_-korsakov</Template>
  <TotalTime>41</TotalTime>
  <Words>98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Aharoni</vt:lpstr>
      <vt:lpstr>Cambria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6</cp:revision>
  <dcterms:created xsi:type="dcterms:W3CDTF">2021-03-25T09:19:11Z</dcterms:created>
  <dcterms:modified xsi:type="dcterms:W3CDTF">2021-03-26T06:26:18Z</dcterms:modified>
</cp:coreProperties>
</file>