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0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2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3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1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3"/>
      <dgm:spPr/>
    </dgm:pt>
    <dgm:pt modelId="{C7A4B532-7740-494A-8E27-3E343D72277D}" type="pres">
      <dgm:prSet presAssocID="{D798F487-9A66-4E73-BCDB-88F8AB6340D2}" presName="textRect" presStyleLbl="revTx" presStyleIdx="0" presStyleCnt="3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3"/>
      <dgm:spPr/>
    </dgm:pt>
    <dgm:pt modelId="{C5BF09F9-8560-4F52-A7EE-6086494C0FCF}" type="pres">
      <dgm:prSet presAssocID="{DBC3B683-14C2-4A56-9DD9-9C66F4879F5F}" presName="textRect" presStyleLbl="revTx" presStyleIdx="1" presStyleCnt="3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3"/>
      <dgm:spPr/>
    </dgm:pt>
    <dgm:pt modelId="{4A8A2DA8-B934-49DB-AB9D-F1423041963E}" type="pres">
      <dgm:prSet presAssocID="{02B942B8-59D3-4896-8D52-21A4D0A2AC04}" presName="textRect" presStyleLbl="revTx" presStyleIdx="2" presStyleCnt="3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4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9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10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3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6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9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12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1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4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8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10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2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5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7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11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3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5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6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4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3"/>
      <dgm:spPr/>
    </dgm:pt>
    <dgm:pt modelId="{C7A4B532-7740-494A-8E27-3E343D72277D}" type="pres">
      <dgm:prSet presAssocID="{D798F487-9A66-4E73-BCDB-88F8AB6340D2}" presName="textRect" presStyleLbl="revTx" presStyleIdx="0" presStyleCnt="3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3"/>
      <dgm:spPr/>
    </dgm:pt>
    <dgm:pt modelId="{C5BF09F9-8560-4F52-A7EE-6086494C0FCF}" type="pres">
      <dgm:prSet presAssocID="{DBC3B683-14C2-4A56-9DD9-9C66F4879F5F}" presName="textRect" presStyleLbl="revTx" presStyleIdx="1" presStyleCnt="3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3"/>
      <dgm:spPr/>
    </dgm:pt>
    <dgm:pt modelId="{4A8A2DA8-B934-49DB-AB9D-F1423041963E}" type="pres">
      <dgm:prSet presAssocID="{02B942B8-59D3-4896-8D52-21A4D0A2AC04}" presName="textRect" presStyleLbl="revTx" presStyleIdx="2" presStyleCnt="3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8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9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7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3"/>
      <dgm:spPr/>
    </dgm:pt>
    <dgm:pt modelId="{C7A4B532-7740-494A-8E27-3E343D72277D}" type="pres">
      <dgm:prSet presAssocID="{D798F487-9A66-4E73-BCDB-88F8AB6340D2}" presName="textRect" presStyleLbl="revTx" presStyleIdx="0" presStyleCnt="3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3"/>
      <dgm:spPr/>
    </dgm:pt>
    <dgm:pt modelId="{C5BF09F9-8560-4F52-A7EE-6086494C0FCF}" type="pres">
      <dgm:prSet presAssocID="{DBC3B683-14C2-4A56-9DD9-9C66F4879F5F}" presName="textRect" presStyleLbl="revTx" presStyleIdx="1" presStyleCnt="3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3"/>
      <dgm:spPr/>
    </dgm:pt>
    <dgm:pt modelId="{4A8A2DA8-B934-49DB-AB9D-F1423041963E}" type="pres">
      <dgm:prSet presAssocID="{02B942B8-59D3-4896-8D52-21A4D0A2AC04}" presName="textRect" presStyleLbl="revTx" presStyleIdx="2" presStyleCnt="3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11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12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10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3"/>
      <dgm:spPr/>
    </dgm:pt>
    <dgm:pt modelId="{C7A4B532-7740-494A-8E27-3E343D72277D}" type="pres">
      <dgm:prSet presAssocID="{D798F487-9A66-4E73-BCDB-88F8AB6340D2}" presName="textRect" presStyleLbl="revTx" presStyleIdx="0" presStyleCnt="3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3"/>
      <dgm:spPr/>
    </dgm:pt>
    <dgm:pt modelId="{C5BF09F9-8560-4F52-A7EE-6086494C0FCF}" type="pres">
      <dgm:prSet presAssocID="{DBC3B683-14C2-4A56-9DD9-9C66F4879F5F}" presName="textRect" presStyleLbl="revTx" presStyleIdx="1" presStyleCnt="3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3"/>
      <dgm:spPr/>
    </dgm:pt>
    <dgm:pt modelId="{4A8A2DA8-B934-49DB-AB9D-F1423041963E}" type="pres">
      <dgm:prSet presAssocID="{02B942B8-59D3-4896-8D52-21A4D0A2AC04}" presName="textRect" presStyleLbl="revTx" presStyleIdx="2" presStyleCnt="3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4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7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10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1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5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9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11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2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6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8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12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3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5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8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11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1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3378AD9-951D-4964-8EEF-5172A91AC53D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BC3B683-14C2-4A56-9DD9-9C66F4879F5F}">
      <dgm:prSet phldrT="[Texte]"/>
      <dgm:spPr/>
      <dgm:t>
        <a:bodyPr/>
        <a:lstStyle/>
        <a:p>
          <a:r>
            <a:rPr lang="fr-FR" dirty="0"/>
            <a:t>6</a:t>
          </a:r>
        </a:p>
      </dgm:t>
    </dgm:pt>
    <dgm:pt modelId="{0E1078E9-0F94-48EB-AEA7-10B80E2234AD}" type="parTrans" cxnId="{1E7B6E04-D55F-4F36-980F-248D1DA66F17}">
      <dgm:prSet/>
      <dgm:spPr/>
      <dgm:t>
        <a:bodyPr/>
        <a:lstStyle/>
        <a:p>
          <a:endParaRPr lang="fr-FR"/>
        </a:p>
      </dgm:t>
    </dgm:pt>
    <dgm:pt modelId="{45B4FA87-ADAD-4009-8C18-98E5AE9AFF95}" type="sibTrans" cxnId="{1E7B6E04-D55F-4F36-980F-248D1DA66F17}">
      <dgm:prSet/>
      <dgm:spPr/>
      <dgm:t>
        <a:bodyPr/>
        <a:lstStyle/>
        <a:p>
          <a:endParaRPr lang="fr-FR"/>
        </a:p>
      </dgm:t>
    </dgm:pt>
    <dgm:pt modelId="{02B942B8-59D3-4896-8D52-21A4D0A2AC04}">
      <dgm:prSet phldrT="[Texte]"/>
      <dgm:spPr/>
      <dgm:t>
        <a:bodyPr/>
        <a:lstStyle/>
        <a:p>
          <a:r>
            <a:rPr lang="fr-FR" dirty="0"/>
            <a:t>7</a:t>
          </a:r>
        </a:p>
      </dgm:t>
    </dgm:pt>
    <dgm:pt modelId="{BF562112-53EC-4638-9692-4BEB88D3C299}" type="parTrans" cxnId="{7AABE782-F2BE-4863-B3F0-DD8EDD1367A8}">
      <dgm:prSet/>
      <dgm:spPr/>
      <dgm:t>
        <a:bodyPr/>
        <a:lstStyle/>
        <a:p>
          <a:endParaRPr lang="fr-FR"/>
        </a:p>
      </dgm:t>
    </dgm:pt>
    <dgm:pt modelId="{53041461-422E-4E71-8CB6-E15F14AC1E3C}" type="sibTrans" cxnId="{7AABE782-F2BE-4863-B3F0-DD8EDD1367A8}">
      <dgm:prSet/>
      <dgm:spPr/>
      <dgm:t>
        <a:bodyPr/>
        <a:lstStyle/>
        <a:p>
          <a:endParaRPr lang="fr-FR"/>
        </a:p>
      </dgm:t>
    </dgm:pt>
    <dgm:pt modelId="{91B6E3C6-3805-494D-BDAA-6DF09BDB877C}">
      <dgm:prSet phldrT="[Texte]"/>
      <dgm:spPr/>
      <dgm:t>
        <a:bodyPr/>
        <a:lstStyle/>
        <a:p>
          <a:r>
            <a:rPr lang="fr-FR" dirty="0"/>
            <a:t>12</a:t>
          </a:r>
        </a:p>
      </dgm:t>
    </dgm:pt>
    <dgm:pt modelId="{FE79D9BE-917B-4F49-BD79-47089C53D294}" type="parTrans" cxnId="{A4AAA406-7140-44AD-B792-BC56C0EE1226}">
      <dgm:prSet/>
      <dgm:spPr/>
      <dgm:t>
        <a:bodyPr/>
        <a:lstStyle/>
        <a:p>
          <a:endParaRPr lang="fr-FR"/>
        </a:p>
      </dgm:t>
    </dgm:pt>
    <dgm:pt modelId="{20A50DB5-81B9-495C-826D-B59396CEBC48}" type="sibTrans" cxnId="{A4AAA406-7140-44AD-B792-BC56C0EE1226}">
      <dgm:prSet/>
      <dgm:spPr/>
      <dgm:t>
        <a:bodyPr/>
        <a:lstStyle/>
        <a:p>
          <a:endParaRPr lang="fr-FR"/>
        </a:p>
      </dgm:t>
    </dgm:pt>
    <dgm:pt modelId="{D798F487-9A66-4E73-BCDB-88F8AB6340D2}">
      <dgm:prSet phldrT="[Texte]"/>
      <dgm:spPr/>
      <dgm:t>
        <a:bodyPr/>
        <a:lstStyle/>
        <a:p>
          <a:r>
            <a:rPr lang="fr-FR" dirty="0"/>
            <a:t>2</a:t>
          </a:r>
        </a:p>
      </dgm:t>
    </dgm:pt>
    <dgm:pt modelId="{D5B6D900-F64B-41B0-8C8F-74CFA229975A}" type="sibTrans" cxnId="{B8BC0168-7AD3-403D-B0DB-AC13694284E2}">
      <dgm:prSet/>
      <dgm:spPr/>
      <dgm:t>
        <a:bodyPr/>
        <a:lstStyle/>
        <a:p>
          <a:endParaRPr lang="fr-FR"/>
        </a:p>
      </dgm:t>
    </dgm:pt>
    <dgm:pt modelId="{F8773225-11BE-414F-9227-D4B97BFF2654}" type="parTrans" cxnId="{B8BC0168-7AD3-403D-B0DB-AC13694284E2}">
      <dgm:prSet/>
      <dgm:spPr/>
      <dgm:t>
        <a:bodyPr/>
        <a:lstStyle/>
        <a:p>
          <a:endParaRPr lang="fr-FR"/>
        </a:p>
      </dgm:t>
    </dgm:pt>
    <dgm:pt modelId="{A774B1A6-55FB-40F6-AEF7-2EBF54EAAF12}" type="pres">
      <dgm:prSet presAssocID="{23378AD9-951D-4964-8EEF-5172A91AC53D}" presName="Name0" presStyleCnt="0">
        <dgm:presLayoutVars>
          <dgm:dir/>
          <dgm:resizeHandles val="exact"/>
        </dgm:presLayoutVars>
      </dgm:prSet>
      <dgm:spPr/>
    </dgm:pt>
    <dgm:pt modelId="{E0290E37-15AC-4FF6-B785-3DDFC3454C71}" type="pres">
      <dgm:prSet presAssocID="{D798F487-9A66-4E73-BCDB-88F8AB6340D2}" presName="compNode" presStyleCnt="0"/>
      <dgm:spPr/>
    </dgm:pt>
    <dgm:pt modelId="{B0A8B24F-8D81-4D67-A345-C36ACE14F160}" type="pres">
      <dgm:prSet presAssocID="{D798F487-9A66-4E73-BCDB-88F8AB6340D2}" presName="pictRect" presStyleLbl="node1" presStyleIdx="0" presStyleCnt="4"/>
      <dgm:spPr/>
    </dgm:pt>
    <dgm:pt modelId="{C7A4B532-7740-494A-8E27-3E343D72277D}" type="pres">
      <dgm:prSet presAssocID="{D798F487-9A66-4E73-BCDB-88F8AB6340D2}" presName="textRect" presStyleLbl="revTx" presStyleIdx="0" presStyleCnt="4">
        <dgm:presLayoutVars>
          <dgm:bulletEnabled val="1"/>
        </dgm:presLayoutVars>
      </dgm:prSet>
      <dgm:spPr/>
    </dgm:pt>
    <dgm:pt modelId="{63627504-26E7-40BC-AC4A-6EE88056C670}" type="pres">
      <dgm:prSet presAssocID="{D5B6D900-F64B-41B0-8C8F-74CFA229975A}" presName="sibTrans" presStyleLbl="sibTrans2D1" presStyleIdx="0" presStyleCnt="0"/>
      <dgm:spPr/>
    </dgm:pt>
    <dgm:pt modelId="{A26314D3-BA62-4285-90EC-DDCC08065C9F}" type="pres">
      <dgm:prSet presAssocID="{DBC3B683-14C2-4A56-9DD9-9C66F4879F5F}" presName="compNode" presStyleCnt="0"/>
      <dgm:spPr/>
    </dgm:pt>
    <dgm:pt modelId="{ADE12F93-14F4-4DDA-A982-7EF6ABB17B5A}" type="pres">
      <dgm:prSet presAssocID="{DBC3B683-14C2-4A56-9DD9-9C66F4879F5F}" presName="pictRect" presStyleLbl="node1" presStyleIdx="1" presStyleCnt="4"/>
      <dgm:spPr/>
    </dgm:pt>
    <dgm:pt modelId="{C5BF09F9-8560-4F52-A7EE-6086494C0FCF}" type="pres">
      <dgm:prSet presAssocID="{DBC3B683-14C2-4A56-9DD9-9C66F4879F5F}" presName="textRect" presStyleLbl="revTx" presStyleIdx="1" presStyleCnt="4">
        <dgm:presLayoutVars>
          <dgm:bulletEnabled val="1"/>
        </dgm:presLayoutVars>
      </dgm:prSet>
      <dgm:spPr/>
    </dgm:pt>
    <dgm:pt modelId="{E3144D67-6285-4DFC-8A56-419302FFC4A3}" type="pres">
      <dgm:prSet presAssocID="{45B4FA87-ADAD-4009-8C18-98E5AE9AFF95}" presName="sibTrans" presStyleLbl="sibTrans2D1" presStyleIdx="0" presStyleCnt="0"/>
      <dgm:spPr/>
    </dgm:pt>
    <dgm:pt modelId="{93A277ED-A713-41FA-A4B6-69FDF79FAB41}" type="pres">
      <dgm:prSet presAssocID="{02B942B8-59D3-4896-8D52-21A4D0A2AC04}" presName="compNode" presStyleCnt="0"/>
      <dgm:spPr/>
    </dgm:pt>
    <dgm:pt modelId="{E599CD90-C583-43BD-851C-635DAD2E144C}" type="pres">
      <dgm:prSet presAssocID="{02B942B8-59D3-4896-8D52-21A4D0A2AC04}" presName="pictRect" presStyleLbl="node1" presStyleIdx="2" presStyleCnt="4"/>
      <dgm:spPr/>
    </dgm:pt>
    <dgm:pt modelId="{4A8A2DA8-B934-49DB-AB9D-F1423041963E}" type="pres">
      <dgm:prSet presAssocID="{02B942B8-59D3-4896-8D52-21A4D0A2AC04}" presName="textRect" presStyleLbl="revTx" presStyleIdx="2" presStyleCnt="4">
        <dgm:presLayoutVars>
          <dgm:bulletEnabled val="1"/>
        </dgm:presLayoutVars>
      </dgm:prSet>
      <dgm:spPr/>
    </dgm:pt>
    <dgm:pt modelId="{B56EA393-EF76-4DA4-B2C0-5B1EC63FBBD6}" type="pres">
      <dgm:prSet presAssocID="{53041461-422E-4E71-8CB6-E15F14AC1E3C}" presName="sibTrans" presStyleLbl="sibTrans2D1" presStyleIdx="0" presStyleCnt="0"/>
      <dgm:spPr/>
    </dgm:pt>
    <dgm:pt modelId="{8D9A7EFA-9922-40FF-887B-4E3A175703F7}" type="pres">
      <dgm:prSet presAssocID="{91B6E3C6-3805-494D-BDAA-6DF09BDB877C}" presName="compNode" presStyleCnt="0"/>
      <dgm:spPr/>
    </dgm:pt>
    <dgm:pt modelId="{18DAADD5-E1DF-4139-894D-146EA186387D}" type="pres">
      <dgm:prSet presAssocID="{91B6E3C6-3805-494D-BDAA-6DF09BDB877C}" presName="pictRect" presStyleLbl="node1" presStyleIdx="3" presStyleCnt="4"/>
      <dgm:spPr/>
    </dgm:pt>
    <dgm:pt modelId="{337BC516-5F2A-44A9-BC73-1329B4809B51}" type="pres">
      <dgm:prSet presAssocID="{91B6E3C6-3805-494D-BDAA-6DF09BDB877C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F5E5F202-6AC9-4713-952F-6143E1F8DEF3}" type="presOf" srcId="{D798F487-9A66-4E73-BCDB-88F8AB6340D2}" destId="{C7A4B532-7740-494A-8E27-3E343D72277D}" srcOrd="0" destOrd="0" presId="urn:microsoft.com/office/officeart/2005/8/layout/pList1"/>
    <dgm:cxn modelId="{1E7B6E04-D55F-4F36-980F-248D1DA66F17}" srcId="{23378AD9-951D-4964-8EEF-5172A91AC53D}" destId="{DBC3B683-14C2-4A56-9DD9-9C66F4879F5F}" srcOrd="1" destOrd="0" parTransId="{0E1078E9-0F94-48EB-AEA7-10B80E2234AD}" sibTransId="{45B4FA87-ADAD-4009-8C18-98E5AE9AFF95}"/>
    <dgm:cxn modelId="{A4AAA406-7140-44AD-B792-BC56C0EE1226}" srcId="{23378AD9-951D-4964-8EEF-5172A91AC53D}" destId="{91B6E3C6-3805-494D-BDAA-6DF09BDB877C}" srcOrd="3" destOrd="0" parTransId="{FE79D9BE-917B-4F49-BD79-47089C53D294}" sibTransId="{20A50DB5-81B9-495C-826D-B59396CEBC48}"/>
    <dgm:cxn modelId="{09E9A208-A687-4248-AC6C-AF20A9DE8131}" type="presOf" srcId="{53041461-422E-4E71-8CB6-E15F14AC1E3C}" destId="{B56EA393-EF76-4DA4-B2C0-5B1EC63FBBD6}" srcOrd="0" destOrd="0" presId="urn:microsoft.com/office/officeart/2005/8/layout/pList1"/>
    <dgm:cxn modelId="{2482CD08-CA66-42E0-AB37-5F1592F897DA}" type="presOf" srcId="{DBC3B683-14C2-4A56-9DD9-9C66F4879F5F}" destId="{C5BF09F9-8560-4F52-A7EE-6086494C0FCF}" srcOrd="0" destOrd="0" presId="urn:microsoft.com/office/officeart/2005/8/layout/pList1"/>
    <dgm:cxn modelId="{B16A9D30-A520-4084-AD4A-6B55840EB680}" type="presOf" srcId="{D5B6D900-F64B-41B0-8C8F-74CFA229975A}" destId="{63627504-26E7-40BC-AC4A-6EE88056C670}" srcOrd="0" destOrd="0" presId="urn:microsoft.com/office/officeart/2005/8/layout/pList1"/>
    <dgm:cxn modelId="{B8BC0168-7AD3-403D-B0DB-AC13694284E2}" srcId="{23378AD9-951D-4964-8EEF-5172A91AC53D}" destId="{D798F487-9A66-4E73-BCDB-88F8AB6340D2}" srcOrd="0" destOrd="0" parTransId="{F8773225-11BE-414F-9227-D4B97BFF2654}" sibTransId="{D5B6D900-F64B-41B0-8C8F-74CFA229975A}"/>
    <dgm:cxn modelId="{F249CF55-E1BA-483B-991D-375D4337BF96}" type="presOf" srcId="{45B4FA87-ADAD-4009-8C18-98E5AE9AFF95}" destId="{E3144D67-6285-4DFC-8A56-419302FFC4A3}" srcOrd="0" destOrd="0" presId="urn:microsoft.com/office/officeart/2005/8/layout/pList1"/>
    <dgm:cxn modelId="{7AABE782-F2BE-4863-B3F0-DD8EDD1367A8}" srcId="{23378AD9-951D-4964-8EEF-5172A91AC53D}" destId="{02B942B8-59D3-4896-8D52-21A4D0A2AC04}" srcOrd="2" destOrd="0" parTransId="{BF562112-53EC-4638-9692-4BEB88D3C299}" sibTransId="{53041461-422E-4E71-8CB6-E15F14AC1E3C}"/>
    <dgm:cxn modelId="{8468DB8A-43FE-4256-AB65-9EE563768B96}" type="presOf" srcId="{91B6E3C6-3805-494D-BDAA-6DF09BDB877C}" destId="{337BC516-5F2A-44A9-BC73-1329B4809B51}" srcOrd="0" destOrd="0" presId="urn:microsoft.com/office/officeart/2005/8/layout/pList1"/>
    <dgm:cxn modelId="{B276C798-CC78-464C-80A5-418CDA799EBC}" type="presOf" srcId="{23378AD9-951D-4964-8EEF-5172A91AC53D}" destId="{A774B1A6-55FB-40F6-AEF7-2EBF54EAAF12}" srcOrd="0" destOrd="0" presId="urn:microsoft.com/office/officeart/2005/8/layout/pList1"/>
    <dgm:cxn modelId="{933618AA-7B56-40D4-A0D3-E2F349344936}" type="presOf" srcId="{02B942B8-59D3-4896-8D52-21A4D0A2AC04}" destId="{4A8A2DA8-B934-49DB-AB9D-F1423041963E}" srcOrd="0" destOrd="0" presId="urn:microsoft.com/office/officeart/2005/8/layout/pList1"/>
    <dgm:cxn modelId="{175B0F40-48F3-4A2C-914A-55061AE6B345}" type="presParOf" srcId="{A774B1A6-55FB-40F6-AEF7-2EBF54EAAF12}" destId="{E0290E37-15AC-4FF6-B785-3DDFC3454C71}" srcOrd="0" destOrd="0" presId="urn:microsoft.com/office/officeart/2005/8/layout/pList1"/>
    <dgm:cxn modelId="{6481BB96-F237-4B03-A080-35FA73230CDF}" type="presParOf" srcId="{E0290E37-15AC-4FF6-B785-3DDFC3454C71}" destId="{B0A8B24F-8D81-4D67-A345-C36ACE14F160}" srcOrd="0" destOrd="0" presId="urn:microsoft.com/office/officeart/2005/8/layout/pList1"/>
    <dgm:cxn modelId="{B414BE7E-2C51-4423-84D3-0C1661365454}" type="presParOf" srcId="{E0290E37-15AC-4FF6-B785-3DDFC3454C71}" destId="{C7A4B532-7740-494A-8E27-3E343D72277D}" srcOrd="1" destOrd="0" presId="urn:microsoft.com/office/officeart/2005/8/layout/pList1"/>
    <dgm:cxn modelId="{A3586538-978C-49D4-BEC3-C32F10CE877B}" type="presParOf" srcId="{A774B1A6-55FB-40F6-AEF7-2EBF54EAAF12}" destId="{63627504-26E7-40BC-AC4A-6EE88056C670}" srcOrd="1" destOrd="0" presId="urn:microsoft.com/office/officeart/2005/8/layout/pList1"/>
    <dgm:cxn modelId="{616E39FE-BB49-4F30-BD26-9F541BA48182}" type="presParOf" srcId="{A774B1A6-55FB-40F6-AEF7-2EBF54EAAF12}" destId="{A26314D3-BA62-4285-90EC-DDCC08065C9F}" srcOrd="2" destOrd="0" presId="urn:microsoft.com/office/officeart/2005/8/layout/pList1"/>
    <dgm:cxn modelId="{8FDBA990-EE52-4052-BB0A-C166A9ADEB00}" type="presParOf" srcId="{A26314D3-BA62-4285-90EC-DDCC08065C9F}" destId="{ADE12F93-14F4-4DDA-A982-7EF6ABB17B5A}" srcOrd="0" destOrd="0" presId="urn:microsoft.com/office/officeart/2005/8/layout/pList1"/>
    <dgm:cxn modelId="{12A5B22D-0092-4438-8EBB-A2232953A47F}" type="presParOf" srcId="{A26314D3-BA62-4285-90EC-DDCC08065C9F}" destId="{C5BF09F9-8560-4F52-A7EE-6086494C0FCF}" srcOrd="1" destOrd="0" presId="urn:microsoft.com/office/officeart/2005/8/layout/pList1"/>
    <dgm:cxn modelId="{809FF466-0E47-482B-9495-145C29E828FF}" type="presParOf" srcId="{A774B1A6-55FB-40F6-AEF7-2EBF54EAAF12}" destId="{E3144D67-6285-4DFC-8A56-419302FFC4A3}" srcOrd="3" destOrd="0" presId="urn:microsoft.com/office/officeart/2005/8/layout/pList1"/>
    <dgm:cxn modelId="{7F82BEE7-697B-4269-B1AC-9D858BF88FF5}" type="presParOf" srcId="{A774B1A6-55FB-40F6-AEF7-2EBF54EAAF12}" destId="{93A277ED-A713-41FA-A4B6-69FDF79FAB41}" srcOrd="4" destOrd="0" presId="urn:microsoft.com/office/officeart/2005/8/layout/pList1"/>
    <dgm:cxn modelId="{51686F62-A502-4C6E-87EC-FDD903A2F4E0}" type="presParOf" srcId="{93A277ED-A713-41FA-A4B6-69FDF79FAB41}" destId="{E599CD90-C583-43BD-851C-635DAD2E144C}" srcOrd="0" destOrd="0" presId="urn:microsoft.com/office/officeart/2005/8/layout/pList1"/>
    <dgm:cxn modelId="{C014A088-A3A9-4D27-9AE7-6CDB1EEE7E36}" type="presParOf" srcId="{93A277ED-A713-41FA-A4B6-69FDF79FAB41}" destId="{4A8A2DA8-B934-49DB-AB9D-F1423041963E}" srcOrd="1" destOrd="0" presId="urn:microsoft.com/office/officeart/2005/8/layout/pList1"/>
    <dgm:cxn modelId="{102DD410-31D9-440F-93DF-ADC0EAC3AD55}" type="presParOf" srcId="{A774B1A6-55FB-40F6-AEF7-2EBF54EAAF12}" destId="{B56EA393-EF76-4DA4-B2C0-5B1EC63FBBD6}" srcOrd="5" destOrd="0" presId="urn:microsoft.com/office/officeart/2005/8/layout/pList1"/>
    <dgm:cxn modelId="{FDCE6FE5-67A6-4EBF-9CFF-9EFA7FB44854}" type="presParOf" srcId="{A774B1A6-55FB-40F6-AEF7-2EBF54EAAF12}" destId="{8D9A7EFA-9922-40FF-887B-4E3A175703F7}" srcOrd="6" destOrd="0" presId="urn:microsoft.com/office/officeart/2005/8/layout/pList1"/>
    <dgm:cxn modelId="{B5FA9CA7-501A-495F-83D1-84413E9366BB}" type="presParOf" srcId="{8D9A7EFA-9922-40FF-887B-4E3A175703F7}" destId="{18DAADD5-E1DF-4139-894D-146EA186387D}" srcOrd="0" destOrd="0" presId="urn:microsoft.com/office/officeart/2005/8/layout/pList1"/>
    <dgm:cxn modelId="{7B0921F2-574A-4354-BD4C-8AA26EC6DEFB}" type="presParOf" srcId="{8D9A7EFA-9922-40FF-887B-4E3A175703F7}" destId="{337BC516-5F2A-44A9-BC73-1329B4809B51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688" y="425172"/>
          <a:ext cx="1092867" cy="7529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6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1</a:t>
          </a:r>
        </a:p>
      </dsp:txBody>
      <dsp:txXfrm>
        <a:off x="688" y="1178158"/>
        <a:ext cx="1092867" cy="405453"/>
      </dsp:txXfrm>
    </dsp:sp>
    <dsp:sp modelId="{ADE12F93-14F4-4DDA-A982-7EF6ABB17B5A}">
      <dsp:nvSpPr>
        <dsp:cNvPr id="0" name=""/>
        <dsp:cNvSpPr/>
      </dsp:nvSpPr>
      <dsp:spPr>
        <a:xfrm>
          <a:off x="1202888" y="425172"/>
          <a:ext cx="1092867" cy="7529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028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2</a:t>
          </a:r>
        </a:p>
      </dsp:txBody>
      <dsp:txXfrm>
        <a:off x="1202888" y="1178158"/>
        <a:ext cx="1092867" cy="405453"/>
      </dsp:txXfrm>
    </dsp:sp>
    <dsp:sp modelId="{E599CD90-C583-43BD-851C-635DAD2E144C}">
      <dsp:nvSpPr>
        <dsp:cNvPr id="0" name=""/>
        <dsp:cNvSpPr/>
      </dsp:nvSpPr>
      <dsp:spPr>
        <a:xfrm>
          <a:off x="2405088" y="425172"/>
          <a:ext cx="1092867" cy="7529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4050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3</a:t>
          </a:r>
        </a:p>
      </dsp:txBody>
      <dsp:txXfrm>
        <a:off x="2405088" y="1178158"/>
        <a:ext cx="1092867" cy="40545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3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4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9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10</a:t>
          </a:r>
        </a:p>
      </dsp:txBody>
      <dsp:txXfrm>
        <a:off x="1297660" y="1671948"/>
        <a:ext cx="903323" cy="33513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6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9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12</a:t>
          </a:r>
        </a:p>
      </dsp:txBody>
      <dsp:txXfrm>
        <a:off x="1297660" y="1671948"/>
        <a:ext cx="903323" cy="33513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2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4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8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10</a:t>
          </a:r>
        </a:p>
      </dsp:txBody>
      <dsp:txXfrm>
        <a:off x="1297660" y="1671948"/>
        <a:ext cx="903323" cy="33513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3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5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7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11</a:t>
          </a:r>
        </a:p>
      </dsp:txBody>
      <dsp:txXfrm>
        <a:off x="1297660" y="1671948"/>
        <a:ext cx="903323" cy="3351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688" y="425172"/>
          <a:ext cx="1092867" cy="7529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6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4</a:t>
          </a:r>
        </a:p>
      </dsp:txBody>
      <dsp:txXfrm>
        <a:off x="688" y="1178158"/>
        <a:ext cx="1092867" cy="405453"/>
      </dsp:txXfrm>
    </dsp:sp>
    <dsp:sp modelId="{ADE12F93-14F4-4DDA-A982-7EF6ABB17B5A}">
      <dsp:nvSpPr>
        <dsp:cNvPr id="0" name=""/>
        <dsp:cNvSpPr/>
      </dsp:nvSpPr>
      <dsp:spPr>
        <a:xfrm>
          <a:off x="1202888" y="425172"/>
          <a:ext cx="1092867" cy="7529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028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5</a:t>
          </a:r>
        </a:p>
      </dsp:txBody>
      <dsp:txXfrm>
        <a:off x="1202888" y="1178158"/>
        <a:ext cx="1092867" cy="405453"/>
      </dsp:txXfrm>
    </dsp:sp>
    <dsp:sp modelId="{E599CD90-C583-43BD-851C-635DAD2E144C}">
      <dsp:nvSpPr>
        <dsp:cNvPr id="0" name=""/>
        <dsp:cNvSpPr/>
      </dsp:nvSpPr>
      <dsp:spPr>
        <a:xfrm>
          <a:off x="2405088" y="425172"/>
          <a:ext cx="1092867" cy="7529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4050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6</a:t>
          </a:r>
        </a:p>
      </dsp:txBody>
      <dsp:txXfrm>
        <a:off x="2405088" y="1178158"/>
        <a:ext cx="1092867" cy="4054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688" y="425172"/>
          <a:ext cx="1092867" cy="75298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6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7</a:t>
          </a:r>
        </a:p>
      </dsp:txBody>
      <dsp:txXfrm>
        <a:off x="688" y="1178158"/>
        <a:ext cx="1092867" cy="405453"/>
      </dsp:txXfrm>
    </dsp:sp>
    <dsp:sp modelId="{ADE12F93-14F4-4DDA-A982-7EF6ABB17B5A}">
      <dsp:nvSpPr>
        <dsp:cNvPr id="0" name=""/>
        <dsp:cNvSpPr/>
      </dsp:nvSpPr>
      <dsp:spPr>
        <a:xfrm>
          <a:off x="1202888" y="425172"/>
          <a:ext cx="1092867" cy="75298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028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8</a:t>
          </a:r>
        </a:p>
      </dsp:txBody>
      <dsp:txXfrm>
        <a:off x="1202888" y="1178158"/>
        <a:ext cx="1092867" cy="405453"/>
      </dsp:txXfrm>
    </dsp:sp>
    <dsp:sp modelId="{E599CD90-C583-43BD-851C-635DAD2E144C}">
      <dsp:nvSpPr>
        <dsp:cNvPr id="0" name=""/>
        <dsp:cNvSpPr/>
      </dsp:nvSpPr>
      <dsp:spPr>
        <a:xfrm>
          <a:off x="2405088" y="425172"/>
          <a:ext cx="1092867" cy="75298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4050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9</a:t>
          </a:r>
        </a:p>
      </dsp:txBody>
      <dsp:txXfrm>
        <a:off x="2405088" y="1178158"/>
        <a:ext cx="1092867" cy="4054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688" y="425172"/>
          <a:ext cx="1092867" cy="7529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6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10</a:t>
          </a:r>
        </a:p>
      </dsp:txBody>
      <dsp:txXfrm>
        <a:off x="688" y="1178158"/>
        <a:ext cx="1092867" cy="405453"/>
      </dsp:txXfrm>
    </dsp:sp>
    <dsp:sp modelId="{ADE12F93-14F4-4DDA-A982-7EF6ABB17B5A}">
      <dsp:nvSpPr>
        <dsp:cNvPr id="0" name=""/>
        <dsp:cNvSpPr/>
      </dsp:nvSpPr>
      <dsp:spPr>
        <a:xfrm>
          <a:off x="1202888" y="425172"/>
          <a:ext cx="1092867" cy="7529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028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11</a:t>
          </a:r>
        </a:p>
      </dsp:txBody>
      <dsp:txXfrm>
        <a:off x="1202888" y="1178158"/>
        <a:ext cx="1092867" cy="405453"/>
      </dsp:txXfrm>
    </dsp:sp>
    <dsp:sp modelId="{E599CD90-C583-43BD-851C-635DAD2E144C}">
      <dsp:nvSpPr>
        <dsp:cNvPr id="0" name=""/>
        <dsp:cNvSpPr/>
      </dsp:nvSpPr>
      <dsp:spPr>
        <a:xfrm>
          <a:off x="2405088" y="425172"/>
          <a:ext cx="1092867" cy="75298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405088" y="1178158"/>
          <a:ext cx="1092867" cy="4054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0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12</a:t>
          </a:r>
        </a:p>
      </dsp:txBody>
      <dsp:txXfrm>
        <a:off x="2405088" y="1178158"/>
        <a:ext cx="1092867" cy="4054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4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7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10</a:t>
          </a:r>
        </a:p>
      </dsp:txBody>
      <dsp:txXfrm>
        <a:off x="1297660" y="1671948"/>
        <a:ext cx="903323" cy="3351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2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5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9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11</a:t>
          </a:r>
        </a:p>
      </dsp:txBody>
      <dsp:txXfrm>
        <a:off x="1297660" y="1671948"/>
        <a:ext cx="903323" cy="3351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3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6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8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12</a:t>
          </a:r>
        </a:p>
      </dsp:txBody>
      <dsp:txXfrm>
        <a:off x="1297660" y="1671948"/>
        <a:ext cx="903323" cy="3351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5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8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11</a:t>
          </a:r>
        </a:p>
      </dsp:txBody>
      <dsp:txXfrm>
        <a:off x="1297660" y="1671948"/>
        <a:ext cx="903323" cy="3351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8B24F-8D81-4D67-A345-C36ACE14F160}">
      <dsp:nvSpPr>
        <dsp:cNvPr id="0" name=""/>
        <dsp:cNvSpPr/>
      </dsp:nvSpPr>
      <dsp:spPr>
        <a:xfrm>
          <a:off x="303967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4B532-7740-494A-8E27-3E343D72277D}">
      <dsp:nvSpPr>
        <dsp:cNvPr id="0" name=""/>
        <dsp:cNvSpPr/>
      </dsp:nvSpPr>
      <dsp:spPr>
        <a:xfrm>
          <a:off x="303967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2</a:t>
          </a:r>
        </a:p>
      </dsp:txBody>
      <dsp:txXfrm>
        <a:off x="303967" y="624093"/>
        <a:ext cx="903323" cy="335132"/>
      </dsp:txXfrm>
    </dsp:sp>
    <dsp:sp modelId="{ADE12F93-14F4-4DDA-A982-7EF6ABB17B5A}">
      <dsp:nvSpPr>
        <dsp:cNvPr id="0" name=""/>
        <dsp:cNvSpPr/>
      </dsp:nvSpPr>
      <dsp:spPr>
        <a:xfrm>
          <a:off x="1297660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F09F9-8560-4F52-A7EE-6086494C0FCF}">
      <dsp:nvSpPr>
        <dsp:cNvPr id="0" name=""/>
        <dsp:cNvSpPr/>
      </dsp:nvSpPr>
      <dsp:spPr>
        <a:xfrm>
          <a:off x="1297660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6</a:t>
          </a:r>
        </a:p>
      </dsp:txBody>
      <dsp:txXfrm>
        <a:off x="1297660" y="624093"/>
        <a:ext cx="903323" cy="335132"/>
      </dsp:txXfrm>
    </dsp:sp>
    <dsp:sp modelId="{E599CD90-C583-43BD-851C-635DAD2E144C}">
      <dsp:nvSpPr>
        <dsp:cNvPr id="0" name=""/>
        <dsp:cNvSpPr/>
      </dsp:nvSpPr>
      <dsp:spPr>
        <a:xfrm>
          <a:off x="2291354" y="1703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A2DA8-B934-49DB-AB9D-F1423041963E}">
      <dsp:nvSpPr>
        <dsp:cNvPr id="0" name=""/>
        <dsp:cNvSpPr/>
      </dsp:nvSpPr>
      <dsp:spPr>
        <a:xfrm>
          <a:off x="2291354" y="624093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7</a:t>
          </a:r>
        </a:p>
      </dsp:txBody>
      <dsp:txXfrm>
        <a:off x="2291354" y="624093"/>
        <a:ext cx="903323" cy="335132"/>
      </dsp:txXfrm>
    </dsp:sp>
    <dsp:sp modelId="{18DAADD5-E1DF-4139-894D-146EA186387D}">
      <dsp:nvSpPr>
        <dsp:cNvPr id="0" name=""/>
        <dsp:cNvSpPr/>
      </dsp:nvSpPr>
      <dsp:spPr>
        <a:xfrm>
          <a:off x="1297660" y="1049558"/>
          <a:ext cx="903323" cy="622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7BC516-5F2A-44A9-BC73-1329B4809B51}">
      <dsp:nvSpPr>
        <dsp:cNvPr id="0" name=""/>
        <dsp:cNvSpPr/>
      </dsp:nvSpPr>
      <dsp:spPr>
        <a:xfrm>
          <a:off x="1297660" y="1671948"/>
          <a:ext cx="903323" cy="33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12</a:t>
          </a:r>
        </a:p>
      </dsp:txBody>
      <dsp:txXfrm>
        <a:off x="1297660" y="1671948"/>
        <a:ext cx="903323" cy="335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FD9F8A-7AF4-401F-8812-9B4D48018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00E266-87A7-41A2-8A18-EEC986040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8F3DF5-E8BC-44F6-80C3-0D5B1E99E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A04A34-4D73-41D6-8FBE-01785EA49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BC1AF1-A43A-4151-B699-9551DF4B6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4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E9CED1-B23F-4F3A-A1E6-6AB702EE9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0535A18-C848-4739-8FA0-990BB1AB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A78805-97C3-4AAF-95D7-87C69DEC6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CC8FA7-CC31-48FC-ACF7-70FBE1D06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6CE147-F7BD-4759-8B7D-16D5C122F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399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025DD8C-9A71-4107-AE33-ADC7CA41DA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AC4269-4B3E-44B9-9D92-6E9621C0E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89A7FD-08A4-4B93-8D33-D5F977F7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66E455-FC80-4AC6-9BD7-A445ED998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F2E4E6-291B-4B3F-AA75-8A0CDD598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9362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21FBF0-2BDE-483D-A344-B8C9704E7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E7F42A-F338-43C6-90EE-7265F2134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8057B0-1507-4185-9442-91D427382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7CCDD8-BE85-49C8-A489-962650BA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303A09-9770-4D6D-B339-19253CC9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262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62E9A8-A89E-41BD-AD41-B9DD685B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8B987D-B5E4-49A8-9FC7-2B1DF00E2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9A59D9-94B0-4CED-843A-5DB89A4B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49F443-1BC8-4A09-A9FD-D12FDB84F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E217-C41E-4105-9B44-8879CEE84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42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ED4260-AC74-47DA-828B-590E81ADB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E5E0CA-A67A-416C-8A3F-8367AA5DE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4501A3-D8F8-4626-AE1E-257DF5213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BC1425-74BE-44C4-A81F-4F57B7040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8F77DA-724C-40FB-82D2-EA56A7F99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7FE136-B8DD-4991-A265-58145EF05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63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13F6B-AED7-418D-BC44-95123C888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0E0296-7FC3-40EB-A4CC-0DFD7FDB1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245388-3E60-4BFA-9C86-F810372A4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4B7464B-E63B-41C4-96E5-383F1AEC4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6B21147-EB6E-48A3-BED3-94B7A0215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9885FDC-7DED-4504-96E2-3684B629C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F64735-5296-4936-9795-14189E0F2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7D3FCF4-F0EC-4349-89F5-002ADF26C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67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1B4684-A4CA-42D4-BEFE-BB1273FF5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362F4F4-6C50-424B-B030-5F4C037CF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DF2C456-CFC2-448A-83E1-4E5C276B7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DDF6A8-60DF-4A40-8BFE-09AECBB39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3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07D7FD9-9AE6-4B6F-8D26-7FE87C64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A4A7745-087D-4C7F-B49A-026234C30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3E31E04-6BE2-4D17-A2EB-C0E316CA6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25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155643-78F1-4575-8227-5E946B89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A71EEA-BFF8-479D-971B-6E9AE39EB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7AEF9E-54CB-4912-99A2-1AE9EC04A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2F71F0-89DA-4D68-A975-F56E3D307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1CD282-B9B2-446E-9BC1-F0598F01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C429BB-A76C-4A2C-9C76-350A9AD8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547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2B97B0-8AD3-4AC6-BBCF-17AB6138A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260CB4C-4A78-4C7F-A661-5C57388A25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D0870B-79B8-4890-BE4D-CDE97D81EF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ECF8C6-0C51-4072-A848-E136B76C9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F2CC603-C003-4E42-8D6A-84E2B662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F4B6328-3BD3-4E56-89F2-3B56AAB29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6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A75AEE5-149E-4CC9-8892-B5D81169C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DD14B0-5373-44DF-865A-B1BB1B5A7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26AFD2-331E-4DE0-B4FD-CB15C6B58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ADD00C-8808-470A-AC94-BD2C4B77AB41}" type="datetimeFigureOut">
              <a:rPr lang="fr-FR" smtClean="0"/>
              <a:t>09/11/2018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FDB71F-AA75-4987-B3C3-E33ABD0D45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294859-B538-4955-BFB4-9B36FE40A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33CA6-35C3-4354-BE4B-6E11075865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56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audio" Target="../media/audio1.wav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audio" Target="../media/audio1.wav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18" Type="http://schemas.openxmlformats.org/officeDocument/2006/relationships/audio" Target="../media/audio1.wav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audio" Target="../media/audio1.wav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diagramData" Target="../diagrams/data10.xml"/><Relationship Id="rId18" Type="http://schemas.openxmlformats.org/officeDocument/2006/relationships/audio" Target="../media/audio1.wav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17" Type="http://schemas.microsoft.com/office/2007/relationships/diagramDrawing" Target="../diagrams/drawing10.xml"/><Relationship Id="rId2" Type="http://schemas.openxmlformats.org/officeDocument/2006/relationships/audio" Target="../media/audio1.wav"/><Relationship Id="rId16" Type="http://schemas.openxmlformats.org/officeDocument/2006/relationships/diagramColors" Target="../diagrams/colors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diagramLayout" Target="../diagrams/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diagramData" Target="../diagrams/data13.xml"/><Relationship Id="rId18" Type="http://schemas.openxmlformats.org/officeDocument/2006/relationships/audio" Target="../media/audio1.wav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17" Type="http://schemas.microsoft.com/office/2007/relationships/diagramDrawing" Target="../diagrams/drawing13.xml"/><Relationship Id="rId2" Type="http://schemas.openxmlformats.org/officeDocument/2006/relationships/audio" Target="../media/audio1.wav"/><Relationship Id="rId16" Type="http://schemas.openxmlformats.org/officeDocument/2006/relationships/diagramColors" Target="../diagrams/colors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5" Type="http://schemas.openxmlformats.org/officeDocument/2006/relationships/diagramQuickStyle" Target="../diagrams/quickStyle13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diagramLayout" Target="../diagrams/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4A6C7A-5D95-40CB-9553-679D4D2C6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fr-FR" b="1" dirty="0"/>
              <a:t>Speed meeting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EE56B7-96C6-489E-8D9D-E83B71479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278306"/>
          </a:xfrm>
        </p:spPr>
        <p:txBody>
          <a:bodyPr/>
          <a:lstStyle/>
          <a:p>
            <a:r>
              <a:rPr lang="fr-FR" dirty="0"/>
              <a:t>Lors de cette activité vous disposez de </a:t>
            </a:r>
            <a:r>
              <a:rPr lang="fr-FR" b="1" dirty="0"/>
              <a:t>3 minutes </a:t>
            </a:r>
            <a:r>
              <a:rPr lang="fr-FR" dirty="0"/>
              <a:t>pour présenter aux autres personnes du groupe le travail que vous souhaitez réaliser.</a:t>
            </a:r>
          </a:p>
          <a:p>
            <a:r>
              <a:rPr lang="fr-FR" b="1" dirty="0"/>
              <a:t>12 minutes </a:t>
            </a:r>
            <a:r>
              <a:rPr lang="fr-FR" dirty="0"/>
              <a:t>pour l’ensemble du groupe.</a:t>
            </a:r>
          </a:p>
        </p:txBody>
      </p:sp>
    </p:spTree>
    <p:extLst>
      <p:ext uri="{BB962C8B-B14F-4D97-AF65-F5344CB8AC3E}">
        <p14:creationId xmlns:p14="http://schemas.microsoft.com/office/powerpoint/2010/main" val="409633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88D76856-997A-430F-A3C3-FEA9003EB4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2049017"/>
              </p:ext>
            </p:extLst>
          </p:nvPr>
        </p:nvGraphicFramePr>
        <p:xfrm>
          <a:off x="1501058" y="1690687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B30C9C36-3B05-431A-B97C-ACFFEF88C9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0492356"/>
              </p:ext>
            </p:extLst>
          </p:nvPr>
        </p:nvGraphicFramePr>
        <p:xfrm>
          <a:off x="6917813" y="1690688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2EEFBB56-14A3-4FAF-8C96-7E5DC3FDE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001414"/>
              </p:ext>
            </p:extLst>
          </p:nvPr>
        </p:nvGraphicFramePr>
        <p:xfrm>
          <a:off x="1501057" y="4336606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9D7AF24E-9085-47F4-A0FC-DE8BE64EED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1832769"/>
              </p:ext>
            </p:extLst>
          </p:nvPr>
        </p:nvGraphicFramePr>
        <p:xfrm>
          <a:off x="6917812" y="4336606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id="{60990E9A-B798-4CDF-8EF0-811C32DC2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dirty="0"/>
              <a:t>Rencontre 1 :</a:t>
            </a:r>
          </a:p>
        </p:txBody>
      </p:sp>
    </p:spTree>
    <p:extLst>
      <p:ext uri="{BB962C8B-B14F-4D97-AF65-F5344CB8AC3E}">
        <p14:creationId xmlns:p14="http://schemas.microsoft.com/office/powerpoint/2010/main" val="346723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0000">
        <p:sndAc>
          <p:stSnd>
            <p:snd r:embed="rId2" name="chimes.wav"/>
          </p:stSnd>
        </p:sndAc>
      </p:transition>
    </mc:Choice>
    <mc:Fallback xmlns="">
      <p:transition spd="slow" advTm="720000">
        <p:sndAc>
          <p:stSnd>
            <p:snd r:embed="rId23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8CC1D-5F6A-4288-8424-C1C5438A8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1554" y="2766218"/>
            <a:ext cx="4087762" cy="1325563"/>
          </a:xfrm>
        </p:spPr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 du temps 1</a:t>
            </a:r>
          </a:p>
        </p:txBody>
      </p:sp>
    </p:spTree>
    <p:extLst>
      <p:ext uri="{BB962C8B-B14F-4D97-AF65-F5344CB8AC3E}">
        <p14:creationId xmlns:p14="http://schemas.microsoft.com/office/powerpoint/2010/main" val="188394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0">
        <p:sndAc>
          <p:stSnd>
            <p:snd r:embed="rId2" name="chimes.wav"/>
          </p:stSnd>
        </p:sndAc>
      </p:transition>
    </mc:Choice>
    <mc:Fallback xmlns="">
      <p:transition spd="slow" advTm="60000">
        <p:sndAc>
          <p:stSnd>
            <p:snd r:embed="rId3" name="chimes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991F7C-1F85-4F2A-B2EC-A91D0A38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Rencontre 2 :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88D76856-997A-430F-A3C3-FEA9003EB4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7820802"/>
              </p:ext>
            </p:extLst>
          </p:nvPr>
        </p:nvGraphicFramePr>
        <p:xfrm>
          <a:off x="1501058" y="1690687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B30C9C36-3B05-431A-B97C-ACFFEF88C9F3}"/>
              </a:ext>
            </a:extLst>
          </p:cNvPr>
          <p:cNvGraphicFramePr/>
          <p:nvPr/>
        </p:nvGraphicFramePr>
        <p:xfrm>
          <a:off x="6917813" y="1690688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2EEFBB56-14A3-4FAF-8C96-7E5DC3FDE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6989740"/>
              </p:ext>
            </p:extLst>
          </p:nvPr>
        </p:nvGraphicFramePr>
        <p:xfrm>
          <a:off x="3875547" y="4307109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335532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0000">
        <p:sndAc>
          <p:stSnd>
            <p:snd r:embed="rId2" name="chimes.wav"/>
          </p:stSnd>
        </p:sndAc>
      </p:transition>
    </mc:Choice>
    <mc:Fallback xmlns="">
      <p:transition spd="slow" advTm="840000">
        <p:sndAc>
          <p:stSnd>
            <p:snd r:embed="rId18" name="chimes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8CC1D-5F6A-4288-8424-C1C5438A8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1554" y="2766218"/>
            <a:ext cx="4087762" cy="1325563"/>
          </a:xfrm>
        </p:spPr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 du temps 2</a:t>
            </a:r>
          </a:p>
        </p:txBody>
      </p:sp>
    </p:spTree>
    <p:extLst>
      <p:ext uri="{BB962C8B-B14F-4D97-AF65-F5344CB8AC3E}">
        <p14:creationId xmlns:p14="http://schemas.microsoft.com/office/powerpoint/2010/main" val="368796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0">
        <p:sndAc>
          <p:stSnd>
            <p:snd r:embed="rId2" name="chimes.wav"/>
          </p:stSnd>
        </p:sndAc>
      </p:transition>
    </mc:Choice>
    <mc:Fallback xmlns="">
      <p:transition spd="slow" advTm="60000">
        <p:sndAc>
          <p:stSnd>
            <p:snd r:embed="rId3" name="chimes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991F7C-1F85-4F2A-B2EC-A91D0A38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Rencontre 3 :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88D76856-997A-430F-A3C3-FEA9003EB4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3465860"/>
              </p:ext>
            </p:extLst>
          </p:nvPr>
        </p:nvGraphicFramePr>
        <p:xfrm>
          <a:off x="1501058" y="1690687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B30C9C36-3B05-431A-B97C-ACFFEF88C9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3698362"/>
              </p:ext>
            </p:extLst>
          </p:nvPr>
        </p:nvGraphicFramePr>
        <p:xfrm>
          <a:off x="6917813" y="1690688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2EEFBB56-14A3-4FAF-8C96-7E5DC3FDE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4362347"/>
              </p:ext>
            </p:extLst>
          </p:nvPr>
        </p:nvGraphicFramePr>
        <p:xfrm>
          <a:off x="3875547" y="4307109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93915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0000">
        <p:sndAc>
          <p:stSnd>
            <p:snd r:embed="rId2" name="chimes.wav"/>
          </p:stSnd>
        </p:sndAc>
      </p:transition>
    </mc:Choice>
    <mc:Fallback xmlns="">
      <p:transition spd="slow" advTm="840000">
        <p:sndAc>
          <p:stSnd>
            <p:snd r:embed="rId18" name="chimes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8CC1D-5F6A-4288-8424-C1C5438A8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1554" y="2766218"/>
            <a:ext cx="4087762" cy="1325563"/>
          </a:xfrm>
        </p:spPr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 du temps 3</a:t>
            </a:r>
          </a:p>
        </p:txBody>
      </p:sp>
    </p:spTree>
    <p:extLst>
      <p:ext uri="{BB962C8B-B14F-4D97-AF65-F5344CB8AC3E}">
        <p14:creationId xmlns:p14="http://schemas.microsoft.com/office/powerpoint/2010/main" val="1906202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0">
        <p:sndAc>
          <p:stSnd>
            <p:snd r:embed="rId2" name="chimes.wav"/>
          </p:stSnd>
        </p:sndAc>
      </p:transition>
    </mc:Choice>
    <mc:Fallback xmlns="">
      <p:transition spd="slow" advTm="60000">
        <p:sndAc>
          <p:stSnd>
            <p:snd r:embed="rId3" name="chimes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991F7C-1F85-4F2A-B2EC-A91D0A384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Rencontre 4 :</a:t>
            </a: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88D76856-997A-430F-A3C3-FEA9003EB4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5197408"/>
              </p:ext>
            </p:extLst>
          </p:nvPr>
        </p:nvGraphicFramePr>
        <p:xfrm>
          <a:off x="1501058" y="1690687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B30C9C36-3B05-431A-B97C-ACFFEF88C9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5017461"/>
              </p:ext>
            </p:extLst>
          </p:nvPr>
        </p:nvGraphicFramePr>
        <p:xfrm>
          <a:off x="6917813" y="1690688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2EEFBB56-14A3-4FAF-8C96-7E5DC3FDE2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6119428"/>
              </p:ext>
            </p:extLst>
          </p:nvPr>
        </p:nvGraphicFramePr>
        <p:xfrm>
          <a:off x="3875547" y="4307109"/>
          <a:ext cx="3498645" cy="2008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64925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0000">
        <p:sndAc>
          <p:stSnd>
            <p:snd r:embed="rId2" name="chimes.wav"/>
          </p:stSnd>
        </p:sndAc>
      </p:transition>
    </mc:Choice>
    <mc:Fallback xmlns="">
      <p:transition spd="slow" advTm="840000">
        <p:sndAc>
          <p:stSnd>
            <p:snd r:embed="rId18" name="chimes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8CC1D-5F6A-4288-8424-C1C5438A8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0354" y="2898954"/>
            <a:ext cx="1644446" cy="1325563"/>
          </a:xfrm>
        </p:spPr>
        <p:txBody>
          <a:bodyPr/>
          <a:lstStyle/>
          <a:p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140521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0">
        <p:sndAc>
          <p:stSnd>
            <p:snd r:embed="rId2" name="chimes.wav"/>
          </p:stSnd>
        </p:sndAc>
      </p:transition>
    </mc:Choice>
    <mc:Fallback xmlns="">
      <p:transition spd="slow" advTm="60000">
        <p:sndAc>
          <p:stSnd>
            <p:snd r:embed="rId3" name="chimes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105</Words>
  <Application>Microsoft Office PowerPoint</Application>
  <PresentationFormat>Grand écran</PresentationFormat>
  <Paragraphs>59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Speed meeting</vt:lpstr>
      <vt:lpstr>Rencontre 1 :</vt:lpstr>
      <vt:lpstr>Fin du temps 1</vt:lpstr>
      <vt:lpstr>Rencontre 2 :</vt:lpstr>
      <vt:lpstr>Fin du temps 2</vt:lpstr>
      <vt:lpstr>Rencontre 3 :</vt:lpstr>
      <vt:lpstr>Fin du temps 3</vt:lpstr>
      <vt:lpstr>Rencontre 4 :</vt:lpstr>
      <vt:lpstr>Fin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 meeting</dc:title>
  <dc:creator>Philippe GESSET</dc:creator>
  <cp:lastModifiedBy>Philippe GESSET</cp:lastModifiedBy>
  <cp:revision>17</cp:revision>
  <dcterms:created xsi:type="dcterms:W3CDTF">2018-11-09T12:58:54Z</dcterms:created>
  <dcterms:modified xsi:type="dcterms:W3CDTF">2018-11-09T14:52:48Z</dcterms:modified>
</cp:coreProperties>
</file>