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8" r:id="rId2"/>
    <p:sldMasterId id="2147483700" r:id="rId3"/>
  </p:sldMasterIdLst>
  <p:notesMasterIdLst>
    <p:notesMasterId r:id="rId24"/>
  </p:notesMasterIdLst>
  <p:sldIdLst>
    <p:sldId id="290" r:id="rId4"/>
    <p:sldId id="331" r:id="rId5"/>
    <p:sldId id="334" r:id="rId6"/>
    <p:sldId id="300" r:id="rId7"/>
    <p:sldId id="305" r:id="rId8"/>
    <p:sldId id="306" r:id="rId9"/>
    <p:sldId id="319" r:id="rId10"/>
    <p:sldId id="311" r:id="rId11"/>
    <p:sldId id="312" r:id="rId12"/>
    <p:sldId id="313" r:id="rId13"/>
    <p:sldId id="314" r:id="rId14"/>
    <p:sldId id="315" r:id="rId15"/>
    <p:sldId id="316" r:id="rId16"/>
    <p:sldId id="332" r:id="rId17"/>
    <p:sldId id="323" r:id="rId18"/>
    <p:sldId id="307" r:id="rId19"/>
    <p:sldId id="318" r:id="rId20"/>
    <p:sldId id="330" r:id="rId21"/>
    <p:sldId id="333" r:id="rId22"/>
    <p:sldId id="30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45AA5"/>
    <a:srgbClr val="FF9F00"/>
    <a:srgbClr val="FF9900"/>
    <a:srgbClr val="FF7C80"/>
    <a:srgbClr val="FFCC00"/>
    <a:srgbClr val="0033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2" autoAdjust="0"/>
    <p:restoredTop sz="96101" autoAdjust="0"/>
  </p:normalViewPr>
  <p:slideViewPr>
    <p:cSldViewPr snapToGrid="0">
      <p:cViewPr varScale="1">
        <p:scale>
          <a:sx n="81" d="100"/>
          <a:sy n="81" d="100"/>
        </p:scale>
        <p:origin x="67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AFF597-AF10-4A4D-BE19-7335B6A18851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09E02CC-BC96-4582-A5E4-F879D9B3658B}">
      <dgm:prSet phldrT="[Texte]"/>
      <dgm:spPr/>
      <dgm:t>
        <a:bodyPr/>
        <a:lstStyle/>
        <a:p>
          <a:r>
            <a:rPr lang="fr-FR" b="1"/>
            <a:t>INCLUSION</a:t>
          </a:r>
          <a:endParaRPr lang="fr-FR" b="1" dirty="0"/>
        </a:p>
      </dgm:t>
    </dgm:pt>
    <dgm:pt modelId="{188ABB87-54EE-4C28-B6C0-D5A9D92A7C79}" type="parTrans" cxnId="{040A9D81-EFE8-4375-BB39-7077F9A2A75D}">
      <dgm:prSet/>
      <dgm:spPr/>
      <dgm:t>
        <a:bodyPr/>
        <a:lstStyle/>
        <a:p>
          <a:endParaRPr lang="fr-FR"/>
        </a:p>
      </dgm:t>
    </dgm:pt>
    <dgm:pt modelId="{790856D2-6332-4A3F-BD66-C082B3044CDF}" type="sibTrans" cxnId="{040A9D81-EFE8-4375-BB39-7077F9A2A75D}">
      <dgm:prSet/>
      <dgm:spPr/>
      <dgm:t>
        <a:bodyPr/>
        <a:lstStyle/>
        <a:p>
          <a:endParaRPr lang="fr-FR"/>
        </a:p>
      </dgm:t>
    </dgm:pt>
    <dgm:pt modelId="{AEC3193A-A578-4E1C-B3F2-8EB7CB6819AA}">
      <dgm:prSet phldrT="[Texte]" custT="1"/>
      <dgm:spPr/>
      <dgm:t>
        <a:bodyPr/>
        <a:lstStyle/>
        <a:p>
          <a:r>
            <a:rPr lang="fr-FR" sz="14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COMPRENDRE</a:t>
          </a:r>
        </a:p>
      </dgm:t>
    </dgm:pt>
    <dgm:pt modelId="{D5F2D7E9-DCC0-43D9-B7A0-C38D7E9DA25D}" type="parTrans" cxnId="{B84E5E19-6A47-4BA3-AA06-016CF279D90B}">
      <dgm:prSet/>
      <dgm:spPr/>
      <dgm:t>
        <a:bodyPr/>
        <a:lstStyle/>
        <a:p>
          <a:endParaRPr lang="fr-FR"/>
        </a:p>
      </dgm:t>
    </dgm:pt>
    <dgm:pt modelId="{DE2D6A93-08C1-41A5-BECD-98247FC8DE45}" type="sibTrans" cxnId="{B84E5E19-6A47-4BA3-AA06-016CF279D90B}">
      <dgm:prSet/>
      <dgm:spPr/>
      <dgm:t>
        <a:bodyPr/>
        <a:lstStyle/>
        <a:p>
          <a:endParaRPr lang="fr-FR"/>
        </a:p>
      </dgm:t>
    </dgm:pt>
    <dgm:pt modelId="{23CAD165-7E23-408E-B941-F19D2D614848}">
      <dgm:prSet phldrT="[Texte]" custT="1"/>
      <dgm:spPr/>
      <dgm:t>
        <a:bodyPr/>
        <a:lstStyle/>
        <a:p>
          <a:r>
            <a:rPr lang="fr-FR" sz="1400" b="1" dirty="0">
              <a:latin typeface="Arial Narrow" panose="020B0606020202030204" pitchFamily="34" charset="0"/>
            </a:rPr>
            <a:t>EXPERIMENTER</a:t>
          </a:r>
        </a:p>
      </dgm:t>
    </dgm:pt>
    <dgm:pt modelId="{DF646429-5F67-40BF-9290-4010AF418C05}" type="parTrans" cxnId="{6A33D5BE-4953-440B-AB30-AA408B6D2491}">
      <dgm:prSet/>
      <dgm:spPr/>
      <dgm:t>
        <a:bodyPr/>
        <a:lstStyle/>
        <a:p>
          <a:endParaRPr lang="fr-FR"/>
        </a:p>
      </dgm:t>
    </dgm:pt>
    <dgm:pt modelId="{BDFBF65E-7C12-4198-AAD8-8BA987E82378}" type="sibTrans" cxnId="{6A33D5BE-4953-440B-AB30-AA408B6D2491}">
      <dgm:prSet/>
      <dgm:spPr/>
      <dgm:t>
        <a:bodyPr/>
        <a:lstStyle/>
        <a:p>
          <a:endParaRPr lang="fr-FR"/>
        </a:p>
      </dgm:t>
    </dgm:pt>
    <dgm:pt modelId="{185E5B58-3D8B-4D7C-BA84-86241B469CA5}">
      <dgm:prSet phldrT="[Texte]" custT="1"/>
      <dgm:spPr/>
      <dgm:t>
        <a:bodyPr/>
        <a:lstStyle/>
        <a:p>
          <a:r>
            <a:rPr lang="fr-FR" sz="14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S’ENGAGER</a:t>
          </a:r>
        </a:p>
      </dgm:t>
    </dgm:pt>
    <dgm:pt modelId="{8F0AF3DA-6527-4BA7-AFCC-65CE44441CB7}" type="parTrans" cxnId="{D94E7CC9-5918-4D23-9415-BCF3E9D4D92C}">
      <dgm:prSet/>
      <dgm:spPr/>
      <dgm:t>
        <a:bodyPr/>
        <a:lstStyle/>
        <a:p>
          <a:endParaRPr lang="fr-FR"/>
        </a:p>
      </dgm:t>
    </dgm:pt>
    <dgm:pt modelId="{BEAFBA71-468A-43E3-B512-9246B6832E5C}" type="sibTrans" cxnId="{D94E7CC9-5918-4D23-9415-BCF3E9D4D92C}">
      <dgm:prSet/>
      <dgm:spPr/>
      <dgm:t>
        <a:bodyPr/>
        <a:lstStyle/>
        <a:p>
          <a:endParaRPr lang="fr-FR"/>
        </a:p>
      </dgm:t>
    </dgm:pt>
    <dgm:pt modelId="{558B12F8-8602-4CFE-AFD1-D41B09F68250}" type="pres">
      <dgm:prSet presAssocID="{C7AFF597-AF10-4A4D-BE19-7335B6A1885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C48BE0D-98C7-46AD-9208-4C5E7690F5FA}" type="pres">
      <dgm:prSet presAssocID="{E09E02CC-BC96-4582-A5E4-F879D9B3658B}" presName="centerShape" presStyleLbl="node0" presStyleIdx="0" presStyleCnt="1"/>
      <dgm:spPr/>
    </dgm:pt>
    <dgm:pt modelId="{FBF64739-44BA-465A-B780-2FE5E8C89EE0}" type="pres">
      <dgm:prSet presAssocID="{AEC3193A-A578-4E1C-B3F2-8EB7CB6819AA}" presName="node" presStyleLbl="node1" presStyleIdx="0" presStyleCnt="3" custScaleX="134305" custScaleY="134305" custRadScaleRad="101055" custRadScaleInc="2217">
        <dgm:presLayoutVars>
          <dgm:bulletEnabled val="1"/>
        </dgm:presLayoutVars>
      </dgm:prSet>
      <dgm:spPr/>
    </dgm:pt>
    <dgm:pt modelId="{2E1FD76E-6F90-40A9-A356-9C5DE4AB5AEE}" type="pres">
      <dgm:prSet presAssocID="{AEC3193A-A578-4E1C-B3F2-8EB7CB6819AA}" presName="dummy" presStyleCnt="0"/>
      <dgm:spPr/>
    </dgm:pt>
    <dgm:pt modelId="{5460BD0C-B56C-4D65-B223-A68930EC7668}" type="pres">
      <dgm:prSet presAssocID="{DE2D6A93-08C1-41A5-BECD-98247FC8DE45}" presName="sibTrans" presStyleLbl="sibTrans2D1" presStyleIdx="0" presStyleCnt="3"/>
      <dgm:spPr/>
    </dgm:pt>
    <dgm:pt modelId="{E9CB916B-4210-4A43-B5A9-6E17353B9083}" type="pres">
      <dgm:prSet presAssocID="{23CAD165-7E23-408E-B941-F19D2D614848}" presName="node" presStyleLbl="node1" presStyleIdx="1" presStyleCnt="3" custScaleX="134305" custScaleY="134305">
        <dgm:presLayoutVars>
          <dgm:bulletEnabled val="1"/>
        </dgm:presLayoutVars>
      </dgm:prSet>
      <dgm:spPr/>
    </dgm:pt>
    <dgm:pt modelId="{24AEAE7E-35DB-4389-81EA-6FDD04EBB4D9}" type="pres">
      <dgm:prSet presAssocID="{23CAD165-7E23-408E-B941-F19D2D614848}" presName="dummy" presStyleCnt="0"/>
      <dgm:spPr/>
    </dgm:pt>
    <dgm:pt modelId="{BAD2E7B2-9B72-4413-A08F-8DFEFC445379}" type="pres">
      <dgm:prSet presAssocID="{BDFBF65E-7C12-4198-AAD8-8BA987E82378}" presName="sibTrans" presStyleLbl="sibTrans2D1" presStyleIdx="1" presStyleCnt="3"/>
      <dgm:spPr/>
    </dgm:pt>
    <dgm:pt modelId="{7749589B-A6B9-4BE8-B158-EC3B665C5224}" type="pres">
      <dgm:prSet presAssocID="{185E5B58-3D8B-4D7C-BA84-86241B469CA5}" presName="node" presStyleLbl="node1" presStyleIdx="2" presStyleCnt="3" custScaleX="134305" custScaleY="134305">
        <dgm:presLayoutVars>
          <dgm:bulletEnabled val="1"/>
        </dgm:presLayoutVars>
      </dgm:prSet>
      <dgm:spPr/>
    </dgm:pt>
    <dgm:pt modelId="{03C2FE6A-2C0D-4C2F-82BE-8F90545656FF}" type="pres">
      <dgm:prSet presAssocID="{185E5B58-3D8B-4D7C-BA84-86241B469CA5}" presName="dummy" presStyleCnt="0"/>
      <dgm:spPr/>
    </dgm:pt>
    <dgm:pt modelId="{D598D289-4ADB-428A-B17D-1B960F85B3B4}" type="pres">
      <dgm:prSet presAssocID="{BEAFBA71-468A-43E3-B512-9246B6832E5C}" presName="sibTrans" presStyleLbl="sibTrans2D1" presStyleIdx="2" presStyleCnt="3"/>
      <dgm:spPr/>
    </dgm:pt>
  </dgm:ptLst>
  <dgm:cxnLst>
    <dgm:cxn modelId="{B65B7A0D-026B-47EA-8245-1D8293E741E0}" type="presOf" srcId="{23CAD165-7E23-408E-B941-F19D2D614848}" destId="{E9CB916B-4210-4A43-B5A9-6E17353B9083}" srcOrd="0" destOrd="0" presId="urn:microsoft.com/office/officeart/2005/8/layout/radial6"/>
    <dgm:cxn modelId="{B84E5E19-6A47-4BA3-AA06-016CF279D90B}" srcId="{E09E02CC-BC96-4582-A5E4-F879D9B3658B}" destId="{AEC3193A-A578-4E1C-B3F2-8EB7CB6819AA}" srcOrd="0" destOrd="0" parTransId="{D5F2D7E9-DCC0-43D9-B7A0-C38D7E9DA25D}" sibTransId="{DE2D6A93-08C1-41A5-BECD-98247FC8DE45}"/>
    <dgm:cxn modelId="{0DA42E32-E320-4A81-9582-0DEFB91FBBE4}" type="presOf" srcId="{AEC3193A-A578-4E1C-B3F2-8EB7CB6819AA}" destId="{FBF64739-44BA-465A-B780-2FE5E8C89EE0}" srcOrd="0" destOrd="0" presId="urn:microsoft.com/office/officeart/2005/8/layout/radial6"/>
    <dgm:cxn modelId="{60A5C149-B5D0-4FB3-AD33-6E69B14D739E}" type="presOf" srcId="{BEAFBA71-468A-43E3-B512-9246B6832E5C}" destId="{D598D289-4ADB-428A-B17D-1B960F85B3B4}" srcOrd="0" destOrd="0" presId="urn:microsoft.com/office/officeart/2005/8/layout/radial6"/>
    <dgm:cxn modelId="{0B99504A-74CF-4F42-9E39-B8AEE4CBAFC5}" type="presOf" srcId="{C7AFF597-AF10-4A4D-BE19-7335B6A18851}" destId="{558B12F8-8602-4CFE-AFD1-D41B09F68250}" srcOrd="0" destOrd="0" presId="urn:microsoft.com/office/officeart/2005/8/layout/radial6"/>
    <dgm:cxn modelId="{A19D524E-1C99-4037-986B-944FBE3C1187}" type="presOf" srcId="{BDFBF65E-7C12-4198-AAD8-8BA987E82378}" destId="{BAD2E7B2-9B72-4413-A08F-8DFEFC445379}" srcOrd="0" destOrd="0" presId="urn:microsoft.com/office/officeart/2005/8/layout/radial6"/>
    <dgm:cxn modelId="{040A9D81-EFE8-4375-BB39-7077F9A2A75D}" srcId="{C7AFF597-AF10-4A4D-BE19-7335B6A18851}" destId="{E09E02CC-BC96-4582-A5E4-F879D9B3658B}" srcOrd="0" destOrd="0" parTransId="{188ABB87-54EE-4C28-B6C0-D5A9D92A7C79}" sibTransId="{790856D2-6332-4A3F-BD66-C082B3044CDF}"/>
    <dgm:cxn modelId="{6A33D5BE-4953-440B-AB30-AA408B6D2491}" srcId="{E09E02CC-BC96-4582-A5E4-F879D9B3658B}" destId="{23CAD165-7E23-408E-B941-F19D2D614848}" srcOrd="1" destOrd="0" parTransId="{DF646429-5F67-40BF-9290-4010AF418C05}" sibTransId="{BDFBF65E-7C12-4198-AAD8-8BA987E82378}"/>
    <dgm:cxn modelId="{D94E7CC9-5918-4D23-9415-BCF3E9D4D92C}" srcId="{E09E02CC-BC96-4582-A5E4-F879D9B3658B}" destId="{185E5B58-3D8B-4D7C-BA84-86241B469CA5}" srcOrd="2" destOrd="0" parTransId="{8F0AF3DA-6527-4BA7-AFCC-65CE44441CB7}" sibTransId="{BEAFBA71-468A-43E3-B512-9246B6832E5C}"/>
    <dgm:cxn modelId="{C9101CDE-5291-4081-9B61-DE0E00722F47}" type="presOf" srcId="{185E5B58-3D8B-4D7C-BA84-86241B469CA5}" destId="{7749589B-A6B9-4BE8-B158-EC3B665C5224}" srcOrd="0" destOrd="0" presId="urn:microsoft.com/office/officeart/2005/8/layout/radial6"/>
    <dgm:cxn modelId="{00519BE9-130F-4514-B319-7CF3A5B13B8D}" type="presOf" srcId="{E09E02CC-BC96-4582-A5E4-F879D9B3658B}" destId="{3C48BE0D-98C7-46AD-9208-4C5E7690F5FA}" srcOrd="0" destOrd="0" presId="urn:microsoft.com/office/officeart/2005/8/layout/radial6"/>
    <dgm:cxn modelId="{E2FFB1FA-69DE-4CDE-A07C-5ABED6FC4EFF}" type="presOf" srcId="{DE2D6A93-08C1-41A5-BECD-98247FC8DE45}" destId="{5460BD0C-B56C-4D65-B223-A68930EC7668}" srcOrd="0" destOrd="0" presId="urn:microsoft.com/office/officeart/2005/8/layout/radial6"/>
    <dgm:cxn modelId="{AACE9092-DE55-410B-9C7F-8D3C1735AC86}" type="presParOf" srcId="{558B12F8-8602-4CFE-AFD1-D41B09F68250}" destId="{3C48BE0D-98C7-46AD-9208-4C5E7690F5FA}" srcOrd="0" destOrd="0" presId="urn:microsoft.com/office/officeart/2005/8/layout/radial6"/>
    <dgm:cxn modelId="{49A53396-5CC7-4BF0-9E22-934A877F1D37}" type="presParOf" srcId="{558B12F8-8602-4CFE-AFD1-D41B09F68250}" destId="{FBF64739-44BA-465A-B780-2FE5E8C89EE0}" srcOrd="1" destOrd="0" presId="urn:microsoft.com/office/officeart/2005/8/layout/radial6"/>
    <dgm:cxn modelId="{E0391D2E-2EEA-4C1C-A987-DA1240C70687}" type="presParOf" srcId="{558B12F8-8602-4CFE-AFD1-D41B09F68250}" destId="{2E1FD76E-6F90-40A9-A356-9C5DE4AB5AEE}" srcOrd="2" destOrd="0" presId="urn:microsoft.com/office/officeart/2005/8/layout/radial6"/>
    <dgm:cxn modelId="{8A712B6B-D013-4B0F-B88B-33E686C7ADA2}" type="presParOf" srcId="{558B12F8-8602-4CFE-AFD1-D41B09F68250}" destId="{5460BD0C-B56C-4D65-B223-A68930EC7668}" srcOrd="3" destOrd="0" presId="urn:microsoft.com/office/officeart/2005/8/layout/radial6"/>
    <dgm:cxn modelId="{29F1C607-6568-4487-9D04-DB3019DBB359}" type="presParOf" srcId="{558B12F8-8602-4CFE-AFD1-D41B09F68250}" destId="{E9CB916B-4210-4A43-B5A9-6E17353B9083}" srcOrd="4" destOrd="0" presId="urn:microsoft.com/office/officeart/2005/8/layout/radial6"/>
    <dgm:cxn modelId="{071B72BD-04BE-410E-9E5A-4BB8DB08B795}" type="presParOf" srcId="{558B12F8-8602-4CFE-AFD1-D41B09F68250}" destId="{24AEAE7E-35DB-4389-81EA-6FDD04EBB4D9}" srcOrd="5" destOrd="0" presId="urn:microsoft.com/office/officeart/2005/8/layout/radial6"/>
    <dgm:cxn modelId="{50836451-7480-4D17-BC36-4EB1D504A901}" type="presParOf" srcId="{558B12F8-8602-4CFE-AFD1-D41B09F68250}" destId="{BAD2E7B2-9B72-4413-A08F-8DFEFC445379}" srcOrd="6" destOrd="0" presId="urn:microsoft.com/office/officeart/2005/8/layout/radial6"/>
    <dgm:cxn modelId="{65029DAF-9F1C-436B-881C-83FB069D0277}" type="presParOf" srcId="{558B12F8-8602-4CFE-AFD1-D41B09F68250}" destId="{7749589B-A6B9-4BE8-B158-EC3B665C5224}" srcOrd="7" destOrd="0" presId="urn:microsoft.com/office/officeart/2005/8/layout/radial6"/>
    <dgm:cxn modelId="{23981A0F-5072-4E05-84DC-B319A3F65FF1}" type="presParOf" srcId="{558B12F8-8602-4CFE-AFD1-D41B09F68250}" destId="{03C2FE6A-2C0D-4C2F-82BE-8F90545656FF}" srcOrd="8" destOrd="0" presId="urn:microsoft.com/office/officeart/2005/8/layout/radial6"/>
    <dgm:cxn modelId="{B6A5A1F3-66A5-4057-9C4F-28B1819F0533}" type="presParOf" srcId="{558B12F8-8602-4CFE-AFD1-D41B09F68250}" destId="{D598D289-4ADB-428A-B17D-1B960F85B3B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1DA7B9-D966-4353-B137-333D34CB8B98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390C1F1A-CEF1-4049-9458-F0713CAC61E4}">
      <dgm:prSet phldrT="[Texte]" custT="1"/>
      <dgm:spPr>
        <a:solidFill>
          <a:srgbClr val="00B0F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>
              <a:latin typeface="Calibri" panose="020F0502020204030204" pitchFamily="34" charset="0"/>
            </a:rPr>
            <a:t>entre 2 classes de 2 étudiants du groupe </a:t>
          </a:r>
          <a:endParaRPr lang="fr-FR" sz="1600" dirty="0"/>
        </a:p>
      </dgm:t>
    </dgm:pt>
    <dgm:pt modelId="{57A32F4F-FB4D-4508-AAA2-4C75A027F8A3}" type="parTrans" cxnId="{791C2A0A-3A86-457E-9EB4-A979763D699E}">
      <dgm:prSet/>
      <dgm:spPr/>
      <dgm:t>
        <a:bodyPr/>
        <a:lstStyle/>
        <a:p>
          <a:endParaRPr lang="fr-FR"/>
        </a:p>
      </dgm:t>
    </dgm:pt>
    <dgm:pt modelId="{9AF8D58C-93E1-45AB-85BB-76ACFEB78745}" type="sibTrans" cxnId="{791C2A0A-3A86-457E-9EB4-A979763D699E}">
      <dgm:prSet/>
      <dgm:spPr/>
      <dgm:t>
        <a:bodyPr/>
        <a:lstStyle/>
        <a:p>
          <a:endParaRPr lang="fr-FR"/>
        </a:p>
      </dgm:t>
    </dgm:pt>
    <dgm:pt modelId="{81ACA69B-E00B-4B8E-8123-23819D89D7E2}">
      <dgm:prSet phldrT="[Texte]" custT="1"/>
      <dgm:spPr>
        <a:solidFill>
          <a:srgbClr val="FF99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entre 2 classes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de l’école </a:t>
          </a:r>
        </a:p>
      </dgm:t>
    </dgm:pt>
    <dgm:pt modelId="{8892602D-47F6-4F5B-B093-BD20EBEA0AF0}" type="parTrans" cxnId="{FDDC492C-E1CF-44CB-96C0-C04A8357856F}">
      <dgm:prSet/>
      <dgm:spPr/>
      <dgm:t>
        <a:bodyPr/>
        <a:lstStyle/>
        <a:p>
          <a:endParaRPr lang="fr-FR"/>
        </a:p>
      </dgm:t>
    </dgm:pt>
    <dgm:pt modelId="{94103604-4D59-43DC-8E49-4EBE97BE48DD}" type="sibTrans" cxnId="{FDDC492C-E1CF-44CB-96C0-C04A8357856F}">
      <dgm:prSet/>
      <dgm:spPr/>
      <dgm:t>
        <a:bodyPr/>
        <a:lstStyle/>
        <a:p>
          <a:endParaRPr lang="fr-FR"/>
        </a:p>
      </dgm:t>
    </dgm:pt>
    <dgm:pt modelId="{F727E609-F352-4830-909B-B46E67CDEFA9}">
      <dgm:prSet phldrT="[Texte]" custT="1"/>
      <dgm:spPr>
        <a:solidFill>
          <a:srgbClr val="FF00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au sein d’une programmation USEP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(classe affiliée) </a:t>
          </a:r>
        </a:p>
      </dgm:t>
    </dgm:pt>
    <dgm:pt modelId="{BE9D22E9-E437-41FE-AEA7-9762ED77AC6C}" type="parTrans" cxnId="{02AFF8B6-7AA9-44EB-A9ED-AB7143333A09}">
      <dgm:prSet/>
      <dgm:spPr/>
      <dgm:t>
        <a:bodyPr/>
        <a:lstStyle/>
        <a:p>
          <a:endParaRPr lang="fr-FR"/>
        </a:p>
      </dgm:t>
    </dgm:pt>
    <dgm:pt modelId="{8AA1AE2C-6A8D-4F2D-B3B7-1C009D4F9520}" type="sibTrans" cxnId="{02AFF8B6-7AA9-44EB-A9ED-AB7143333A09}">
      <dgm:prSet/>
      <dgm:spPr/>
      <dgm:t>
        <a:bodyPr/>
        <a:lstStyle/>
        <a:p>
          <a:endParaRPr lang="fr-FR"/>
        </a:p>
      </dgm:t>
    </dgm:pt>
    <dgm:pt modelId="{5BAD0AB6-9DA5-4DA0-AD03-D11DF57DA04D}">
      <dgm:prSet phldrT="[Texte]" custT="1"/>
      <dgm:spPr>
        <a:solidFill>
          <a:srgbClr val="92D05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>
              <a:latin typeface="Calibri" panose="020F0502020204030204" pitchFamily="34" charset="0"/>
            </a:rPr>
            <a:t>au sein de sa classe,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>
              <a:latin typeface="Calibri" panose="020F0502020204030204" pitchFamily="34" charset="0"/>
            </a:rPr>
            <a:t>dans un projet </a:t>
          </a:r>
          <a:endParaRPr lang="fr-FR" sz="1600" dirty="0"/>
        </a:p>
      </dgm:t>
    </dgm:pt>
    <dgm:pt modelId="{A7B47542-1871-4015-9CA7-110266160F24}" type="parTrans" cxnId="{EAB9A1F2-A4FB-46C3-A034-B74D7E4E2340}">
      <dgm:prSet/>
      <dgm:spPr/>
      <dgm:t>
        <a:bodyPr/>
        <a:lstStyle/>
        <a:p>
          <a:endParaRPr lang="fr-FR"/>
        </a:p>
      </dgm:t>
    </dgm:pt>
    <dgm:pt modelId="{A3F583C2-723B-4A85-A8C8-E877522F121B}" type="sibTrans" cxnId="{EAB9A1F2-A4FB-46C3-A034-B74D7E4E2340}">
      <dgm:prSet/>
      <dgm:spPr/>
      <dgm:t>
        <a:bodyPr/>
        <a:lstStyle/>
        <a:p>
          <a:endParaRPr lang="fr-FR"/>
        </a:p>
      </dgm:t>
    </dgm:pt>
    <dgm:pt modelId="{211569BD-6392-449C-A99E-A5F4211CB2F7}" type="pres">
      <dgm:prSet presAssocID="{9F1DA7B9-D966-4353-B137-333D34CB8B98}" presName="cycle" presStyleCnt="0">
        <dgm:presLayoutVars>
          <dgm:dir/>
          <dgm:resizeHandles val="exact"/>
        </dgm:presLayoutVars>
      </dgm:prSet>
      <dgm:spPr/>
    </dgm:pt>
    <dgm:pt modelId="{A3284E70-B709-44D7-9FE5-2D9B8520B573}" type="pres">
      <dgm:prSet presAssocID="{390C1F1A-CEF1-4049-9458-F0713CAC61E4}" presName="node" presStyleLbl="node1" presStyleIdx="0" presStyleCnt="4">
        <dgm:presLayoutVars>
          <dgm:bulletEnabled val="1"/>
        </dgm:presLayoutVars>
      </dgm:prSet>
      <dgm:spPr/>
    </dgm:pt>
    <dgm:pt modelId="{889BE8D2-A649-400D-82AD-B6E57210B402}" type="pres">
      <dgm:prSet presAssocID="{390C1F1A-CEF1-4049-9458-F0713CAC61E4}" presName="spNode" presStyleCnt="0"/>
      <dgm:spPr/>
    </dgm:pt>
    <dgm:pt modelId="{1BDE8BFB-1790-4155-9F86-ED54D92F314A}" type="pres">
      <dgm:prSet presAssocID="{9AF8D58C-93E1-45AB-85BB-76ACFEB78745}" presName="sibTrans" presStyleLbl="sibTrans1D1" presStyleIdx="0" presStyleCnt="4"/>
      <dgm:spPr/>
    </dgm:pt>
    <dgm:pt modelId="{725CBF6B-B928-4AF9-B890-DED74B0B7207}" type="pres">
      <dgm:prSet presAssocID="{81ACA69B-E00B-4B8E-8123-23819D89D7E2}" presName="node" presStyleLbl="node1" presStyleIdx="1" presStyleCnt="4">
        <dgm:presLayoutVars>
          <dgm:bulletEnabled val="1"/>
        </dgm:presLayoutVars>
      </dgm:prSet>
      <dgm:spPr/>
    </dgm:pt>
    <dgm:pt modelId="{01DBA4C2-6895-4614-BCD0-15643FF7F618}" type="pres">
      <dgm:prSet presAssocID="{81ACA69B-E00B-4B8E-8123-23819D89D7E2}" presName="spNode" presStyleCnt="0"/>
      <dgm:spPr/>
    </dgm:pt>
    <dgm:pt modelId="{8886A965-36BA-4747-B45B-A161E8848720}" type="pres">
      <dgm:prSet presAssocID="{94103604-4D59-43DC-8E49-4EBE97BE48DD}" presName="sibTrans" presStyleLbl="sibTrans1D1" presStyleIdx="1" presStyleCnt="4"/>
      <dgm:spPr/>
    </dgm:pt>
    <dgm:pt modelId="{FA9C6DA4-5DCD-4972-9DEA-FE880544B684}" type="pres">
      <dgm:prSet presAssocID="{F727E609-F352-4830-909B-B46E67CDEFA9}" presName="node" presStyleLbl="node1" presStyleIdx="2" presStyleCnt="4">
        <dgm:presLayoutVars>
          <dgm:bulletEnabled val="1"/>
        </dgm:presLayoutVars>
      </dgm:prSet>
      <dgm:spPr/>
    </dgm:pt>
    <dgm:pt modelId="{287ADC8E-C45E-4A08-B31B-D6D5AF0B70CB}" type="pres">
      <dgm:prSet presAssocID="{F727E609-F352-4830-909B-B46E67CDEFA9}" presName="spNode" presStyleCnt="0"/>
      <dgm:spPr/>
    </dgm:pt>
    <dgm:pt modelId="{1AB06FC7-41BA-4B65-977C-0044A019CF90}" type="pres">
      <dgm:prSet presAssocID="{8AA1AE2C-6A8D-4F2D-B3B7-1C009D4F9520}" presName="sibTrans" presStyleLbl="sibTrans1D1" presStyleIdx="2" presStyleCnt="4"/>
      <dgm:spPr/>
    </dgm:pt>
    <dgm:pt modelId="{3195E10D-939D-4108-8F4B-5CDD5EE32AB6}" type="pres">
      <dgm:prSet presAssocID="{5BAD0AB6-9DA5-4DA0-AD03-D11DF57DA04D}" presName="node" presStyleLbl="node1" presStyleIdx="3" presStyleCnt="4">
        <dgm:presLayoutVars>
          <dgm:bulletEnabled val="1"/>
        </dgm:presLayoutVars>
      </dgm:prSet>
      <dgm:spPr/>
    </dgm:pt>
    <dgm:pt modelId="{01054D60-5AE9-4BE2-A761-9544A620CABA}" type="pres">
      <dgm:prSet presAssocID="{5BAD0AB6-9DA5-4DA0-AD03-D11DF57DA04D}" presName="spNode" presStyleCnt="0"/>
      <dgm:spPr/>
    </dgm:pt>
    <dgm:pt modelId="{3EEB2B52-6F74-4217-B661-B127E682412E}" type="pres">
      <dgm:prSet presAssocID="{A3F583C2-723B-4A85-A8C8-E877522F121B}" presName="sibTrans" presStyleLbl="sibTrans1D1" presStyleIdx="3" presStyleCnt="4"/>
      <dgm:spPr/>
    </dgm:pt>
  </dgm:ptLst>
  <dgm:cxnLst>
    <dgm:cxn modelId="{791C2A0A-3A86-457E-9EB4-A979763D699E}" srcId="{9F1DA7B9-D966-4353-B137-333D34CB8B98}" destId="{390C1F1A-CEF1-4049-9458-F0713CAC61E4}" srcOrd="0" destOrd="0" parTransId="{57A32F4F-FB4D-4508-AAA2-4C75A027F8A3}" sibTransId="{9AF8D58C-93E1-45AB-85BB-76ACFEB78745}"/>
    <dgm:cxn modelId="{FDDC492C-E1CF-44CB-96C0-C04A8357856F}" srcId="{9F1DA7B9-D966-4353-B137-333D34CB8B98}" destId="{81ACA69B-E00B-4B8E-8123-23819D89D7E2}" srcOrd="1" destOrd="0" parTransId="{8892602D-47F6-4F5B-B093-BD20EBEA0AF0}" sibTransId="{94103604-4D59-43DC-8E49-4EBE97BE48DD}"/>
    <dgm:cxn modelId="{B34DC55E-1B90-44D6-8373-C69CB43273FD}" type="presOf" srcId="{8AA1AE2C-6A8D-4F2D-B3B7-1C009D4F9520}" destId="{1AB06FC7-41BA-4B65-977C-0044A019CF90}" srcOrd="0" destOrd="0" presId="urn:microsoft.com/office/officeart/2005/8/layout/cycle6"/>
    <dgm:cxn modelId="{D5548847-749A-483F-B9C3-639EF53A5634}" type="presOf" srcId="{9F1DA7B9-D966-4353-B137-333D34CB8B98}" destId="{211569BD-6392-449C-A99E-A5F4211CB2F7}" srcOrd="0" destOrd="0" presId="urn:microsoft.com/office/officeart/2005/8/layout/cycle6"/>
    <dgm:cxn modelId="{ADEA974C-A443-494B-947E-69D58137C53D}" type="presOf" srcId="{390C1F1A-CEF1-4049-9458-F0713CAC61E4}" destId="{A3284E70-B709-44D7-9FE5-2D9B8520B573}" srcOrd="0" destOrd="0" presId="urn:microsoft.com/office/officeart/2005/8/layout/cycle6"/>
    <dgm:cxn modelId="{E7AED27F-D89C-4A08-8B6F-E27F71A412A0}" type="presOf" srcId="{A3F583C2-723B-4A85-A8C8-E877522F121B}" destId="{3EEB2B52-6F74-4217-B661-B127E682412E}" srcOrd="0" destOrd="0" presId="urn:microsoft.com/office/officeart/2005/8/layout/cycle6"/>
    <dgm:cxn modelId="{CC84CAA4-5048-429D-A047-4DB59FCF8378}" type="presOf" srcId="{94103604-4D59-43DC-8E49-4EBE97BE48DD}" destId="{8886A965-36BA-4747-B45B-A161E8848720}" srcOrd="0" destOrd="0" presId="urn:microsoft.com/office/officeart/2005/8/layout/cycle6"/>
    <dgm:cxn modelId="{02AFF8B6-7AA9-44EB-A9ED-AB7143333A09}" srcId="{9F1DA7B9-D966-4353-B137-333D34CB8B98}" destId="{F727E609-F352-4830-909B-B46E67CDEFA9}" srcOrd="2" destOrd="0" parTransId="{BE9D22E9-E437-41FE-AEA7-9762ED77AC6C}" sibTransId="{8AA1AE2C-6A8D-4F2D-B3B7-1C009D4F9520}"/>
    <dgm:cxn modelId="{5C523DC7-EEB7-4F33-BBCF-9B0E1414EBE5}" type="presOf" srcId="{81ACA69B-E00B-4B8E-8123-23819D89D7E2}" destId="{725CBF6B-B928-4AF9-B890-DED74B0B7207}" srcOrd="0" destOrd="0" presId="urn:microsoft.com/office/officeart/2005/8/layout/cycle6"/>
    <dgm:cxn modelId="{CA6B18D0-B0B5-48C1-97A5-40F5E353B893}" type="presOf" srcId="{9AF8D58C-93E1-45AB-85BB-76ACFEB78745}" destId="{1BDE8BFB-1790-4155-9F86-ED54D92F314A}" srcOrd="0" destOrd="0" presId="urn:microsoft.com/office/officeart/2005/8/layout/cycle6"/>
    <dgm:cxn modelId="{8F0396D3-72FA-4BB5-86D3-9A3999040049}" type="presOf" srcId="{5BAD0AB6-9DA5-4DA0-AD03-D11DF57DA04D}" destId="{3195E10D-939D-4108-8F4B-5CDD5EE32AB6}" srcOrd="0" destOrd="0" presId="urn:microsoft.com/office/officeart/2005/8/layout/cycle6"/>
    <dgm:cxn modelId="{81B891DD-B582-426F-8E8D-D5780955A4A2}" type="presOf" srcId="{F727E609-F352-4830-909B-B46E67CDEFA9}" destId="{FA9C6DA4-5DCD-4972-9DEA-FE880544B684}" srcOrd="0" destOrd="0" presId="urn:microsoft.com/office/officeart/2005/8/layout/cycle6"/>
    <dgm:cxn modelId="{EAB9A1F2-A4FB-46C3-A034-B74D7E4E2340}" srcId="{9F1DA7B9-D966-4353-B137-333D34CB8B98}" destId="{5BAD0AB6-9DA5-4DA0-AD03-D11DF57DA04D}" srcOrd="3" destOrd="0" parTransId="{A7B47542-1871-4015-9CA7-110266160F24}" sibTransId="{A3F583C2-723B-4A85-A8C8-E877522F121B}"/>
    <dgm:cxn modelId="{69026115-0989-43C2-AEFD-D6FAA90C73C5}" type="presParOf" srcId="{211569BD-6392-449C-A99E-A5F4211CB2F7}" destId="{A3284E70-B709-44D7-9FE5-2D9B8520B573}" srcOrd="0" destOrd="0" presId="urn:microsoft.com/office/officeart/2005/8/layout/cycle6"/>
    <dgm:cxn modelId="{D59838C6-7DBB-4052-9073-B0279A7F4A16}" type="presParOf" srcId="{211569BD-6392-449C-A99E-A5F4211CB2F7}" destId="{889BE8D2-A649-400D-82AD-B6E57210B402}" srcOrd="1" destOrd="0" presId="urn:microsoft.com/office/officeart/2005/8/layout/cycle6"/>
    <dgm:cxn modelId="{968411A2-DEBE-4852-A6FC-E9D949DDFFAD}" type="presParOf" srcId="{211569BD-6392-449C-A99E-A5F4211CB2F7}" destId="{1BDE8BFB-1790-4155-9F86-ED54D92F314A}" srcOrd="2" destOrd="0" presId="urn:microsoft.com/office/officeart/2005/8/layout/cycle6"/>
    <dgm:cxn modelId="{B1C3FF1F-8111-44A1-8DDA-3565AF36D4FF}" type="presParOf" srcId="{211569BD-6392-449C-A99E-A5F4211CB2F7}" destId="{725CBF6B-B928-4AF9-B890-DED74B0B7207}" srcOrd="3" destOrd="0" presId="urn:microsoft.com/office/officeart/2005/8/layout/cycle6"/>
    <dgm:cxn modelId="{253BD813-776C-4479-BD68-EE425A026C78}" type="presParOf" srcId="{211569BD-6392-449C-A99E-A5F4211CB2F7}" destId="{01DBA4C2-6895-4614-BCD0-15643FF7F618}" srcOrd="4" destOrd="0" presId="urn:microsoft.com/office/officeart/2005/8/layout/cycle6"/>
    <dgm:cxn modelId="{CC358A6E-7F2E-493E-8ABF-9A1B3ACF70BB}" type="presParOf" srcId="{211569BD-6392-449C-A99E-A5F4211CB2F7}" destId="{8886A965-36BA-4747-B45B-A161E8848720}" srcOrd="5" destOrd="0" presId="urn:microsoft.com/office/officeart/2005/8/layout/cycle6"/>
    <dgm:cxn modelId="{81BD5A5E-B9A4-4D5F-A4AD-C5E02BC9C957}" type="presParOf" srcId="{211569BD-6392-449C-A99E-A5F4211CB2F7}" destId="{FA9C6DA4-5DCD-4972-9DEA-FE880544B684}" srcOrd="6" destOrd="0" presId="urn:microsoft.com/office/officeart/2005/8/layout/cycle6"/>
    <dgm:cxn modelId="{069E5210-C82D-48D7-93C4-C8BA52C45C2F}" type="presParOf" srcId="{211569BD-6392-449C-A99E-A5F4211CB2F7}" destId="{287ADC8E-C45E-4A08-B31B-D6D5AF0B70CB}" srcOrd="7" destOrd="0" presId="urn:microsoft.com/office/officeart/2005/8/layout/cycle6"/>
    <dgm:cxn modelId="{AF277B06-71C3-40BB-9B64-3E472995F914}" type="presParOf" srcId="{211569BD-6392-449C-A99E-A5F4211CB2F7}" destId="{1AB06FC7-41BA-4B65-977C-0044A019CF90}" srcOrd="8" destOrd="0" presId="urn:microsoft.com/office/officeart/2005/8/layout/cycle6"/>
    <dgm:cxn modelId="{B335A96B-3F76-47DE-B0E5-F70B971C5E20}" type="presParOf" srcId="{211569BD-6392-449C-A99E-A5F4211CB2F7}" destId="{3195E10D-939D-4108-8F4B-5CDD5EE32AB6}" srcOrd="9" destOrd="0" presId="urn:microsoft.com/office/officeart/2005/8/layout/cycle6"/>
    <dgm:cxn modelId="{CBD2DF1E-9331-45E6-BEFF-C792349355B7}" type="presParOf" srcId="{211569BD-6392-449C-A99E-A5F4211CB2F7}" destId="{01054D60-5AE9-4BE2-A761-9544A620CABA}" srcOrd="10" destOrd="0" presId="urn:microsoft.com/office/officeart/2005/8/layout/cycle6"/>
    <dgm:cxn modelId="{5E21F757-14CC-4DA8-8C5A-3150BD29D7AE}" type="presParOf" srcId="{211569BD-6392-449C-A99E-A5F4211CB2F7}" destId="{3EEB2B52-6F74-4217-B661-B127E682412E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EE8AF5-1C97-4816-8C2A-AAC0D4E7C6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0566A79-C89C-427E-A3A7-CECF28F83C08}">
      <dgm:prSet phldrT="[Texte]" custT="1"/>
      <dgm:spPr>
        <a:solidFill>
          <a:srgbClr val="660066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dirty="0">
              <a:solidFill>
                <a:schemeClr val="bg1"/>
              </a:solidFill>
              <a:latin typeface="Calibri" panose="020F0502020204030204" pitchFamily="34" charset="0"/>
            </a:rPr>
            <a:t>Mettre en œuvre un parcours éducatif.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dirty="0">
              <a:solidFill>
                <a:schemeClr val="bg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</a:t>
          </a:r>
          <a:r>
            <a:rPr lang="fr-FR" sz="1400" dirty="0">
              <a:solidFill>
                <a:schemeClr val="bg1"/>
              </a:solidFill>
              <a:latin typeface="Calibri" panose="020F0502020204030204" pitchFamily="34" charset="0"/>
            </a:rPr>
            <a:t> Dossier p. 2</a:t>
          </a:r>
          <a:endParaRPr lang="fr-FR" sz="1400" dirty="0">
            <a:solidFill>
              <a:schemeClr val="bg1"/>
            </a:solidFill>
          </a:endParaRPr>
        </a:p>
      </dgm:t>
    </dgm:pt>
    <dgm:pt modelId="{EA0FBAD0-BA12-4EE6-B758-6EA07D5E15BF}" type="parTrans" cxnId="{813B349A-582D-4CC2-97E5-9497F8464F3D}">
      <dgm:prSet/>
      <dgm:spPr/>
      <dgm:t>
        <a:bodyPr/>
        <a:lstStyle/>
        <a:p>
          <a:endParaRPr lang="fr-FR"/>
        </a:p>
      </dgm:t>
    </dgm:pt>
    <dgm:pt modelId="{796A349B-2C73-4AE3-A5F4-B62D86E08311}" type="sibTrans" cxnId="{813B349A-582D-4CC2-97E5-9497F8464F3D}">
      <dgm:prSet/>
      <dgm:spPr/>
      <dgm:t>
        <a:bodyPr/>
        <a:lstStyle/>
        <a:p>
          <a:endParaRPr lang="fr-FR"/>
        </a:p>
      </dgm:t>
    </dgm:pt>
    <dgm:pt modelId="{BEC1ABD6-8070-4D4F-A084-E5DB5A1F6F08}">
      <dgm:prSet phldrT="[Texte]" custT="1"/>
      <dgm:spPr>
        <a:solidFill>
          <a:srgbClr val="9966FF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Amener les enfants à occuper des rôles sociaux </a:t>
          </a: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</a:rPr>
            <a:t>(avant, pendant, après). </a:t>
          </a: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</a:t>
          </a: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</a:rPr>
            <a:t> Dossier p. 6</a:t>
          </a:r>
          <a:endParaRPr lang="fr-FR" sz="1400" kern="1200" dirty="0">
            <a:solidFill>
              <a:schemeClr val="bg1"/>
            </a:solidFill>
          </a:endParaRPr>
        </a:p>
      </dgm:t>
    </dgm:pt>
    <dgm:pt modelId="{9BEF7F8C-1877-48EB-8FFC-4C985607F944}" type="parTrans" cxnId="{83334C81-79D7-4CD3-9DF0-D2FE7FBBB416}">
      <dgm:prSet/>
      <dgm:spPr/>
      <dgm:t>
        <a:bodyPr/>
        <a:lstStyle/>
        <a:p>
          <a:endParaRPr lang="fr-FR"/>
        </a:p>
      </dgm:t>
    </dgm:pt>
    <dgm:pt modelId="{C336C0D3-A0D4-4589-8375-11CF16E559E3}" type="sibTrans" cxnId="{83334C81-79D7-4CD3-9DF0-D2FE7FBBB416}">
      <dgm:prSet/>
      <dgm:spPr/>
      <dgm:t>
        <a:bodyPr/>
        <a:lstStyle/>
        <a:p>
          <a:endParaRPr lang="fr-FR"/>
        </a:p>
      </dgm:t>
    </dgm:pt>
    <dgm:pt modelId="{92E7C251-1556-49E9-A526-07DA7D5C9E41}">
      <dgm:prSet phldrT="[Texte]" custT="1"/>
      <dgm:spPr>
        <a:solidFill>
          <a:srgbClr val="9999FF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dirty="0">
              <a:solidFill>
                <a:schemeClr val="bg1"/>
              </a:solidFill>
              <a:latin typeface="Calibri" panose="020F0502020204030204" pitchFamily="34" charset="0"/>
            </a:rPr>
            <a:t>Utiliser des ressources USEP.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dirty="0">
              <a:solidFill>
                <a:schemeClr val="bg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Dossier p. 1</a:t>
          </a:r>
          <a:endParaRPr lang="fr-FR" sz="1400" dirty="0">
            <a:solidFill>
              <a:schemeClr val="bg1"/>
            </a:solidFill>
          </a:endParaRPr>
        </a:p>
      </dgm:t>
    </dgm:pt>
    <dgm:pt modelId="{2C8F4D9F-A2C5-43AB-B57B-29C605DBFBFE}" type="parTrans" cxnId="{4A48D6D1-A568-452B-8378-29EE59338315}">
      <dgm:prSet/>
      <dgm:spPr/>
      <dgm:t>
        <a:bodyPr/>
        <a:lstStyle/>
        <a:p>
          <a:endParaRPr lang="fr-FR"/>
        </a:p>
      </dgm:t>
    </dgm:pt>
    <dgm:pt modelId="{6114AAF2-20BC-4B74-91FB-EE7632CFBB56}" type="sibTrans" cxnId="{4A48D6D1-A568-452B-8378-29EE59338315}">
      <dgm:prSet/>
      <dgm:spPr/>
      <dgm:t>
        <a:bodyPr/>
        <a:lstStyle/>
        <a:p>
          <a:endParaRPr lang="fr-FR"/>
        </a:p>
      </dgm:t>
    </dgm:pt>
    <dgm:pt modelId="{1404B099-1BAE-4BD0-8199-73C1A11048D7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1800" dirty="0">
              <a:latin typeface="+mn-lt"/>
            </a:rPr>
            <a:t>Amener les enfants à coopérer.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400" dirty="0">
              <a:latin typeface="+mn-lt"/>
              <a:sym typeface="Wingdings" panose="05000000000000000000" pitchFamily="2" charset="2"/>
            </a:rPr>
            <a:t> Dossier p. 5</a:t>
          </a:r>
          <a:endParaRPr lang="fr-FR" sz="1400" dirty="0">
            <a:latin typeface="+mn-lt"/>
          </a:endParaRPr>
        </a:p>
      </dgm:t>
    </dgm:pt>
    <dgm:pt modelId="{9CF526BD-7C2E-4A31-A754-FD858CEE5E24}" type="parTrans" cxnId="{6D51EC58-DCE7-4C1C-96B0-62E2C2FA9E5A}">
      <dgm:prSet/>
      <dgm:spPr/>
      <dgm:t>
        <a:bodyPr/>
        <a:lstStyle/>
        <a:p>
          <a:endParaRPr lang="fr-FR"/>
        </a:p>
      </dgm:t>
    </dgm:pt>
    <dgm:pt modelId="{163F647C-21CF-48AF-BB04-E322D576531C}" type="sibTrans" cxnId="{6D51EC58-DCE7-4C1C-96B0-62E2C2FA9E5A}">
      <dgm:prSet/>
      <dgm:spPr/>
      <dgm:t>
        <a:bodyPr/>
        <a:lstStyle/>
        <a:p>
          <a:endParaRPr lang="fr-FR"/>
        </a:p>
      </dgm:t>
    </dgm:pt>
    <dgm:pt modelId="{71D0A5E3-4E37-4196-AAE9-E6C0B944558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1800" dirty="0">
              <a:latin typeface="+mn-lt"/>
            </a:rPr>
            <a:t>Amener tous les enfants à avoir une activité physique </a:t>
          </a:r>
          <a:r>
            <a:rPr lang="fr-FR" sz="1400" dirty="0">
              <a:latin typeface="+mn-lt"/>
            </a:rPr>
            <a:t>(avant, pendant). </a:t>
          </a:r>
          <a:r>
            <a:rPr lang="fr-FR" sz="1400" dirty="0">
              <a:latin typeface="+mn-lt"/>
              <a:sym typeface="Wingdings" panose="05000000000000000000" pitchFamily="2" charset="2"/>
            </a:rPr>
            <a:t> Dossier p. 2 et 4</a:t>
          </a:r>
          <a:endParaRPr lang="fr-FR" sz="1400" dirty="0">
            <a:latin typeface="+mn-lt"/>
          </a:endParaRPr>
        </a:p>
      </dgm:t>
    </dgm:pt>
    <dgm:pt modelId="{F2F81ED8-5A99-4A56-B93D-60CB6078A2B6}" type="parTrans" cxnId="{705C26FA-0EF1-465B-A477-A043E3136275}">
      <dgm:prSet/>
      <dgm:spPr/>
      <dgm:t>
        <a:bodyPr/>
        <a:lstStyle/>
        <a:p>
          <a:endParaRPr lang="fr-FR"/>
        </a:p>
      </dgm:t>
    </dgm:pt>
    <dgm:pt modelId="{CB69171D-FFE5-4C9D-8DE1-862D2EA2150A}" type="sibTrans" cxnId="{705C26FA-0EF1-465B-A477-A043E3136275}">
      <dgm:prSet/>
      <dgm:spPr/>
      <dgm:t>
        <a:bodyPr/>
        <a:lstStyle/>
        <a:p>
          <a:endParaRPr lang="fr-FR"/>
        </a:p>
      </dgm:t>
    </dgm:pt>
    <dgm:pt modelId="{E551DD88-F296-4986-9B11-1DBFBA07D2DC}" type="pres">
      <dgm:prSet presAssocID="{5EEE8AF5-1C97-4816-8C2A-AAC0D4E7C6B8}" presName="Name0" presStyleCnt="0">
        <dgm:presLayoutVars>
          <dgm:chMax val="7"/>
          <dgm:chPref val="7"/>
          <dgm:dir/>
        </dgm:presLayoutVars>
      </dgm:prSet>
      <dgm:spPr/>
    </dgm:pt>
    <dgm:pt modelId="{155B9005-5848-4637-9A75-55ABF28F27D0}" type="pres">
      <dgm:prSet presAssocID="{5EEE8AF5-1C97-4816-8C2A-AAC0D4E7C6B8}" presName="Name1" presStyleCnt="0"/>
      <dgm:spPr/>
    </dgm:pt>
    <dgm:pt modelId="{4E0B6B9B-1B51-434A-9D3F-657F71FB6F23}" type="pres">
      <dgm:prSet presAssocID="{5EEE8AF5-1C97-4816-8C2A-AAC0D4E7C6B8}" presName="cycle" presStyleCnt="0"/>
      <dgm:spPr/>
    </dgm:pt>
    <dgm:pt modelId="{BB48FE34-7FB2-4515-8BE8-DFD16946B3A1}" type="pres">
      <dgm:prSet presAssocID="{5EEE8AF5-1C97-4816-8C2A-AAC0D4E7C6B8}" presName="srcNode" presStyleLbl="node1" presStyleIdx="0" presStyleCnt="5"/>
      <dgm:spPr/>
    </dgm:pt>
    <dgm:pt modelId="{CCD52B29-F289-4042-AA12-8DF414D9F6C4}" type="pres">
      <dgm:prSet presAssocID="{5EEE8AF5-1C97-4816-8C2A-AAC0D4E7C6B8}" presName="conn" presStyleLbl="parChTrans1D2" presStyleIdx="0" presStyleCnt="1"/>
      <dgm:spPr/>
    </dgm:pt>
    <dgm:pt modelId="{AD2B0D74-A30C-40F8-B12A-EA717D168EE5}" type="pres">
      <dgm:prSet presAssocID="{5EEE8AF5-1C97-4816-8C2A-AAC0D4E7C6B8}" presName="extraNode" presStyleLbl="node1" presStyleIdx="0" presStyleCnt="5"/>
      <dgm:spPr/>
    </dgm:pt>
    <dgm:pt modelId="{63E1C945-1F61-4BAD-8262-2EC84B961036}" type="pres">
      <dgm:prSet presAssocID="{5EEE8AF5-1C97-4816-8C2A-AAC0D4E7C6B8}" presName="dstNode" presStyleLbl="node1" presStyleIdx="0" presStyleCnt="5"/>
      <dgm:spPr/>
    </dgm:pt>
    <dgm:pt modelId="{938F4C78-3495-40F3-8A40-1E5648019179}" type="pres">
      <dgm:prSet presAssocID="{71D0A5E3-4E37-4196-AAE9-E6C0B944558D}" presName="text_1" presStyleLbl="node1" presStyleIdx="0" presStyleCnt="5">
        <dgm:presLayoutVars>
          <dgm:bulletEnabled val="1"/>
        </dgm:presLayoutVars>
      </dgm:prSet>
      <dgm:spPr/>
    </dgm:pt>
    <dgm:pt modelId="{E91A2C00-A1DD-46AF-8C39-FBBB1E24F68A}" type="pres">
      <dgm:prSet presAssocID="{71D0A5E3-4E37-4196-AAE9-E6C0B944558D}" presName="accent_1" presStyleCnt="0"/>
      <dgm:spPr/>
    </dgm:pt>
    <dgm:pt modelId="{2D33EF46-6821-4F76-96BF-15DD9443BA3F}" type="pres">
      <dgm:prSet presAssocID="{71D0A5E3-4E37-4196-AAE9-E6C0B944558D}" presName="accentRepeatNode" presStyleLbl="solidFgAcc1" presStyleIdx="0" presStyleCnt="5"/>
      <dgm:spPr/>
    </dgm:pt>
    <dgm:pt modelId="{8AB3CF08-EA57-46A2-BD4A-DA7CC244EF72}" type="pres">
      <dgm:prSet presAssocID="{10566A79-C89C-427E-A3A7-CECF28F83C08}" presName="text_2" presStyleLbl="node1" presStyleIdx="1" presStyleCnt="5">
        <dgm:presLayoutVars>
          <dgm:bulletEnabled val="1"/>
        </dgm:presLayoutVars>
      </dgm:prSet>
      <dgm:spPr/>
    </dgm:pt>
    <dgm:pt modelId="{FD961B76-4466-48EE-9CE1-376BA507ACC5}" type="pres">
      <dgm:prSet presAssocID="{10566A79-C89C-427E-A3A7-CECF28F83C08}" presName="accent_2" presStyleCnt="0"/>
      <dgm:spPr/>
    </dgm:pt>
    <dgm:pt modelId="{936EF5EF-D7C6-4726-B293-350DF3CA90EC}" type="pres">
      <dgm:prSet presAssocID="{10566A79-C89C-427E-A3A7-CECF28F83C08}" presName="accentRepeatNode" presStyleLbl="solidFgAcc1" presStyleIdx="1" presStyleCnt="5"/>
      <dgm:spPr/>
    </dgm:pt>
    <dgm:pt modelId="{E91C550A-D958-4195-8AAA-B88749568A12}" type="pres">
      <dgm:prSet presAssocID="{1404B099-1BAE-4BD0-8199-73C1A11048D7}" presName="text_3" presStyleLbl="node1" presStyleIdx="2" presStyleCnt="5">
        <dgm:presLayoutVars>
          <dgm:bulletEnabled val="1"/>
        </dgm:presLayoutVars>
      </dgm:prSet>
      <dgm:spPr/>
    </dgm:pt>
    <dgm:pt modelId="{8C325CA0-9B0D-46F0-A1BE-5B916AC13A13}" type="pres">
      <dgm:prSet presAssocID="{1404B099-1BAE-4BD0-8199-73C1A11048D7}" presName="accent_3" presStyleCnt="0"/>
      <dgm:spPr/>
    </dgm:pt>
    <dgm:pt modelId="{3DAFF314-142B-4B4B-BD39-2DE9D3A2DA4B}" type="pres">
      <dgm:prSet presAssocID="{1404B099-1BAE-4BD0-8199-73C1A11048D7}" presName="accentRepeatNode" presStyleLbl="solidFgAcc1" presStyleIdx="2" presStyleCnt="5"/>
      <dgm:spPr/>
    </dgm:pt>
    <dgm:pt modelId="{07BE1CFE-FBAD-42B6-B4C3-CE833C26C190}" type="pres">
      <dgm:prSet presAssocID="{BEC1ABD6-8070-4D4F-A084-E5DB5A1F6F08}" presName="text_4" presStyleLbl="node1" presStyleIdx="3" presStyleCnt="5">
        <dgm:presLayoutVars>
          <dgm:bulletEnabled val="1"/>
        </dgm:presLayoutVars>
      </dgm:prSet>
      <dgm:spPr/>
    </dgm:pt>
    <dgm:pt modelId="{CC5EBCAB-D77D-4FCD-80AC-DFBFCA073243}" type="pres">
      <dgm:prSet presAssocID="{BEC1ABD6-8070-4D4F-A084-E5DB5A1F6F08}" presName="accent_4" presStyleCnt="0"/>
      <dgm:spPr/>
    </dgm:pt>
    <dgm:pt modelId="{812CFD76-215A-4F39-838A-6C23EDA644DE}" type="pres">
      <dgm:prSet presAssocID="{BEC1ABD6-8070-4D4F-A084-E5DB5A1F6F08}" presName="accentRepeatNode" presStyleLbl="solidFgAcc1" presStyleIdx="3" presStyleCnt="5"/>
      <dgm:spPr/>
    </dgm:pt>
    <dgm:pt modelId="{3D71D4E4-B0A0-405C-A268-C7B67ED8342E}" type="pres">
      <dgm:prSet presAssocID="{92E7C251-1556-49E9-A526-07DA7D5C9E41}" presName="text_5" presStyleLbl="node1" presStyleIdx="4" presStyleCnt="5">
        <dgm:presLayoutVars>
          <dgm:bulletEnabled val="1"/>
        </dgm:presLayoutVars>
      </dgm:prSet>
      <dgm:spPr/>
    </dgm:pt>
    <dgm:pt modelId="{37C600FA-AA39-4308-8936-DF8C956020D5}" type="pres">
      <dgm:prSet presAssocID="{92E7C251-1556-49E9-A526-07DA7D5C9E41}" presName="accent_5" presStyleCnt="0"/>
      <dgm:spPr/>
    </dgm:pt>
    <dgm:pt modelId="{9FB4E77C-5139-4D59-831D-F3E1DED05318}" type="pres">
      <dgm:prSet presAssocID="{92E7C251-1556-49E9-A526-07DA7D5C9E41}" presName="accentRepeatNode" presStyleLbl="solidFgAcc1" presStyleIdx="4" presStyleCnt="5"/>
      <dgm:spPr/>
    </dgm:pt>
  </dgm:ptLst>
  <dgm:cxnLst>
    <dgm:cxn modelId="{0A4DFA42-A1D3-4B26-80D1-D19C8F907EB8}" type="presOf" srcId="{71D0A5E3-4E37-4196-AAE9-E6C0B944558D}" destId="{938F4C78-3495-40F3-8A40-1E5648019179}" srcOrd="0" destOrd="0" presId="urn:microsoft.com/office/officeart/2008/layout/VerticalCurvedList"/>
    <dgm:cxn modelId="{B0A53970-1C7E-4D41-9D40-57A00D637EFE}" type="presOf" srcId="{1404B099-1BAE-4BD0-8199-73C1A11048D7}" destId="{E91C550A-D958-4195-8AAA-B88749568A12}" srcOrd="0" destOrd="0" presId="urn:microsoft.com/office/officeart/2008/layout/VerticalCurvedList"/>
    <dgm:cxn modelId="{6D51EC58-DCE7-4C1C-96B0-62E2C2FA9E5A}" srcId="{5EEE8AF5-1C97-4816-8C2A-AAC0D4E7C6B8}" destId="{1404B099-1BAE-4BD0-8199-73C1A11048D7}" srcOrd="2" destOrd="0" parTransId="{9CF526BD-7C2E-4A31-A754-FD858CEE5E24}" sibTransId="{163F647C-21CF-48AF-BB04-E322D576531C}"/>
    <dgm:cxn modelId="{83334C81-79D7-4CD3-9DF0-D2FE7FBBB416}" srcId="{5EEE8AF5-1C97-4816-8C2A-AAC0D4E7C6B8}" destId="{BEC1ABD6-8070-4D4F-A084-E5DB5A1F6F08}" srcOrd="3" destOrd="0" parTransId="{9BEF7F8C-1877-48EB-8FFC-4C985607F944}" sibTransId="{C336C0D3-A0D4-4589-8375-11CF16E559E3}"/>
    <dgm:cxn modelId="{0271FA97-EC9D-4C2F-A2B0-F157BD154DB1}" type="presOf" srcId="{BEC1ABD6-8070-4D4F-A084-E5DB5A1F6F08}" destId="{07BE1CFE-FBAD-42B6-B4C3-CE833C26C190}" srcOrd="0" destOrd="0" presId="urn:microsoft.com/office/officeart/2008/layout/VerticalCurvedList"/>
    <dgm:cxn modelId="{813B349A-582D-4CC2-97E5-9497F8464F3D}" srcId="{5EEE8AF5-1C97-4816-8C2A-AAC0D4E7C6B8}" destId="{10566A79-C89C-427E-A3A7-CECF28F83C08}" srcOrd="1" destOrd="0" parTransId="{EA0FBAD0-BA12-4EE6-B758-6EA07D5E15BF}" sibTransId="{796A349B-2C73-4AE3-A5F4-B62D86E08311}"/>
    <dgm:cxn modelId="{699C45A6-CEC4-4A0E-A2F4-6CC96E1F04AA}" type="presOf" srcId="{5EEE8AF5-1C97-4816-8C2A-AAC0D4E7C6B8}" destId="{E551DD88-F296-4986-9B11-1DBFBA07D2DC}" srcOrd="0" destOrd="0" presId="urn:microsoft.com/office/officeart/2008/layout/VerticalCurvedList"/>
    <dgm:cxn modelId="{432C77C4-38EE-461D-9851-CBBFE4ABC1CF}" type="presOf" srcId="{92E7C251-1556-49E9-A526-07DA7D5C9E41}" destId="{3D71D4E4-B0A0-405C-A268-C7B67ED8342E}" srcOrd="0" destOrd="0" presId="urn:microsoft.com/office/officeart/2008/layout/VerticalCurvedList"/>
    <dgm:cxn modelId="{4A48D6D1-A568-452B-8378-29EE59338315}" srcId="{5EEE8AF5-1C97-4816-8C2A-AAC0D4E7C6B8}" destId="{92E7C251-1556-49E9-A526-07DA7D5C9E41}" srcOrd="4" destOrd="0" parTransId="{2C8F4D9F-A2C5-43AB-B57B-29C605DBFBFE}" sibTransId="{6114AAF2-20BC-4B74-91FB-EE7632CFBB56}"/>
    <dgm:cxn modelId="{5F9BE5D9-68E4-4859-896A-95C8B54A05C5}" type="presOf" srcId="{CB69171D-FFE5-4C9D-8DE1-862D2EA2150A}" destId="{CCD52B29-F289-4042-AA12-8DF414D9F6C4}" srcOrd="0" destOrd="0" presId="urn:microsoft.com/office/officeart/2008/layout/VerticalCurvedList"/>
    <dgm:cxn modelId="{5B017BDF-8403-467B-8FBE-C2FD8BBE19A9}" type="presOf" srcId="{10566A79-C89C-427E-A3A7-CECF28F83C08}" destId="{8AB3CF08-EA57-46A2-BD4A-DA7CC244EF72}" srcOrd="0" destOrd="0" presId="urn:microsoft.com/office/officeart/2008/layout/VerticalCurvedList"/>
    <dgm:cxn modelId="{705C26FA-0EF1-465B-A477-A043E3136275}" srcId="{5EEE8AF5-1C97-4816-8C2A-AAC0D4E7C6B8}" destId="{71D0A5E3-4E37-4196-AAE9-E6C0B944558D}" srcOrd="0" destOrd="0" parTransId="{F2F81ED8-5A99-4A56-B93D-60CB6078A2B6}" sibTransId="{CB69171D-FFE5-4C9D-8DE1-862D2EA2150A}"/>
    <dgm:cxn modelId="{F65F9E99-B2D5-43D3-ADB0-03EB69AAFDA5}" type="presParOf" srcId="{E551DD88-F296-4986-9B11-1DBFBA07D2DC}" destId="{155B9005-5848-4637-9A75-55ABF28F27D0}" srcOrd="0" destOrd="0" presId="urn:microsoft.com/office/officeart/2008/layout/VerticalCurvedList"/>
    <dgm:cxn modelId="{60461087-4C52-494D-889F-B6347DF677DA}" type="presParOf" srcId="{155B9005-5848-4637-9A75-55ABF28F27D0}" destId="{4E0B6B9B-1B51-434A-9D3F-657F71FB6F23}" srcOrd="0" destOrd="0" presId="urn:microsoft.com/office/officeart/2008/layout/VerticalCurvedList"/>
    <dgm:cxn modelId="{200FB7DB-C670-4061-83FE-6BCE58D4538F}" type="presParOf" srcId="{4E0B6B9B-1B51-434A-9D3F-657F71FB6F23}" destId="{BB48FE34-7FB2-4515-8BE8-DFD16946B3A1}" srcOrd="0" destOrd="0" presId="urn:microsoft.com/office/officeart/2008/layout/VerticalCurvedList"/>
    <dgm:cxn modelId="{45AE6F3F-50FC-4152-B21F-2CC8FED47FDF}" type="presParOf" srcId="{4E0B6B9B-1B51-434A-9D3F-657F71FB6F23}" destId="{CCD52B29-F289-4042-AA12-8DF414D9F6C4}" srcOrd="1" destOrd="0" presId="urn:microsoft.com/office/officeart/2008/layout/VerticalCurvedList"/>
    <dgm:cxn modelId="{78BFE60A-0D9B-466E-A072-004E7D7B428F}" type="presParOf" srcId="{4E0B6B9B-1B51-434A-9D3F-657F71FB6F23}" destId="{AD2B0D74-A30C-40F8-B12A-EA717D168EE5}" srcOrd="2" destOrd="0" presId="urn:microsoft.com/office/officeart/2008/layout/VerticalCurvedList"/>
    <dgm:cxn modelId="{29C72356-C6F7-4209-A4F8-6625BB0678FD}" type="presParOf" srcId="{4E0B6B9B-1B51-434A-9D3F-657F71FB6F23}" destId="{63E1C945-1F61-4BAD-8262-2EC84B961036}" srcOrd="3" destOrd="0" presId="urn:microsoft.com/office/officeart/2008/layout/VerticalCurvedList"/>
    <dgm:cxn modelId="{0408C170-0B92-4E03-99AD-F95FD44CEA3C}" type="presParOf" srcId="{155B9005-5848-4637-9A75-55ABF28F27D0}" destId="{938F4C78-3495-40F3-8A40-1E5648019179}" srcOrd="1" destOrd="0" presId="urn:microsoft.com/office/officeart/2008/layout/VerticalCurvedList"/>
    <dgm:cxn modelId="{B410756F-647C-4B3D-B48E-DB30B46A8651}" type="presParOf" srcId="{155B9005-5848-4637-9A75-55ABF28F27D0}" destId="{E91A2C00-A1DD-46AF-8C39-FBBB1E24F68A}" srcOrd="2" destOrd="0" presId="urn:microsoft.com/office/officeart/2008/layout/VerticalCurvedList"/>
    <dgm:cxn modelId="{E8DD7BB6-62F6-4AE1-9A15-7A51C74467F4}" type="presParOf" srcId="{E91A2C00-A1DD-46AF-8C39-FBBB1E24F68A}" destId="{2D33EF46-6821-4F76-96BF-15DD9443BA3F}" srcOrd="0" destOrd="0" presId="urn:microsoft.com/office/officeart/2008/layout/VerticalCurvedList"/>
    <dgm:cxn modelId="{B56F3F99-BB83-43F5-BC51-83C8AE62EF25}" type="presParOf" srcId="{155B9005-5848-4637-9A75-55ABF28F27D0}" destId="{8AB3CF08-EA57-46A2-BD4A-DA7CC244EF72}" srcOrd="3" destOrd="0" presId="urn:microsoft.com/office/officeart/2008/layout/VerticalCurvedList"/>
    <dgm:cxn modelId="{5E2FDC85-9BED-4CC5-BA26-6751720FE887}" type="presParOf" srcId="{155B9005-5848-4637-9A75-55ABF28F27D0}" destId="{FD961B76-4466-48EE-9CE1-376BA507ACC5}" srcOrd="4" destOrd="0" presId="urn:microsoft.com/office/officeart/2008/layout/VerticalCurvedList"/>
    <dgm:cxn modelId="{CF6813F5-51EF-47FD-9177-84EA14864208}" type="presParOf" srcId="{FD961B76-4466-48EE-9CE1-376BA507ACC5}" destId="{936EF5EF-D7C6-4726-B293-350DF3CA90EC}" srcOrd="0" destOrd="0" presId="urn:microsoft.com/office/officeart/2008/layout/VerticalCurvedList"/>
    <dgm:cxn modelId="{552B0A17-EF21-4AC1-95D8-84A53A8FAAB1}" type="presParOf" srcId="{155B9005-5848-4637-9A75-55ABF28F27D0}" destId="{E91C550A-D958-4195-8AAA-B88749568A12}" srcOrd="5" destOrd="0" presId="urn:microsoft.com/office/officeart/2008/layout/VerticalCurvedList"/>
    <dgm:cxn modelId="{1C1308F1-9FF9-49B0-AA77-80FDBE58BA9C}" type="presParOf" srcId="{155B9005-5848-4637-9A75-55ABF28F27D0}" destId="{8C325CA0-9B0D-46F0-A1BE-5B916AC13A13}" srcOrd="6" destOrd="0" presId="urn:microsoft.com/office/officeart/2008/layout/VerticalCurvedList"/>
    <dgm:cxn modelId="{9619130A-AA80-4FF1-A248-34711E3ED598}" type="presParOf" srcId="{8C325CA0-9B0D-46F0-A1BE-5B916AC13A13}" destId="{3DAFF314-142B-4B4B-BD39-2DE9D3A2DA4B}" srcOrd="0" destOrd="0" presId="urn:microsoft.com/office/officeart/2008/layout/VerticalCurvedList"/>
    <dgm:cxn modelId="{36303F33-FABC-49C4-8CF9-9A196D3C28B7}" type="presParOf" srcId="{155B9005-5848-4637-9A75-55ABF28F27D0}" destId="{07BE1CFE-FBAD-42B6-B4C3-CE833C26C190}" srcOrd="7" destOrd="0" presId="urn:microsoft.com/office/officeart/2008/layout/VerticalCurvedList"/>
    <dgm:cxn modelId="{5DF5F7E5-6C47-4D3E-88B0-F7EC0297D293}" type="presParOf" srcId="{155B9005-5848-4637-9A75-55ABF28F27D0}" destId="{CC5EBCAB-D77D-4FCD-80AC-DFBFCA073243}" srcOrd="8" destOrd="0" presId="urn:microsoft.com/office/officeart/2008/layout/VerticalCurvedList"/>
    <dgm:cxn modelId="{3373DCC2-4019-4DB3-BC9B-B4E6C13A2D8A}" type="presParOf" srcId="{CC5EBCAB-D77D-4FCD-80AC-DFBFCA073243}" destId="{812CFD76-215A-4F39-838A-6C23EDA644DE}" srcOrd="0" destOrd="0" presId="urn:microsoft.com/office/officeart/2008/layout/VerticalCurvedList"/>
    <dgm:cxn modelId="{95358EA0-E0A3-4385-8524-8DA9135324C4}" type="presParOf" srcId="{155B9005-5848-4637-9A75-55ABF28F27D0}" destId="{3D71D4E4-B0A0-405C-A268-C7B67ED8342E}" srcOrd="9" destOrd="0" presId="urn:microsoft.com/office/officeart/2008/layout/VerticalCurvedList"/>
    <dgm:cxn modelId="{0960E6CE-B267-4E38-A325-1E60D0BF3D86}" type="presParOf" srcId="{155B9005-5848-4637-9A75-55ABF28F27D0}" destId="{37C600FA-AA39-4308-8936-DF8C956020D5}" srcOrd="10" destOrd="0" presId="urn:microsoft.com/office/officeart/2008/layout/VerticalCurvedList"/>
    <dgm:cxn modelId="{B501C075-29FE-4F48-84BA-E7BE4D01819A}" type="presParOf" srcId="{37C600FA-AA39-4308-8936-DF8C956020D5}" destId="{9FB4E77C-5139-4D59-831D-F3E1DED053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B0A0C2-B27C-41B8-A0EE-E456005FC103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38A1D38-F349-48B5-9E83-E01E5BD4C8F8}">
      <dgm:prSet phldrT="[Texte]"/>
      <dgm:spPr>
        <a:solidFill>
          <a:srgbClr val="C00000"/>
        </a:solidFill>
      </dgm:spPr>
      <dgm:t>
        <a:bodyPr/>
        <a:lstStyle/>
        <a:p>
          <a:r>
            <a:rPr lang="fr-FR" dirty="0"/>
            <a:t>Et après ?</a:t>
          </a:r>
        </a:p>
      </dgm:t>
    </dgm:pt>
    <dgm:pt modelId="{EC59296B-954D-4171-BB07-F449B51768E2}" type="parTrans" cxnId="{29B27F3F-F545-4F73-A09F-7414DCAE41F8}">
      <dgm:prSet/>
      <dgm:spPr/>
      <dgm:t>
        <a:bodyPr/>
        <a:lstStyle/>
        <a:p>
          <a:endParaRPr lang="fr-FR"/>
        </a:p>
      </dgm:t>
    </dgm:pt>
    <dgm:pt modelId="{7FEC0A9B-8B7B-4352-AED4-01CCBA4E4B02}" type="sibTrans" cxnId="{29B27F3F-F545-4F73-A09F-7414DCAE41F8}">
      <dgm:prSet/>
      <dgm:spPr/>
      <dgm:t>
        <a:bodyPr/>
        <a:lstStyle/>
        <a:p>
          <a:endParaRPr lang="fr-FR"/>
        </a:p>
      </dgm:t>
    </dgm:pt>
    <dgm:pt modelId="{15F2B1FE-E0F7-4A44-A2E5-4ABF66C458BD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2400" b="1" dirty="0"/>
            <a:t>RENCONTRE SPORTIVE ASSOCIATIVE</a:t>
          </a:r>
        </a:p>
      </dgm:t>
    </dgm:pt>
    <dgm:pt modelId="{4AB95902-48CC-4D3E-9CFC-1B2E2B6ABDF1}" type="parTrans" cxnId="{ACEE3680-76B8-43BD-A7DC-A81DB27240BA}">
      <dgm:prSet/>
      <dgm:spPr/>
      <dgm:t>
        <a:bodyPr/>
        <a:lstStyle/>
        <a:p>
          <a:endParaRPr lang="fr-FR"/>
        </a:p>
      </dgm:t>
    </dgm:pt>
    <dgm:pt modelId="{0716122D-9B74-4791-84B0-1DEF9A63717D}" type="sibTrans" cxnId="{ACEE3680-76B8-43BD-A7DC-A81DB27240BA}">
      <dgm:prSet/>
      <dgm:spPr/>
      <dgm:t>
        <a:bodyPr/>
        <a:lstStyle/>
        <a:p>
          <a:endParaRPr lang="fr-FR"/>
        </a:p>
      </dgm:t>
    </dgm:pt>
    <dgm:pt modelId="{4F7C77C2-9C54-4D63-8FB7-C25623DB0D11}">
      <dgm:prSet custT="1"/>
      <dgm:spPr>
        <a:solidFill>
          <a:schemeClr val="accent2"/>
        </a:solidFill>
      </dgm:spPr>
      <dgm:t>
        <a:bodyPr/>
        <a:lstStyle/>
        <a:p>
          <a:r>
            <a:rPr lang="fr-FR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PROCHAIN TD</a:t>
          </a:r>
        </a:p>
        <a:p>
          <a:r>
            <a:rPr lang="fr-FR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Jeudi 15 janvier</a:t>
          </a:r>
        </a:p>
      </dgm:t>
    </dgm:pt>
    <dgm:pt modelId="{8B55B954-1C45-4429-818D-03D68FD66E95}" type="parTrans" cxnId="{BA82DF9E-A48B-4E37-9E3E-3BC10C94496A}">
      <dgm:prSet/>
      <dgm:spPr/>
      <dgm:t>
        <a:bodyPr/>
        <a:lstStyle/>
        <a:p>
          <a:endParaRPr lang="fr-FR"/>
        </a:p>
      </dgm:t>
    </dgm:pt>
    <dgm:pt modelId="{4D63700A-AD37-4807-9007-C1F76751CBB7}" type="sibTrans" cxnId="{BA82DF9E-A48B-4E37-9E3E-3BC10C94496A}">
      <dgm:prSet/>
      <dgm:spPr/>
      <dgm:t>
        <a:bodyPr/>
        <a:lstStyle/>
        <a:p>
          <a:endParaRPr lang="fr-FR"/>
        </a:p>
      </dgm:t>
    </dgm:pt>
    <dgm:pt modelId="{6501E546-9F4D-44BB-BFE4-F243841940AE}" type="pres">
      <dgm:prSet presAssocID="{D3B0A0C2-B27C-41B8-A0EE-E456005FC10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415B317-77FA-49E1-A7E9-7AB369E4C1A7}" type="pres">
      <dgm:prSet presAssocID="{E38A1D38-F349-48B5-9E83-E01E5BD4C8F8}" presName="root" presStyleCnt="0">
        <dgm:presLayoutVars>
          <dgm:chMax/>
          <dgm:chPref val="4"/>
        </dgm:presLayoutVars>
      </dgm:prSet>
      <dgm:spPr/>
    </dgm:pt>
    <dgm:pt modelId="{63A6379C-72E3-4E8E-8AA4-82BF3140E354}" type="pres">
      <dgm:prSet presAssocID="{E38A1D38-F349-48B5-9E83-E01E5BD4C8F8}" presName="rootComposite" presStyleCnt="0">
        <dgm:presLayoutVars/>
      </dgm:prSet>
      <dgm:spPr/>
    </dgm:pt>
    <dgm:pt modelId="{B3DF9D3C-CDAE-4BDB-A64D-03DEBA396892}" type="pres">
      <dgm:prSet presAssocID="{E38A1D38-F349-48B5-9E83-E01E5BD4C8F8}" presName="rootText" presStyleLbl="node0" presStyleIdx="0" presStyleCnt="1">
        <dgm:presLayoutVars>
          <dgm:chMax/>
          <dgm:chPref val="4"/>
        </dgm:presLayoutVars>
      </dgm:prSet>
      <dgm:spPr/>
    </dgm:pt>
    <dgm:pt modelId="{F8ED5391-4DC6-402F-95F2-F4CC93DF3C10}" type="pres">
      <dgm:prSet presAssocID="{E38A1D38-F349-48B5-9E83-E01E5BD4C8F8}" presName="childShape" presStyleCnt="0">
        <dgm:presLayoutVars>
          <dgm:chMax val="0"/>
          <dgm:chPref val="0"/>
        </dgm:presLayoutVars>
      </dgm:prSet>
      <dgm:spPr/>
    </dgm:pt>
    <dgm:pt modelId="{3E21B37E-D1F3-4419-9B6C-ECC2E9247BEB}" type="pres">
      <dgm:prSet presAssocID="{15F2B1FE-E0F7-4A44-A2E5-4ABF66C458BD}" presName="childComposite" presStyleCnt="0">
        <dgm:presLayoutVars>
          <dgm:chMax val="0"/>
          <dgm:chPref val="0"/>
        </dgm:presLayoutVars>
      </dgm:prSet>
      <dgm:spPr/>
    </dgm:pt>
    <dgm:pt modelId="{162E4EA2-6434-4C18-B269-6DC331838E16}" type="pres">
      <dgm:prSet presAssocID="{15F2B1FE-E0F7-4A44-A2E5-4ABF66C458BD}" presName="Image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A0243F1B-B9AB-41D7-A826-0D74A999762B}" type="pres">
      <dgm:prSet presAssocID="{15F2B1FE-E0F7-4A44-A2E5-4ABF66C458BD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930967AF-21A3-4FA2-A201-88DE8817A752}" type="pres">
      <dgm:prSet presAssocID="{4F7C77C2-9C54-4D63-8FB7-C25623DB0D11}" presName="childComposite" presStyleCnt="0">
        <dgm:presLayoutVars>
          <dgm:chMax val="0"/>
          <dgm:chPref val="0"/>
        </dgm:presLayoutVars>
      </dgm:prSet>
      <dgm:spPr/>
    </dgm:pt>
    <dgm:pt modelId="{A59C650F-EC3E-4F42-9D62-1ACB1FD7928C}" type="pres">
      <dgm:prSet presAssocID="{4F7C77C2-9C54-4D63-8FB7-C25623DB0D11}" presName="Image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B535729-3D9C-4E51-AAD5-A040B1982753}" type="pres">
      <dgm:prSet presAssocID="{4F7C77C2-9C54-4D63-8FB7-C25623DB0D11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80728605-BA40-4A24-8380-85DE86A94DAD}" type="presOf" srcId="{4F7C77C2-9C54-4D63-8FB7-C25623DB0D11}" destId="{AB535729-3D9C-4E51-AAD5-A040B1982753}" srcOrd="0" destOrd="0" presId="urn:microsoft.com/office/officeart/2008/layout/PictureAccentList"/>
    <dgm:cxn modelId="{29B27F3F-F545-4F73-A09F-7414DCAE41F8}" srcId="{D3B0A0C2-B27C-41B8-A0EE-E456005FC103}" destId="{E38A1D38-F349-48B5-9E83-E01E5BD4C8F8}" srcOrd="0" destOrd="0" parTransId="{EC59296B-954D-4171-BB07-F449B51768E2}" sibTransId="{7FEC0A9B-8B7B-4352-AED4-01CCBA4E4B02}"/>
    <dgm:cxn modelId="{7A51BF4C-3FEE-4AE2-9CEF-FEB1730849A5}" type="presOf" srcId="{E38A1D38-F349-48B5-9E83-E01E5BD4C8F8}" destId="{B3DF9D3C-CDAE-4BDB-A64D-03DEBA396892}" srcOrd="0" destOrd="0" presId="urn:microsoft.com/office/officeart/2008/layout/PictureAccentList"/>
    <dgm:cxn modelId="{ACEE3680-76B8-43BD-A7DC-A81DB27240BA}" srcId="{E38A1D38-F349-48B5-9E83-E01E5BD4C8F8}" destId="{15F2B1FE-E0F7-4A44-A2E5-4ABF66C458BD}" srcOrd="0" destOrd="0" parTransId="{4AB95902-48CC-4D3E-9CFC-1B2E2B6ABDF1}" sibTransId="{0716122D-9B74-4791-84B0-1DEF9A63717D}"/>
    <dgm:cxn modelId="{A55DA58C-C491-492C-8680-407C826B4723}" type="presOf" srcId="{D3B0A0C2-B27C-41B8-A0EE-E456005FC103}" destId="{6501E546-9F4D-44BB-BFE4-F243841940AE}" srcOrd="0" destOrd="0" presId="urn:microsoft.com/office/officeart/2008/layout/PictureAccentList"/>
    <dgm:cxn modelId="{BA82DF9E-A48B-4E37-9E3E-3BC10C94496A}" srcId="{E38A1D38-F349-48B5-9E83-E01E5BD4C8F8}" destId="{4F7C77C2-9C54-4D63-8FB7-C25623DB0D11}" srcOrd="1" destOrd="0" parTransId="{8B55B954-1C45-4429-818D-03D68FD66E95}" sibTransId="{4D63700A-AD37-4807-9007-C1F76751CBB7}"/>
    <dgm:cxn modelId="{A210F6E8-B795-486B-8FE6-B94D49AAA55A}" type="presOf" srcId="{15F2B1FE-E0F7-4A44-A2E5-4ABF66C458BD}" destId="{A0243F1B-B9AB-41D7-A826-0D74A999762B}" srcOrd="0" destOrd="0" presId="urn:microsoft.com/office/officeart/2008/layout/PictureAccentList"/>
    <dgm:cxn modelId="{8055FEC9-6ED5-4536-8D15-60C0B39CD4A3}" type="presParOf" srcId="{6501E546-9F4D-44BB-BFE4-F243841940AE}" destId="{D415B317-77FA-49E1-A7E9-7AB369E4C1A7}" srcOrd="0" destOrd="0" presId="urn:microsoft.com/office/officeart/2008/layout/PictureAccentList"/>
    <dgm:cxn modelId="{E82FFCA2-B879-4C11-AB9A-C24CAC95E774}" type="presParOf" srcId="{D415B317-77FA-49E1-A7E9-7AB369E4C1A7}" destId="{63A6379C-72E3-4E8E-8AA4-82BF3140E354}" srcOrd="0" destOrd="0" presId="urn:microsoft.com/office/officeart/2008/layout/PictureAccentList"/>
    <dgm:cxn modelId="{BBBBF6EF-6210-4A50-935C-61C642322490}" type="presParOf" srcId="{63A6379C-72E3-4E8E-8AA4-82BF3140E354}" destId="{B3DF9D3C-CDAE-4BDB-A64D-03DEBA396892}" srcOrd="0" destOrd="0" presId="urn:microsoft.com/office/officeart/2008/layout/PictureAccentList"/>
    <dgm:cxn modelId="{54E56561-4860-4BDA-8170-AD1E5272B5E3}" type="presParOf" srcId="{D415B317-77FA-49E1-A7E9-7AB369E4C1A7}" destId="{F8ED5391-4DC6-402F-95F2-F4CC93DF3C10}" srcOrd="1" destOrd="0" presId="urn:microsoft.com/office/officeart/2008/layout/PictureAccentList"/>
    <dgm:cxn modelId="{437CD908-8E0F-4A37-B728-0F46F38AFD28}" type="presParOf" srcId="{F8ED5391-4DC6-402F-95F2-F4CC93DF3C10}" destId="{3E21B37E-D1F3-4419-9B6C-ECC2E9247BEB}" srcOrd="0" destOrd="0" presId="urn:microsoft.com/office/officeart/2008/layout/PictureAccentList"/>
    <dgm:cxn modelId="{65E4EDE9-359F-4308-AD3A-84C789B93A05}" type="presParOf" srcId="{3E21B37E-D1F3-4419-9B6C-ECC2E9247BEB}" destId="{162E4EA2-6434-4C18-B269-6DC331838E16}" srcOrd="0" destOrd="0" presId="urn:microsoft.com/office/officeart/2008/layout/PictureAccentList"/>
    <dgm:cxn modelId="{EB89AEEE-4130-4952-BA27-67DBFA30F36D}" type="presParOf" srcId="{3E21B37E-D1F3-4419-9B6C-ECC2E9247BEB}" destId="{A0243F1B-B9AB-41D7-A826-0D74A999762B}" srcOrd="1" destOrd="0" presId="urn:microsoft.com/office/officeart/2008/layout/PictureAccentList"/>
    <dgm:cxn modelId="{9A0A1FFB-E460-41D6-9345-7F1730213BF5}" type="presParOf" srcId="{F8ED5391-4DC6-402F-95F2-F4CC93DF3C10}" destId="{930967AF-21A3-4FA2-A201-88DE8817A752}" srcOrd="1" destOrd="0" presId="urn:microsoft.com/office/officeart/2008/layout/PictureAccentList"/>
    <dgm:cxn modelId="{52DC717D-CB24-4B42-A67C-8E7817BEDF06}" type="presParOf" srcId="{930967AF-21A3-4FA2-A201-88DE8817A752}" destId="{A59C650F-EC3E-4F42-9D62-1ACB1FD7928C}" srcOrd="0" destOrd="0" presId="urn:microsoft.com/office/officeart/2008/layout/PictureAccentList"/>
    <dgm:cxn modelId="{9C2353B6-3B48-4EBF-9BBD-94A40F6F43C4}" type="presParOf" srcId="{930967AF-21A3-4FA2-A201-88DE8817A752}" destId="{AB535729-3D9C-4E51-AAD5-A040B198275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8D289-4ADB-428A-B17D-1B960F85B3B4}">
      <dsp:nvSpPr>
        <dsp:cNvPr id="0" name=""/>
        <dsp:cNvSpPr/>
      </dsp:nvSpPr>
      <dsp:spPr>
        <a:xfrm>
          <a:off x="744612" y="732047"/>
          <a:ext cx="4129188" cy="4129188"/>
        </a:xfrm>
        <a:prstGeom prst="blockArc">
          <a:avLst>
            <a:gd name="adj1" fmla="val 8999510"/>
            <a:gd name="adj2" fmla="val 16254014"/>
            <a:gd name="adj3" fmla="val 463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2E7B2-9B72-4413-A08F-8DFEFC445379}">
      <dsp:nvSpPr>
        <dsp:cNvPr id="0" name=""/>
        <dsp:cNvSpPr/>
      </dsp:nvSpPr>
      <dsp:spPr>
        <a:xfrm>
          <a:off x="744756" y="732296"/>
          <a:ext cx="4129188" cy="4129188"/>
        </a:xfrm>
        <a:prstGeom prst="blockArc">
          <a:avLst>
            <a:gd name="adj1" fmla="val 1800000"/>
            <a:gd name="adj2" fmla="val 9000000"/>
            <a:gd name="adj3" fmla="val 463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BD0C-B56C-4D65-B223-A68930EC7668}">
      <dsp:nvSpPr>
        <dsp:cNvPr id="0" name=""/>
        <dsp:cNvSpPr/>
      </dsp:nvSpPr>
      <dsp:spPr>
        <a:xfrm>
          <a:off x="744897" y="732051"/>
          <a:ext cx="4129188" cy="4129188"/>
        </a:xfrm>
        <a:prstGeom prst="blockArc">
          <a:avLst>
            <a:gd name="adj1" fmla="val 16253529"/>
            <a:gd name="adj2" fmla="val 1800481"/>
            <a:gd name="adj3" fmla="val 463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8BE0D-98C7-46AD-9208-4C5E7690F5FA}">
      <dsp:nvSpPr>
        <dsp:cNvPr id="0" name=""/>
        <dsp:cNvSpPr/>
      </dsp:nvSpPr>
      <dsp:spPr>
        <a:xfrm>
          <a:off x="1860097" y="1847637"/>
          <a:ext cx="1898506" cy="18985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/>
            <a:t>INCLUSION</a:t>
          </a:r>
          <a:endParaRPr lang="fr-FR" sz="2200" b="1" kern="1200" dirty="0"/>
        </a:p>
      </dsp:txBody>
      <dsp:txXfrm>
        <a:off x="2138127" y="2125667"/>
        <a:ext cx="1342446" cy="1342446"/>
      </dsp:txXfrm>
    </dsp:sp>
    <dsp:sp modelId="{FBF64739-44BA-465A-B780-2FE5E8C89EE0}">
      <dsp:nvSpPr>
        <dsp:cNvPr id="0" name=""/>
        <dsp:cNvSpPr/>
      </dsp:nvSpPr>
      <dsp:spPr>
        <a:xfrm>
          <a:off x="1948467" y="-112287"/>
          <a:ext cx="1784852" cy="178485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COMPRENDRE</a:t>
          </a:r>
        </a:p>
      </dsp:txBody>
      <dsp:txXfrm>
        <a:off x="2209853" y="149099"/>
        <a:ext cx="1262080" cy="1262080"/>
      </dsp:txXfrm>
    </dsp:sp>
    <dsp:sp modelId="{E9CB916B-4210-4A43-B5A9-6E17353B9083}">
      <dsp:nvSpPr>
        <dsp:cNvPr id="0" name=""/>
        <dsp:cNvSpPr/>
      </dsp:nvSpPr>
      <dsp:spPr>
        <a:xfrm>
          <a:off x="3663483" y="2912840"/>
          <a:ext cx="1784852" cy="17848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Arial Narrow" panose="020B0606020202030204" pitchFamily="34" charset="0"/>
            </a:rPr>
            <a:t>EXPERIMENTER</a:t>
          </a:r>
        </a:p>
      </dsp:txBody>
      <dsp:txXfrm>
        <a:off x="3924869" y="3174226"/>
        <a:ext cx="1262080" cy="1262080"/>
      </dsp:txXfrm>
    </dsp:sp>
    <dsp:sp modelId="{7749589B-A6B9-4BE8-B158-EC3B665C5224}">
      <dsp:nvSpPr>
        <dsp:cNvPr id="0" name=""/>
        <dsp:cNvSpPr/>
      </dsp:nvSpPr>
      <dsp:spPr>
        <a:xfrm>
          <a:off x="170366" y="2912840"/>
          <a:ext cx="1784852" cy="17848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S’ENGAGER</a:t>
          </a:r>
        </a:p>
      </dsp:txBody>
      <dsp:txXfrm>
        <a:off x="431752" y="3174226"/>
        <a:ext cx="1262080" cy="1262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84E70-B709-44D7-9FE5-2D9B8520B573}">
      <dsp:nvSpPr>
        <dsp:cNvPr id="0" name=""/>
        <dsp:cNvSpPr/>
      </dsp:nvSpPr>
      <dsp:spPr>
        <a:xfrm>
          <a:off x="2270388" y="375"/>
          <a:ext cx="1658896" cy="1078282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latin typeface="Calibri" panose="020F0502020204030204" pitchFamily="34" charset="0"/>
            </a:rPr>
            <a:t>entre 2 classes de 2 étudiants du groupe </a:t>
          </a:r>
          <a:endParaRPr lang="fr-FR" sz="1600" kern="1200" dirty="0"/>
        </a:p>
      </dsp:txBody>
      <dsp:txXfrm>
        <a:off x="2323025" y="53012"/>
        <a:ext cx="1553622" cy="973008"/>
      </dsp:txXfrm>
    </dsp:sp>
    <dsp:sp modelId="{1BDE8BFB-1790-4155-9F86-ED54D92F314A}">
      <dsp:nvSpPr>
        <dsp:cNvPr id="0" name=""/>
        <dsp:cNvSpPr/>
      </dsp:nvSpPr>
      <dsp:spPr>
        <a:xfrm>
          <a:off x="1316471" y="539517"/>
          <a:ext cx="3566730" cy="3566730"/>
        </a:xfrm>
        <a:custGeom>
          <a:avLst/>
          <a:gdLst/>
          <a:ahLst/>
          <a:cxnLst/>
          <a:rect l="0" t="0" r="0" b="0"/>
          <a:pathLst>
            <a:path>
              <a:moveTo>
                <a:pt x="2624792" y="210981"/>
              </a:moveTo>
              <a:arcTo wR="1783365" hR="1783365" stAng="17889151" swAng="262890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CBF6B-B928-4AF9-B890-DED74B0B7207}">
      <dsp:nvSpPr>
        <dsp:cNvPr id="0" name=""/>
        <dsp:cNvSpPr/>
      </dsp:nvSpPr>
      <dsp:spPr>
        <a:xfrm>
          <a:off x="4053753" y="1783741"/>
          <a:ext cx="1658896" cy="1078282"/>
        </a:xfrm>
        <a:prstGeom prst="roundRect">
          <a:avLst/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entre 2 classes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de l’école </a:t>
          </a:r>
        </a:p>
      </dsp:txBody>
      <dsp:txXfrm>
        <a:off x="4106390" y="1836378"/>
        <a:ext cx="1553622" cy="973008"/>
      </dsp:txXfrm>
    </dsp:sp>
    <dsp:sp modelId="{8886A965-36BA-4747-B45B-A161E8848720}">
      <dsp:nvSpPr>
        <dsp:cNvPr id="0" name=""/>
        <dsp:cNvSpPr/>
      </dsp:nvSpPr>
      <dsp:spPr>
        <a:xfrm>
          <a:off x="1316471" y="539517"/>
          <a:ext cx="3566730" cy="3566730"/>
        </a:xfrm>
        <a:custGeom>
          <a:avLst/>
          <a:gdLst/>
          <a:ahLst/>
          <a:cxnLst/>
          <a:rect l="0" t="0" r="0" b="0"/>
          <a:pathLst>
            <a:path>
              <a:moveTo>
                <a:pt x="3479133" y="2335415"/>
              </a:moveTo>
              <a:arcTo wR="1783365" hR="1783365" stAng="1081946" swAng="2628903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C6DA4-5DCD-4972-9DEA-FE880544B684}">
      <dsp:nvSpPr>
        <dsp:cNvPr id="0" name=""/>
        <dsp:cNvSpPr/>
      </dsp:nvSpPr>
      <dsp:spPr>
        <a:xfrm>
          <a:off x="2270388" y="3567106"/>
          <a:ext cx="1658896" cy="1078282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au sein d’une programmation USEP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rPr>
            <a:t>(classe affiliée) </a:t>
          </a:r>
        </a:p>
      </dsp:txBody>
      <dsp:txXfrm>
        <a:off x="2323025" y="3619743"/>
        <a:ext cx="1553622" cy="973008"/>
      </dsp:txXfrm>
    </dsp:sp>
    <dsp:sp modelId="{1AB06FC7-41BA-4B65-977C-0044A019CF90}">
      <dsp:nvSpPr>
        <dsp:cNvPr id="0" name=""/>
        <dsp:cNvSpPr/>
      </dsp:nvSpPr>
      <dsp:spPr>
        <a:xfrm>
          <a:off x="1316471" y="539517"/>
          <a:ext cx="3566730" cy="3566730"/>
        </a:xfrm>
        <a:custGeom>
          <a:avLst/>
          <a:gdLst/>
          <a:ahLst/>
          <a:cxnLst/>
          <a:rect l="0" t="0" r="0" b="0"/>
          <a:pathLst>
            <a:path>
              <a:moveTo>
                <a:pt x="941937" y="3355748"/>
              </a:moveTo>
              <a:arcTo wR="1783365" hR="1783365" stAng="7089151" swAng="262890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95E10D-939D-4108-8F4B-5CDD5EE32AB6}">
      <dsp:nvSpPr>
        <dsp:cNvPr id="0" name=""/>
        <dsp:cNvSpPr/>
      </dsp:nvSpPr>
      <dsp:spPr>
        <a:xfrm>
          <a:off x="487022" y="1783741"/>
          <a:ext cx="1658896" cy="1078282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latin typeface="Calibri" panose="020F0502020204030204" pitchFamily="34" charset="0"/>
            </a:rPr>
            <a:t>au sein de sa classe,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kern="1200" dirty="0">
              <a:latin typeface="Calibri" panose="020F0502020204030204" pitchFamily="34" charset="0"/>
            </a:rPr>
            <a:t>dans un projet </a:t>
          </a:r>
          <a:endParaRPr lang="fr-FR" sz="1600" kern="1200" dirty="0"/>
        </a:p>
      </dsp:txBody>
      <dsp:txXfrm>
        <a:off x="539659" y="1836378"/>
        <a:ext cx="1553622" cy="973008"/>
      </dsp:txXfrm>
    </dsp:sp>
    <dsp:sp modelId="{3EEB2B52-6F74-4217-B661-B127E682412E}">
      <dsp:nvSpPr>
        <dsp:cNvPr id="0" name=""/>
        <dsp:cNvSpPr/>
      </dsp:nvSpPr>
      <dsp:spPr>
        <a:xfrm>
          <a:off x="1316471" y="539517"/>
          <a:ext cx="3566730" cy="3566730"/>
        </a:xfrm>
        <a:custGeom>
          <a:avLst/>
          <a:gdLst/>
          <a:ahLst/>
          <a:cxnLst/>
          <a:rect l="0" t="0" r="0" b="0"/>
          <a:pathLst>
            <a:path>
              <a:moveTo>
                <a:pt x="87596" y="1231314"/>
              </a:moveTo>
              <a:arcTo wR="1783365" hR="1783365" stAng="11881946" swAng="262890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52B29-F289-4042-AA12-8DF414D9F6C4}">
      <dsp:nvSpPr>
        <dsp:cNvPr id="0" name=""/>
        <dsp:cNvSpPr/>
      </dsp:nvSpPr>
      <dsp:spPr>
        <a:xfrm>
          <a:off x="-5387963" y="-825060"/>
          <a:ext cx="6415588" cy="6415588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F4C78-3495-40F3-8A40-1E5648019179}">
      <dsp:nvSpPr>
        <dsp:cNvPr id="0" name=""/>
        <dsp:cNvSpPr/>
      </dsp:nvSpPr>
      <dsp:spPr>
        <a:xfrm>
          <a:off x="449358" y="297746"/>
          <a:ext cx="5485315" cy="595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9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800" kern="1200" dirty="0">
              <a:latin typeface="+mn-lt"/>
            </a:rPr>
            <a:t>Amener tous les enfants à avoir une activité physique </a:t>
          </a:r>
          <a:r>
            <a:rPr lang="fr-FR" sz="1400" kern="1200" dirty="0">
              <a:latin typeface="+mn-lt"/>
            </a:rPr>
            <a:t>(avant, pendant). </a:t>
          </a:r>
          <a:r>
            <a:rPr lang="fr-FR" sz="1400" kern="1200" dirty="0">
              <a:latin typeface="+mn-lt"/>
              <a:sym typeface="Wingdings" panose="05000000000000000000" pitchFamily="2" charset="2"/>
            </a:rPr>
            <a:t> Dossier p. 2 et 4</a:t>
          </a:r>
          <a:endParaRPr lang="fr-FR" sz="1400" kern="1200" dirty="0">
            <a:latin typeface="+mn-lt"/>
          </a:endParaRPr>
        </a:p>
      </dsp:txBody>
      <dsp:txXfrm>
        <a:off x="449358" y="297746"/>
        <a:ext cx="5485315" cy="595874"/>
      </dsp:txXfrm>
    </dsp:sp>
    <dsp:sp modelId="{2D33EF46-6821-4F76-96BF-15DD9443BA3F}">
      <dsp:nvSpPr>
        <dsp:cNvPr id="0" name=""/>
        <dsp:cNvSpPr/>
      </dsp:nvSpPr>
      <dsp:spPr>
        <a:xfrm>
          <a:off x="76936" y="223262"/>
          <a:ext cx="744842" cy="744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3CF08-EA57-46A2-BD4A-DA7CC244EF72}">
      <dsp:nvSpPr>
        <dsp:cNvPr id="0" name=""/>
        <dsp:cNvSpPr/>
      </dsp:nvSpPr>
      <dsp:spPr>
        <a:xfrm>
          <a:off x="876344" y="1191271"/>
          <a:ext cx="5058329" cy="595874"/>
        </a:xfrm>
        <a:prstGeom prst="rect">
          <a:avLst/>
        </a:prstGeom>
        <a:solidFill>
          <a:srgbClr val="66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975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kern="1200" dirty="0">
              <a:solidFill>
                <a:schemeClr val="bg1"/>
              </a:solidFill>
              <a:latin typeface="Calibri" panose="020F0502020204030204" pitchFamily="34" charset="0"/>
            </a:rPr>
            <a:t>Mettre en œuvre un parcours éducatif.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</a:t>
          </a: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</a:rPr>
            <a:t> Dossier p. 2</a:t>
          </a:r>
          <a:endParaRPr lang="fr-FR" sz="1400" kern="1200" dirty="0">
            <a:solidFill>
              <a:schemeClr val="bg1"/>
            </a:solidFill>
          </a:endParaRPr>
        </a:p>
      </dsp:txBody>
      <dsp:txXfrm>
        <a:off x="876344" y="1191271"/>
        <a:ext cx="5058329" cy="595874"/>
      </dsp:txXfrm>
    </dsp:sp>
    <dsp:sp modelId="{936EF5EF-D7C6-4726-B293-350DF3CA90EC}">
      <dsp:nvSpPr>
        <dsp:cNvPr id="0" name=""/>
        <dsp:cNvSpPr/>
      </dsp:nvSpPr>
      <dsp:spPr>
        <a:xfrm>
          <a:off x="503922" y="1116787"/>
          <a:ext cx="744842" cy="744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C550A-D958-4195-8AAA-B88749568A12}">
      <dsp:nvSpPr>
        <dsp:cNvPr id="0" name=""/>
        <dsp:cNvSpPr/>
      </dsp:nvSpPr>
      <dsp:spPr>
        <a:xfrm>
          <a:off x="1007394" y="2084796"/>
          <a:ext cx="4927279" cy="595874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9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800" kern="1200" dirty="0">
              <a:latin typeface="+mn-lt"/>
            </a:rPr>
            <a:t>Amener les enfants à coopérer.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>
              <a:latin typeface="+mn-lt"/>
              <a:sym typeface="Wingdings" panose="05000000000000000000" pitchFamily="2" charset="2"/>
            </a:rPr>
            <a:t> Dossier p. 5</a:t>
          </a:r>
          <a:endParaRPr lang="fr-FR" sz="1400" kern="1200" dirty="0">
            <a:latin typeface="+mn-lt"/>
          </a:endParaRPr>
        </a:p>
      </dsp:txBody>
      <dsp:txXfrm>
        <a:off x="1007394" y="2084796"/>
        <a:ext cx="4927279" cy="595874"/>
      </dsp:txXfrm>
    </dsp:sp>
    <dsp:sp modelId="{3DAFF314-142B-4B4B-BD39-2DE9D3A2DA4B}">
      <dsp:nvSpPr>
        <dsp:cNvPr id="0" name=""/>
        <dsp:cNvSpPr/>
      </dsp:nvSpPr>
      <dsp:spPr>
        <a:xfrm>
          <a:off x="634973" y="2010312"/>
          <a:ext cx="744842" cy="744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E1CFE-FBAD-42B6-B4C3-CE833C26C190}">
      <dsp:nvSpPr>
        <dsp:cNvPr id="0" name=""/>
        <dsp:cNvSpPr/>
      </dsp:nvSpPr>
      <dsp:spPr>
        <a:xfrm>
          <a:off x="876344" y="2978322"/>
          <a:ext cx="5058329" cy="595874"/>
        </a:xfrm>
        <a:prstGeom prst="rect">
          <a:avLst/>
        </a:prstGeom>
        <a:solidFill>
          <a:srgbClr val="9966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975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Amener les enfants à occuper des rôles sociaux </a:t>
          </a: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</a:rPr>
            <a:t>(avant, pendant, après). </a:t>
          </a: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</a:t>
          </a: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</a:rPr>
            <a:t> Dossier p. 6</a:t>
          </a:r>
          <a:endParaRPr lang="fr-FR" sz="1400" kern="1200" dirty="0">
            <a:solidFill>
              <a:schemeClr val="bg1"/>
            </a:solidFill>
          </a:endParaRPr>
        </a:p>
      </dsp:txBody>
      <dsp:txXfrm>
        <a:off x="876344" y="2978322"/>
        <a:ext cx="5058329" cy="595874"/>
      </dsp:txXfrm>
    </dsp:sp>
    <dsp:sp modelId="{812CFD76-215A-4F39-838A-6C23EDA644DE}">
      <dsp:nvSpPr>
        <dsp:cNvPr id="0" name=""/>
        <dsp:cNvSpPr/>
      </dsp:nvSpPr>
      <dsp:spPr>
        <a:xfrm>
          <a:off x="503922" y="2903837"/>
          <a:ext cx="744842" cy="744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1D4E4-B0A0-405C-A268-C7B67ED8342E}">
      <dsp:nvSpPr>
        <dsp:cNvPr id="0" name=""/>
        <dsp:cNvSpPr/>
      </dsp:nvSpPr>
      <dsp:spPr>
        <a:xfrm>
          <a:off x="449358" y="3871847"/>
          <a:ext cx="5485315" cy="595874"/>
        </a:xfrm>
        <a:prstGeom prst="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975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800" kern="1200" dirty="0">
              <a:solidFill>
                <a:schemeClr val="bg1"/>
              </a:solidFill>
              <a:latin typeface="Calibri" panose="020F0502020204030204" pitchFamily="34" charset="0"/>
            </a:rPr>
            <a:t>Utiliser des ressources USEP.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kern="1200" dirty="0">
              <a:solidFill>
                <a:schemeClr val="bg1"/>
              </a:solidFill>
              <a:latin typeface="Calibri" panose="020F0502020204030204" pitchFamily="34" charset="0"/>
              <a:sym typeface="Wingdings" panose="05000000000000000000" pitchFamily="2" charset="2"/>
            </a:rPr>
            <a:t> Dossier p. 1</a:t>
          </a:r>
          <a:endParaRPr lang="fr-FR" sz="1400" kern="1200" dirty="0">
            <a:solidFill>
              <a:schemeClr val="bg1"/>
            </a:solidFill>
          </a:endParaRPr>
        </a:p>
      </dsp:txBody>
      <dsp:txXfrm>
        <a:off x="449358" y="3871847"/>
        <a:ext cx="5485315" cy="595874"/>
      </dsp:txXfrm>
    </dsp:sp>
    <dsp:sp modelId="{9FB4E77C-5139-4D59-831D-F3E1DED05318}">
      <dsp:nvSpPr>
        <dsp:cNvPr id="0" name=""/>
        <dsp:cNvSpPr/>
      </dsp:nvSpPr>
      <dsp:spPr>
        <a:xfrm>
          <a:off x="76936" y="3797363"/>
          <a:ext cx="744842" cy="7448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F9D3C-CDAE-4BDB-A64D-03DEBA396892}">
      <dsp:nvSpPr>
        <dsp:cNvPr id="0" name=""/>
        <dsp:cNvSpPr/>
      </dsp:nvSpPr>
      <dsp:spPr>
        <a:xfrm>
          <a:off x="0" y="420191"/>
          <a:ext cx="5805714" cy="120054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/>
            <a:t>Et après ?</a:t>
          </a:r>
        </a:p>
      </dsp:txBody>
      <dsp:txXfrm>
        <a:off x="35163" y="455354"/>
        <a:ext cx="5735388" cy="1130220"/>
      </dsp:txXfrm>
    </dsp:sp>
    <dsp:sp modelId="{162E4EA2-6434-4C18-B269-6DC331838E16}">
      <dsp:nvSpPr>
        <dsp:cNvPr id="0" name=""/>
        <dsp:cNvSpPr/>
      </dsp:nvSpPr>
      <dsp:spPr>
        <a:xfrm>
          <a:off x="0" y="1836836"/>
          <a:ext cx="1200546" cy="1200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43F1B-B9AB-41D7-A826-0D74A999762B}">
      <dsp:nvSpPr>
        <dsp:cNvPr id="0" name=""/>
        <dsp:cNvSpPr/>
      </dsp:nvSpPr>
      <dsp:spPr>
        <a:xfrm>
          <a:off x="1272579" y="1836836"/>
          <a:ext cx="4533134" cy="1200546"/>
        </a:xfrm>
        <a:prstGeom prst="roundRect">
          <a:avLst>
            <a:gd name="adj" fmla="val 1667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RENCONTRE SPORTIVE ASSOCIATIVE</a:t>
          </a:r>
        </a:p>
      </dsp:txBody>
      <dsp:txXfrm>
        <a:off x="1331195" y="1895452"/>
        <a:ext cx="4415902" cy="1083314"/>
      </dsp:txXfrm>
    </dsp:sp>
    <dsp:sp modelId="{A59C650F-EC3E-4F42-9D62-1ACB1FD7928C}">
      <dsp:nvSpPr>
        <dsp:cNvPr id="0" name=""/>
        <dsp:cNvSpPr/>
      </dsp:nvSpPr>
      <dsp:spPr>
        <a:xfrm>
          <a:off x="0" y="3181448"/>
          <a:ext cx="1200546" cy="1200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35729-3D9C-4E51-AAD5-A040B1982753}">
      <dsp:nvSpPr>
        <dsp:cNvPr id="0" name=""/>
        <dsp:cNvSpPr/>
      </dsp:nvSpPr>
      <dsp:spPr>
        <a:xfrm>
          <a:off x="1272579" y="3181448"/>
          <a:ext cx="4533134" cy="1200546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PROCHAIN TD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Jeudi 15 janvier</a:t>
          </a:r>
        </a:p>
      </dsp:txBody>
      <dsp:txXfrm>
        <a:off x="1331195" y="3240064"/>
        <a:ext cx="4415902" cy="1083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76F3E-AC60-43F6-AB68-C1D747030E94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93FB5-2AE6-4C8F-B1F3-BD3B6EA15F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186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214C1-4725-4519-A1C8-E6A8B14C126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07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3.png"/><Relationship Id="rId7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3.png"/><Relationship Id="rId7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3AD92-A659-4564-95BD-713CEB2BA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2FD25D-0D6B-498F-A580-A189AC819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229863-FB7E-4907-93E0-10DA9987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1F6D8C-CDCC-4661-8A44-86A36DD9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57C4B1-87DB-4FC2-A99D-842FFB3B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6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17B8E-B837-402E-A031-F68CE689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CBC6C1-AA8D-46D0-A6FA-573F433C4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F884B9-CF34-43F1-B43B-03B2C0C8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17E613-DA07-495C-A6E1-B9A21733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429583-98B2-48A0-A80F-837AC262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80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1150DD6-CE0E-4445-8A7F-CF94428C7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CA7444-F040-4A08-BD51-00951EEB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32E60A-EC4F-44DC-A793-950DC16D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B7321A-2831-4833-BA04-A5783988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771E21-A26A-4523-B929-AC660CB1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62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9E5311-DC92-4B99-BEB8-F6EA2FC08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F7CB80-E81C-46E7-AC81-8E81DD34C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1EDF52-C353-4A7A-8CA0-38669683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208DA4-CF67-4551-AE9C-C26884D7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61F718-6553-4580-BAAA-F97C57B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18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EF5841-43FF-49FE-8EEF-A563F8F1D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E408B4-58AD-4249-85A3-9DE7321ED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685FC6-59BB-4365-976B-2874A0A7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CF89E8-92E1-416C-B683-32CE68C1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AB5D28-17F7-4C70-9F90-F2A0B80D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382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CCA43-A9B5-4233-A5EF-B8CDC3F5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9EF435-4A19-4401-A007-9F5933C60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73E5E6-4402-4CCF-8FFF-8C07E7B7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D5357E-08C6-41F8-8465-5DFDA67F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78811-33FE-4BFB-950F-9DE99BAB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479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4F83CD-1BC8-4807-B3E4-5CFE0BAC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CDB79D-5FE3-44E0-A87B-B0A795095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B6FE11-7FE7-4743-9CFD-3C23C0CDD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076541-980B-4461-9369-6999A1422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A59939-F61E-4BEA-854E-A834447E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7CCC0A-D19A-4B89-8A30-9724DB67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46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0111B-68B7-4FED-816C-352481B3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76F5CB-072B-46BA-A73D-983109028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521A0A-C248-4D93-A8E1-32CCD400B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31C792-652C-47C6-BCA7-802D60EB5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FCE09E2-C13B-4FED-974E-7EA6F7C27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E4345D4-D7A9-40BD-B4AC-95490775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6E3BC1-86A1-4382-9EDC-7FFFA8DE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90C585-ADAD-485A-9BFA-446AD871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598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2C30C-5C60-4F9A-AFD0-ED93C733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817FA41-5D69-4813-A3E4-383A7180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D0B563-4116-45CE-A1B6-156E5A99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BDC26E-73AE-4D83-960F-25BB81DE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002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43DCB5-4336-4D16-B5B5-8E50C338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3645AF-E99C-4F2F-B71A-16F3F82B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4555CF-6B2E-4BD1-BE93-2283BC0B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965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EAAB2-B73E-4845-A09E-CEE234B0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13AB23-1789-4264-8287-184A91349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020094-DF5A-4D93-A5AE-B0AFB10E9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B0E40E-2E04-4577-A625-2EAB15550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28AB94-F6CD-43FD-A286-C53176B4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92A14D-1B0A-4424-B8F1-0AC2AC1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63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68F9CD-E75B-4509-BD63-C6FB64BC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FB0B31-9C72-4272-833A-24F98E38D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6F892F-5C67-491F-9A85-35E680C45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0BF5C-C07E-47FF-B04D-AC494E9B0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67B467-E673-4527-B8C4-046852B0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63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11B53-7268-4D3A-AD6F-2E381766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CFB8F26-8301-49C6-B836-FDE863C24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935708-200C-46E5-AF5A-EB75B7BDF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FB283F-2AFB-43BE-AC47-E13DC6115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1B343D-EA30-40FE-A2C4-A5280CDF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040DF4-4B04-47ED-8E17-B87F064C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703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F70AD-722A-4792-AF43-316315F8C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727D54-1423-4A33-A67C-C77D85570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86B772-8EB1-4480-9062-6C26A66AE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762F0-CA1D-4EC6-AE81-DAE8D08C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112F55-DFA8-4FCE-8683-E1B2A0C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614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EAC567-97A3-4A8E-A3E7-BB5F082AE9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ADFEE9-F091-4391-8BDF-15CF43C67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636992-76AB-4C83-A26B-B712F35FF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A7CC5D-4643-4945-B94E-407BFC6B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22C207-7F1E-4A91-8475-758C0123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613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515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976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213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593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417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28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1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A2C7F1-9F4E-48BA-BD02-76222E5C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BAD554-7818-4ACF-B069-AFF72208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4ED64E-B618-4E13-8EC3-EE778B82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2E301D-58BE-4C99-996D-E97A0621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9F57A4-3586-44CF-9C29-C3ACB54E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36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65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686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53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583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CE6625-C9E0-4B8D-9DF7-4D7F641D0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>
                <a:solidFill>
                  <a:srgbClr val="FFC000"/>
                </a:solidFill>
                <a:latin typeface="Bauhaus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C17989-59F9-46DB-8367-B653ABB1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D0F06B-E97E-4A8B-94EB-80FD6BFC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67E291F-FEAC-484C-A9A3-F5820036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645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F7698B07-82EB-4A65-94DB-21599FD0AA3E}"/>
              </a:ext>
            </a:extLst>
          </p:cNvPr>
          <p:cNvSpPr txBox="1"/>
          <p:nvPr userDrawn="1"/>
        </p:nvSpPr>
        <p:spPr>
          <a:xfrm>
            <a:off x="7822096" y="6550224"/>
            <a:ext cx="436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Parcours décroché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E9D47E-A393-4669-B459-5975EB7E9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27" y="3107621"/>
            <a:ext cx="2151400" cy="1613550"/>
          </a:xfrm>
          <a:prstGeom prst="rect">
            <a:avLst/>
          </a:prstGeom>
        </p:spPr>
      </p:pic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E9C8F5B1-E2F8-4D54-8AD4-421DF1FD8BE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72605070"/>
              </p:ext>
            </p:extLst>
          </p:nvPr>
        </p:nvGraphicFramePr>
        <p:xfrm>
          <a:off x="4526115" y="1392097"/>
          <a:ext cx="6480000" cy="48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000">
                  <a:extLst>
                    <a:ext uri="{9D8B030D-6E8A-4147-A177-3AD203B41FA5}">
                      <a16:colId xmlns:a16="http://schemas.microsoft.com/office/drawing/2014/main" val="2470103264"/>
                    </a:ext>
                  </a:extLst>
                </a:gridCol>
                <a:gridCol w="3360000">
                  <a:extLst>
                    <a:ext uri="{9D8B030D-6E8A-4147-A177-3AD203B41FA5}">
                      <a16:colId xmlns:a16="http://schemas.microsoft.com/office/drawing/2014/main" val="179574115"/>
                    </a:ext>
                  </a:extLst>
                </a:gridCol>
              </a:tblGrid>
              <a:tr h="252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94127"/>
                  </a:ext>
                </a:extLst>
              </a:tr>
              <a:tr h="234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626336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46FE0BA8-B0FF-4322-B5EE-CEB2CE027126}"/>
              </a:ext>
            </a:extLst>
          </p:cNvPr>
          <p:cNvSpPr txBox="1"/>
          <p:nvPr userDrawn="1"/>
        </p:nvSpPr>
        <p:spPr>
          <a:xfrm>
            <a:off x="7548034" y="3178175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B0F0"/>
                </a:solidFill>
              </a:rPr>
              <a:t>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279972-5A4C-402A-8990-02D5FADFCC6F}"/>
              </a:ext>
            </a:extLst>
          </p:cNvPr>
          <p:cNvSpPr txBox="1"/>
          <p:nvPr userDrawn="1"/>
        </p:nvSpPr>
        <p:spPr>
          <a:xfrm>
            <a:off x="7538660" y="429260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6CBA462-91F9-49D6-ACDB-9A1A34E65695}"/>
              </a:ext>
            </a:extLst>
          </p:cNvPr>
          <p:cNvSpPr txBox="1"/>
          <p:nvPr userDrawn="1"/>
        </p:nvSpPr>
        <p:spPr>
          <a:xfrm>
            <a:off x="8276167" y="372973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9900"/>
                </a:solidFill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C2E0F61-1326-4F63-A928-2F2998579FBA}"/>
              </a:ext>
            </a:extLst>
          </p:cNvPr>
          <p:cNvSpPr txBox="1"/>
          <p:nvPr userDrawn="1"/>
        </p:nvSpPr>
        <p:spPr>
          <a:xfrm>
            <a:off x="6802967" y="372973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92D050"/>
                </a:solidFill>
              </a:rPr>
              <a:t>O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9D73D2-F6A6-476A-BD36-A36E19C1CBBE}"/>
              </a:ext>
            </a:extLst>
          </p:cNvPr>
          <p:cNvSpPr txBox="1"/>
          <p:nvPr userDrawn="1"/>
        </p:nvSpPr>
        <p:spPr>
          <a:xfrm>
            <a:off x="4123565" y="315152"/>
            <a:ext cx="182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FF99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Est – Fourneaux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371E56E-5219-43B4-B90E-514A6D8F9301}"/>
              </a:ext>
            </a:extLst>
          </p:cNvPr>
          <p:cNvSpPr txBox="1"/>
          <p:nvPr userDrawn="1"/>
        </p:nvSpPr>
        <p:spPr>
          <a:xfrm>
            <a:off x="839709" y="315152"/>
            <a:ext cx="3408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00B0F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Nord – Notre Dame de Boisset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74D3FFB-8A89-41C3-B7C1-C08200E80993}"/>
              </a:ext>
            </a:extLst>
          </p:cNvPr>
          <p:cNvSpPr txBox="1"/>
          <p:nvPr userDrawn="1"/>
        </p:nvSpPr>
        <p:spPr>
          <a:xfrm>
            <a:off x="5960569" y="319328"/>
            <a:ext cx="163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Sud – Parigny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F8D27D4-1391-4807-B1A7-A37B89746AD1}"/>
              </a:ext>
            </a:extLst>
          </p:cNvPr>
          <p:cNvSpPr txBox="1"/>
          <p:nvPr userDrawn="1"/>
        </p:nvSpPr>
        <p:spPr>
          <a:xfrm>
            <a:off x="7605573" y="309948"/>
            <a:ext cx="350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92D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Ouest – St-Jean St-Maurice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8B595CB-42A0-4A27-8BC1-87E25DCAFE16}"/>
              </a:ext>
            </a:extLst>
          </p:cNvPr>
          <p:cNvSpPr txBox="1"/>
          <p:nvPr userDrawn="1"/>
        </p:nvSpPr>
        <p:spPr>
          <a:xfrm>
            <a:off x="839710" y="8788"/>
            <a:ext cx="5733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Mon lieu d’exercice ou de rattachement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0B9C6E-E8E2-4FDF-939D-9EDE4D1E3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294567" y="4749471"/>
            <a:ext cx="2257016" cy="1954641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F015480-F553-4BB5-B1D9-E7F6564CEBAF}"/>
              </a:ext>
            </a:extLst>
          </p:cNvPr>
          <p:cNvGrpSpPr/>
          <p:nvPr userDrawn="1"/>
        </p:nvGrpSpPr>
        <p:grpSpPr>
          <a:xfrm>
            <a:off x="1079780" y="5698807"/>
            <a:ext cx="817600" cy="940052"/>
            <a:chOff x="7223732" y="3599849"/>
            <a:chExt cx="613200" cy="940052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25F0884-3FC5-43A7-A321-938192DA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32" y="3599849"/>
              <a:ext cx="612000" cy="724608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CACBBB4-F303-4D17-AC7C-07B93875E684}"/>
                </a:ext>
              </a:extLst>
            </p:cNvPr>
            <p:cNvSpPr txBox="1"/>
            <p:nvPr/>
          </p:nvSpPr>
          <p:spPr>
            <a:xfrm>
              <a:off x="7224932" y="4324457"/>
              <a:ext cx="612000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fr-FR" sz="800" dirty="0"/>
                <a:t>Manon</a:t>
              </a:r>
            </a:p>
          </p:txBody>
        </p:sp>
      </p:grpSp>
      <p:pic>
        <p:nvPicPr>
          <p:cNvPr id="30" name="Image 29" descr="Une image contenant mur, personne, intérieur&#10;&#10;Description générée automatiquement">
            <a:extLst>
              <a:ext uri="{FF2B5EF4-FFF2-40B4-BE49-F238E27FC236}">
                <a16:creationId xmlns:a16="http://schemas.microsoft.com/office/drawing/2014/main" id="{B629B91D-25D6-418B-B4E5-0AB1F1DC8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4308" y="5182807"/>
            <a:ext cx="733562" cy="8160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2DD5BBA7-A674-4717-8C36-91EE884DECDA}"/>
              </a:ext>
            </a:extLst>
          </p:cNvPr>
          <p:cNvSpPr txBox="1"/>
          <p:nvPr/>
        </p:nvSpPr>
        <p:spPr>
          <a:xfrm>
            <a:off x="2013089" y="5957588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Geoffroy</a:t>
            </a:r>
          </a:p>
        </p:txBody>
      </p:sp>
      <p:pic>
        <p:nvPicPr>
          <p:cNvPr id="34" name="Image 33" descr="Une image contenant texte, personne, homme, intérieur&#10;&#10;Description générée automatiquement">
            <a:extLst>
              <a:ext uri="{FF2B5EF4-FFF2-40B4-BE49-F238E27FC236}">
                <a16:creationId xmlns:a16="http://schemas.microsoft.com/office/drawing/2014/main" id="{6F784664-51FC-47B3-8089-EFA9483A88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200" y="5497140"/>
            <a:ext cx="734400" cy="816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82F2802C-5BFA-4462-8357-77BB8110CF0E}"/>
              </a:ext>
            </a:extLst>
          </p:cNvPr>
          <p:cNvSpPr txBox="1"/>
          <p:nvPr userDrawn="1"/>
        </p:nvSpPr>
        <p:spPr>
          <a:xfrm>
            <a:off x="2946400" y="6266201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Patrick</a:t>
            </a:r>
          </a:p>
        </p:txBody>
      </p:sp>
      <p:pic>
        <p:nvPicPr>
          <p:cNvPr id="4" name="Image 3" descr="Une image contenant personne, ciel, extérieur, portant&#10;&#10;Description générée automatiquement">
            <a:extLst>
              <a:ext uri="{FF2B5EF4-FFF2-40B4-BE49-F238E27FC236}">
                <a16:creationId xmlns:a16="http://schemas.microsoft.com/office/drawing/2014/main" id="{5D4C2579-0256-4390-B9E1-0EBAFB97F0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7" y="4721171"/>
            <a:ext cx="816000" cy="7344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9F0F9E8-54F6-4F89-9DBA-147A53D32A13}"/>
              </a:ext>
            </a:extLst>
          </p:cNvPr>
          <p:cNvSpPr txBox="1"/>
          <p:nvPr userDrawn="1"/>
        </p:nvSpPr>
        <p:spPr>
          <a:xfrm>
            <a:off x="1023707" y="5455293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François</a:t>
            </a:r>
          </a:p>
        </p:txBody>
      </p:sp>
      <p:pic>
        <p:nvPicPr>
          <p:cNvPr id="6" name="Image 5" descr="Une image contenant mur, homme, intérieur, personne&#10;&#10;Description générée automatiquement">
            <a:extLst>
              <a:ext uri="{FF2B5EF4-FFF2-40B4-BE49-F238E27FC236}">
                <a16:creationId xmlns:a16="http://schemas.microsoft.com/office/drawing/2014/main" id="{AEFF6D10-436E-4C7C-8A23-CC1D8FB4D2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67" y="4448950"/>
            <a:ext cx="816000" cy="730452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5CF438CE-0C9E-49A7-B7E8-1C6F21706668}"/>
              </a:ext>
            </a:extLst>
          </p:cNvPr>
          <p:cNvSpPr txBox="1"/>
          <p:nvPr userDrawn="1"/>
        </p:nvSpPr>
        <p:spPr>
          <a:xfrm>
            <a:off x="2871067" y="5182050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Gérald</a:t>
            </a:r>
          </a:p>
        </p:txBody>
      </p:sp>
    </p:spTree>
    <p:extLst>
      <p:ext uri="{BB962C8B-B14F-4D97-AF65-F5344CB8AC3E}">
        <p14:creationId xmlns:p14="http://schemas.microsoft.com/office/powerpoint/2010/main" val="43112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9FF493-639A-4373-A7C2-FDDA937CB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46" y="0"/>
            <a:ext cx="937356" cy="6858000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CB9B98-A03F-4217-AD1C-8D0EEDF84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573" y="0"/>
            <a:ext cx="1082427" cy="93312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698B07-82EB-4A65-94DB-21599FD0AA3E}"/>
              </a:ext>
            </a:extLst>
          </p:cNvPr>
          <p:cNvSpPr txBox="1"/>
          <p:nvPr userDrawn="1"/>
        </p:nvSpPr>
        <p:spPr>
          <a:xfrm>
            <a:off x="7822096" y="6550224"/>
            <a:ext cx="436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Parcours décroché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E9D47E-A393-4669-B459-5975EB7E92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27" y="3107621"/>
            <a:ext cx="2151400" cy="1613550"/>
          </a:xfrm>
          <a:prstGeom prst="rect">
            <a:avLst/>
          </a:prstGeom>
        </p:spPr>
      </p:pic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E9C8F5B1-E2F8-4D54-8AD4-421DF1FD8BE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77330863"/>
              </p:ext>
            </p:extLst>
          </p:nvPr>
        </p:nvGraphicFramePr>
        <p:xfrm>
          <a:off x="4526115" y="1392097"/>
          <a:ext cx="6480000" cy="48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000">
                  <a:extLst>
                    <a:ext uri="{9D8B030D-6E8A-4147-A177-3AD203B41FA5}">
                      <a16:colId xmlns:a16="http://schemas.microsoft.com/office/drawing/2014/main" val="2470103264"/>
                    </a:ext>
                  </a:extLst>
                </a:gridCol>
                <a:gridCol w="3360000">
                  <a:extLst>
                    <a:ext uri="{9D8B030D-6E8A-4147-A177-3AD203B41FA5}">
                      <a16:colId xmlns:a16="http://schemas.microsoft.com/office/drawing/2014/main" val="179574115"/>
                    </a:ext>
                  </a:extLst>
                </a:gridCol>
              </a:tblGrid>
              <a:tr h="252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94127"/>
                  </a:ext>
                </a:extLst>
              </a:tr>
              <a:tr h="234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626336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46FE0BA8-B0FF-4322-B5EE-CEB2CE027126}"/>
              </a:ext>
            </a:extLst>
          </p:cNvPr>
          <p:cNvSpPr txBox="1"/>
          <p:nvPr userDrawn="1"/>
        </p:nvSpPr>
        <p:spPr>
          <a:xfrm>
            <a:off x="7548034" y="3178175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B0F0"/>
                </a:solidFill>
              </a:rPr>
              <a:t>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279972-5A4C-402A-8990-02D5FADFCC6F}"/>
              </a:ext>
            </a:extLst>
          </p:cNvPr>
          <p:cNvSpPr txBox="1"/>
          <p:nvPr userDrawn="1"/>
        </p:nvSpPr>
        <p:spPr>
          <a:xfrm>
            <a:off x="7538660" y="429260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6CBA462-91F9-49D6-ACDB-9A1A34E65695}"/>
              </a:ext>
            </a:extLst>
          </p:cNvPr>
          <p:cNvSpPr txBox="1"/>
          <p:nvPr userDrawn="1"/>
        </p:nvSpPr>
        <p:spPr>
          <a:xfrm>
            <a:off x="8276167" y="372973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9900"/>
                </a:solidFill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C2E0F61-1326-4F63-A928-2F2998579FBA}"/>
              </a:ext>
            </a:extLst>
          </p:cNvPr>
          <p:cNvSpPr txBox="1"/>
          <p:nvPr userDrawn="1"/>
        </p:nvSpPr>
        <p:spPr>
          <a:xfrm>
            <a:off x="6802967" y="372973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92D050"/>
                </a:solidFill>
              </a:rPr>
              <a:t>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24530A-630D-4754-B6B8-90E62EEB6055}"/>
              </a:ext>
            </a:extLst>
          </p:cNvPr>
          <p:cNvSpPr txBox="1"/>
          <p:nvPr userDrawn="1"/>
        </p:nvSpPr>
        <p:spPr>
          <a:xfrm>
            <a:off x="3666272" y="315152"/>
            <a:ext cx="182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FF99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Est – Cycle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E19C2CD-29AA-4FE2-BC5C-C4FC0CFC46B0}"/>
              </a:ext>
            </a:extLst>
          </p:cNvPr>
          <p:cNvSpPr txBox="1"/>
          <p:nvPr userDrawn="1"/>
        </p:nvSpPr>
        <p:spPr>
          <a:xfrm>
            <a:off x="839709" y="315152"/>
            <a:ext cx="283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00B0F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Nord – Cycle 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2A919C0-614E-4A02-A89C-F30624BA9029}"/>
              </a:ext>
            </a:extLst>
          </p:cNvPr>
          <p:cNvSpPr txBox="1"/>
          <p:nvPr userDrawn="1"/>
        </p:nvSpPr>
        <p:spPr>
          <a:xfrm>
            <a:off x="5503276" y="319328"/>
            <a:ext cx="163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Sud – Cycle 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82D93E7-1548-4DAC-894F-9E4D8B24C9F0}"/>
              </a:ext>
            </a:extLst>
          </p:cNvPr>
          <p:cNvSpPr txBox="1"/>
          <p:nvPr userDrawn="1"/>
        </p:nvSpPr>
        <p:spPr>
          <a:xfrm>
            <a:off x="7148280" y="309948"/>
            <a:ext cx="350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92D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Ouest – plusieurs cycles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8C6F2A2-7BD9-4388-8A32-B702F5C8C31D}"/>
              </a:ext>
            </a:extLst>
          </p:cNvPr>
          <p:cNvSpPr txBox="1"/>
          <p:nvPr userDrawn="1"/>
        </p:nvSpPr>
        <p:spPr>
          <a:xfrm>
            <a:off x="839710" y="8788"/>
            <a:ext cx="5733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Mon niveau d’enseignement.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D38E776-A4BF-480B-BACA-F9E6275AE7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1294567" y="4749471"/>
            <a:ext cx="2257016" cy="1954641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32C8C86A-0589-46A5-94A0-E04DD6671BFE}"/>
              </a:ext>
            </a:extLst>
          </p:cNvPr>
          <p:cNvGrpSpPr/>
          <p:nvPr userDrawn="1"/>
        </p:nvGrpSpPr>
        <p:grpSpPr>
          <a:xfrm>
            <a:off x="1079780" y="5698807"/>
            <a:ext cx="817600" cy="940052"/>
            <a:chOff x="7223732" y="3599849"/>
            <a:chExt cx="613200" cy="940052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0681923-87F5-4553-82A0-D8BB055B0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32" y="3599849"/>
              <a:ext cx="612000" cy="724608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3D9C7C1B-6E82-4F23-8D88-45855768AF64}"/>
                </a:ext>
              </a:extLst>
            </p:cNvPr>
            <p:cNvSpPr txBox="1"/>
            <p:nvPr/>
          </p:nvSpPr>
          <p:spPr>
            <a:xfrm>
              <a:off x="7224932" y="4324457"/>
              <a:ext cx="612000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fr-FR" sz="800" dirty="0"/>
                <a:t>Manon</a:t>
              </a:r>
            </a:p>
          </p:txBody>
        </p:sp>
      </p:grpSp>
      <p:pic>
        <p:nvPicPr>
          <p:cNvPr id="39" name="Image 38" descr="Une image contenant mur, personne, intérieur&#10;&#10;Description générée automatiquement">
            <a:extLst>
              <a:ext uri="{FF2B5EF4-FFF2-40B4-BE49-F238E27FC236}">
                <a16:creationId xmlns:a16="http://schemas.microsoft.com/office/drawing/2014/main" id="{F69310E9-93B1-4A59-BB8A-32D09C1D5D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4308" y="5182807"/>
            <a:ext cx="733562" cy="8160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9AB0375E-49B9-4859-A69B-4B740120A2C7}"/>
              </a:ext>
            </a:extLst>
          </p:cNvPr>
          <p:cNvSpPr txBox="1"/>
          <p:nvPr userDrawn="1"/>
        </p:nvSpPr>
        <p:spPr>
          <a:xfrm>
            <a:off x="2013089" y="5957588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Geoffroy</a:t>
            </a:r>
          </a:p>
        </p:txBody>
      </p:sp>
      <p:pic>
        <p:nvPicPr>
          <p:cNvPr id="41" name="Image 40" descr="Une image contenant texte, personne, homme, intérieur&#10;&#10;Description générée automatiquement">
            <a:extLst>
              <a:ext uri="{FF2B5EF4-FFF2-40B4-BE49-F238E27FC236}">
                <a16:creationId xmlns:a16="http://schemas.microsoft.com/office/drawing/2014/main" id="{4AD3DE1B-E150-459C-89B1-EB7B1AB12D3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200" y="5497140"/>
            <a:ext cx="734400" cy="816000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A91D717-E7E1-42F9-B461-79BF8D85023A}"/>
              </a:ext>
            </a:extLst>
          </p:cNvPr>
          <p:cNvSpPr txBox="1"/>
          <p:nvPr userDrawn="1"/>
        </p:nvSpPr>
        <p:spPr>
          <a:xfrm>
            <a:off x="2946400" y="6266201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Patrick</a:t>
            </a:r>
          </a:p>
        </p:txBody>
      </p:sp>
      <p:pic>
        <p:nvPicPr>
          <p:cNvPr id="43" name="Image 42" descr="Une image contenant personne, ciel, extérieur, portant&#10;&#10;Description générée automatiquement">
            <a:extLst>
              <a:ext uri="{FF2B5EF4-FFF2-40B4-BE49-F238E27FC236}">
                <a16:creationId xmlns:a16="http://schemas.microsoft.com/office/drawing/2014/main" id="{864DB44F-8B19-4147-ACF7-9CDE3A18056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7" y="4721171"/>
            <a:ext cx="816000" cy="734400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B363F62B-A9B3-47E2-A030-9CDCFCD516EC}"/>
              </a:ext>
            </a:extLst>
          </p:cNvPr>
          <p:cNvSpPr txBox="1"/>
          <p:nvPr userDrawn="1"/>
        </p:nvSpPr>
        <p:spPr>
          <a:xfrm>
            <a:off x="1023707" y="5455293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François</a:t>
            </a:r>
          </a:p>
        </p:txBody>
      </p:sp>
      <p:pic>
        <p:nvPicPr>
          <p:cNvPr id="45" name="Image 44" descr="Une image contenant mur, homme, intérieur, personne&#10;&#10;Description générée automatiquement">
            <a:extLst>
              <a:ext uri="{FF2B5EF4-FFF2-40B4-BE49-F238E27FC236}">
                <a16:creationId xmlns:a16="http://schemas.microsoft.com/office/drawing/2014/main" id="{365A7AC1-FD44-4E17-BE80-28B259C6CD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67" y="4448950"/>
            <a:ext cx="816000" cy="73045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4386E9DC-B95F-41B4-A310-39CDB1D3C2D7}"/>
              </a:ext>
            </a:extLst>
          </p:cNvPr>
          <p:cNvSpPr txBox="1"/>
          <p:nvPr userDrawn="1"/>
        </p:nvSpPr>
        <p:spPr>
          <a:xfrm>
            <a:off x="2871067" y="5182050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Gérald</a:t>
            </a:r>
          </a:p>
        </p:txBody>
      </p:sp>
    </p:spTree>
    <p:extLst>
      <p:ext uri="{BB962C8B-B14F-4D97-AF65-F5344CB8AC3E}">
        <p14:creationId xmlns:p14="http://schemas.microsoft.com/office/powerpoint/2010/main" val="2488012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B9FF493-639A-4373-A7C2-FDDA937CB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3" y="0"/>
            <a:ext cx="937356" cy="6858000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5CB9B98-A03F-4217-AD1C-8D0EEDF84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573" y="0"/>
            <a:ext cx="1082427" cy="93312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698B07-82EB-4A65-94DB-21599FD0AA3E}"/>
              </a:ext>
            </a:extLst>
          </p:cNvPr>
          <p:cNvSpPr txBox="1"/>
          <p:nvPr userDrawn="1"/>
        </p:nvSpPr>
        <p:spPr>
          <a:xfrm>
            <a:off x="7822096" y="6550224"/>
            <a:ext cx="436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Parcours décroché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E9D47E-A393-4669-B459-5975EB7E92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27" y="3107621"/>
            <a:ext cx="2151400" cy="1613550"/>
          </a:xfrm>
          <a:prstGeom prst="rect">
            <a:avLst/>
          </a:prstGeom>
        </p:spPr>
      </p:pic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E9C8F5B1-E2F8-4D54-8AD4-421DF1FD8BE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7437363"/>
              </p:ext>
            </p:extLst>
          </p:nvPr>
        </p:nvGraphicFramePr>
        <p:xfrm>
          <a:off x="4526115" y="1392097"/>
          <a:ext cx="6480000" cy="48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000">
                  <a:extLst>
                    <a:ext uri="{9D8B030D-6E8A-4147-A177-3AD203B41FA5}">
                      <a16:colId xmlns:a16="http://schemas.microsoft.com/office/drawing/2014/main" val="2470103264"/>
                    </a:ext>
                  </a:extLst>
                </a:gridCol>
                <a:gridCol w="3360000">
                  <a:extLst>
                    <a:ext uri="{9D8B030D-6E8A-4147-A177-3AD203B41FA5}">
                      <a16:colId xmlns:a16="http://schemas.microsoft.com/office/drawing/2014/main" val="179574115"/>
                    </a:ext>
                  </a:extLst>
                </a:gridCol>
              </a:tblGrid>
              <a:tr h="252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7394127"/>
                  </a:ext>
                </a:extLst>
              </a:tr>
              <a:tr h="234000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626336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46FE0BA8-B0FF-4322-B5EE-CEB2CE027126}"/>
              </a:ext>
            </a:extLst>
          </p:cNvPr>
          <p:cNvSpPr txBox="1"/>
          <p:nvPr userDrawn="1"/>
        </p:nvSpPr>
        <p:spPr>
          <a:xfrm>
            <a:off x="7548034" y="3178175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00B0F0"/>
                </a:solidFill>
              </a:rPr>
              <a:t>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279972-5A4C-402A-8990-02D5FADFCC6F}"/>
              </a:ext>
            </a:extLst>
          </p:cNvPr>
          <p:cNvSpPr txBox="1"/>
          <p:nvPr userDrawn="1"/>
        </p:nvSpPr>
        <p:spPr>
          <a:xfrm>
            <a:off x="7538660" y="429260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6CBA462-91F9-49D6-ACDB-9A1A34E65695}"/>
              </a:ext>
            </a:extLst>
          </p:cNvPr>
          <p:cNvSpPr txBox="1"/>
          <p:nvPr userDrawn="1"/>
        </p:nvSpPr>
        <p:spPr>
          <a:xfrm>
            <a:off x="8276167" y="372973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9900"/>
                </a:solidFill>
              </a:rPr>
              <a:t>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C2E0F61-1326-4F63-A928-2F2998579FBA}"/>
              </a:ext>
            </a:extLst>
          </p:cNvPr>
          <p:cNvSpPr txBox="1"/>
          <p:nvPr userDrawn="1"/>
        </p:nvSpPr>
        <p:spPr>
          <a:xfrm>
            <a:off x="6802967" y="3729730"/>
            <a:ext cx="22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92D050"/>
                </a:solidFill>
              </a:rPr>
              <a:t>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24530A-630D-4754-B6B8-90E62EEB6055}"/>
              </a:ext>
            </a:extLst>
          </p:cNvPr>
          <p:cNvSpPr txBox="1"/>
          <p:nvPr userDrawn="1"/>
        </p:nvSpPr>
        <p:spPr>
          <a:xfrm>
            <a:off x="2465557" y="315152"/>
            <a:ext cx="182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FF99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Est – Oui à  1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E19C2CD-29AA-4FE2-BC5C-C4FC0CFC46B0}"/>
              </a:ext>
            </a:extLst>
          </p:cNvPr>
          <p:cNvSpPr txBox="1"/>
          <p:nvPr userDrawn="1"/>
        </p:nvSpPr>
        <p:spPr>
          <a:xfrm>
            <a:off x="839710" y="315152"/>
            <a:ext cx="16450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00B0F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Nord – NON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2A919C0-614E-4A02-A89C-F30624BA9029}"/>
              </a:ext>
            </a:extLst>
          </p:cNvPr>
          <p:cNvSpPr txBox="1"/>
          <p:nvPr userDrawn="1"/>
        </p:nvSpPr>
        <p:spPr>
          <a:xfrm>
            <a:off x="4302561" y="319328"/>
            <a:ext cx="163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Sud – Oui à 2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82D93E7-1548-4DAC-894F-9E4D8B24C9F0}"/>
              </a:ext>
            </a:extLst>
          </p:cNvPr>
          <p:cNvSpPr txBox="1"/>
          <p:nvPr userDrawn="1"/>
        </p:nvSpPr>
        <p:spPr>
          <a:xfrm>
            <a:off x="5947565" y="309948"/>
            <a:ext cx="350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200" dirty="0">
                <a:solidFill>
                  <a:srgbClr val="92D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Ouest – Oui à 3 ou +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8C6F2A2-7BD9-4388-8A32-B702F5C8C31D}"/>
              </a:ext>
            </a:extLst>
          </p:cNvPr>
          <p:cNvSpPr txBox="1"/>
          <p:nvPr userDrawn="1"/>
        </p:nvSpPr>
        <p:spPr>
          <a:xfrm>
            <a:off x="839710" y="8788"/>
            <a:ext cx="105125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Evénements promotionnels / Projet parcours éducatifs / Partenariats sportifs </a:t>
            </a:r>
            <a:r>
              <a:rPr lang="fr-FR" sz="1200" b="1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(+ sportifs de haut niveau</a:t>
            </a:r>
            <a:r>
              <a:rPr lang="fr-FR" sz="1400" b="1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7ADD3A6-91E8-4D1B-B807-9620451847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1294567" y="4749471"/>
            <a:ext cx="2257016" cy="1954641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B2F58EF2-C50F-44CB-A934-580A44F95D9D}"/>
              </a:ext>
            </a:extLst>
          </p:cNvPr>
          <p:cNvGrpSpPr/>
          <p:nvPr userDrawn="1"/>
        </p:nvGrpSpPr>
        <p:grpSpPr>
          <a:xfrm>
            <a:off x="1079780" y="5698807"/>
            <a:ext cx="817600" cy="940052"/>
            <a:chOff x="7223732" y="3599849"/>
            <a:chExt cx="613200" cy="940052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A10EE0A-8946-4441-97D1-B741DAEB1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32" y="3599849"/>
              <a:ext cx="612000" cy="724608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F722F97-AC30-4753-8207-76E20BF5F9B1}"/>
                </a:ext>
              </a:extLst>
            </p:cNvPr>
            <p:cNvSpPr txBox="1"/>
            <p:nvPr/>
          </p:nvSpPr>
          <p:spPr>
            <a:xfrm>
              <a:off x="7224932" y="4324457"/>
              <a:ext cx="612000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fr-FR" sz="800" dirty="0"/>
                <a:t>Manon</a:t>
              </a:r>
            </a:p>
          </p:txBody>
        </p:sp>
      </p:grpSp>
      <p:pic>
        <p:nvPicPr>
          <p:cNvPr id="37" name="Image 36" descr="Une image contenant mur, personne, intérieur&#10;&#10;Description générée automatiquement">
            <a:extLst>
              <a:ext uri="{FF2B5EF4-FFF2-40B4-BE49-F238E27FC236}">
                <a16:creationId xmlns:a16="http://schemas.microsoft.com/office/drawing/2014/main" id="{A478E9CE-009C-4F4C-B6BB-5D3A6F5C10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4308" y="5182807"/>
            <a:ext cx="733562" cy="8160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07A2A27A-EE02-4B2D-BF0D-CF75C7D8571D}"/>
              </a:ext>
            </a:extLst>
          </p:cNvPr>
          <p:cNvSpPr txBox="1"/>
          <p:nvPr userDrawn="1"/>
        </p:nvSpPr>
        <p:spPr>
          <a:xfrm>
            <a:off x="2013089" y="5957588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Geoffroy</a:t>
            </a:r>
          </a:p>
        </p:txBody>
      </p:sp>
      <p:pic>
        <p:nvPicPr>
          <p:cNvPr id="39" name="Image 38" descr="Une image contenant texte, personne, homme, intérieur&#10;&#10;Description générée automatiquement">
            <a:extLst>
              <a:ext uri="{FF2B5EF4-FFF2-40B4-BE49-F238E27FC236}">
                <a16:creationId xmlns:a16="http://schemas.microsoft.com/office/drawing/2014/main" id="{97281CA4-C57E-427B-BDE1-743CFC9A53A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200" y="5497140"/>
            <a:ext cx="734400" cy="8160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9397F8BA-3D9C-48B2-8C0D-7DD62CE8B92D}"/>
              </a:ext>
            </a:extLst>
          </p:cNvPr>
          <p:cNvSpPr txBox="1"/>
          <p:nvPr userDrawn="1"/>
        </p:nvSpPr>
        <p:spPr>
          <a:xfrm>
            <a:off x="2946400" y="6266201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Patrick</a:t>
            </a:r>
          </a:p>
        </p:txBody>
      </p:sp>
      <p:pic>
        <p:nvPicPr>
          <p:cNvPr id="41" name="Image 40" descr="Une image contenant personne, ciel, extérieur, portant&#10;&#10;Description générée automatiquement">
            <a:extLst>
              <a:ext uri="{FF2B5EF4-FFF2-40B4-BE49-F238E27FC236}">
                <a16:creationId xmlns:a16="http://schemas.microsoft.com/office/drawing/2014/main" id="{BA499028-B99F-4674-B691-445948CBC62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7" y="4721171"/>
            <a:ext cx="816000" cy="734400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67C48F59-AE18-49F1-B7F6-DBE9904C8B2B}"/>
              </a:ext>
            </a:extLst>
          </p:cNvPr>
          <p:cNvSpPr txBox="1"/>
          <p:nvPr userDrawn="1"/>
        </p:nvSpPr>
        <p:spPr>
          <a:xfrm>
            <a:off x="1023707" y="5455293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François</a:t>
            </a:r>
          </a:p>
        </p:txBody>
      </p:sp>
      <p:pic>
        <p:nvPicPr>
          <p:cNvPr id="43" name="Image 42" descr="Une image contenant mur, homme, intérieur, personne&#10;&#10;Description générée automatiquement">
            <a:extLst>
              <a:ext uri="{FF2B5EF4-FFF2-40B4-BE49-F238E27FC236}">
                <a16:creationId xmlns:a16="http://schemas.microsoft.com/office/drawing/2014/main" id="{EB96E48C-AF35-42F8-BBEF-500E271B97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67" y="4448950"/>
            <a:ext cx="816000" cy="730452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AC8F7AB1-4074-4C80-BA55-6BA40D842221}"/>
              </a:ext>
            </a:extLst>
          </p:cNvPr>
          <p:cNvSpPr txBox="1"/>
          <p:nvPr userDrawn="1"/>
        </p:nvSpPr>
        <p:spPr>
          <a:xfrm>
            <a:off x="2871067" y="5182050"/>
            <a:ext cx="81600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Gérald</a:t>
            </a:r>
          </a:p>
        </p:txBody>
      </p:sp>
    </p:spTree>
    <p:extLst>
      <p:ext uri="{BB962C8B-B14F-4D97-AF65-F5344CB8AC3E}">
        <p14:creationId xmlns:p14="http://schemas.microsoft.com/office/powerpoint/2010/main" val="2956687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A06542-9281-4328-819E-20F274B0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CB1FE1-1700-4D3F-8616-5DFB94A8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024E74-60DE-40FD-8F27-C4BED27B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BFFC08-AE03-4343-81B1-0D232B3A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66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3065FD-AF24-4F05-A764-811E5441E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8D22D8-03C7-4ECC-A1F5-CD6AF1044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85CD8E-61DB-41C0-B77D-5E2B39B0F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2B766F-D20F-4BD1-B4DE-497606B86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3F2D90-6AF7-463B-9323-BFD5BE52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5C6ED3-876B-4611-9F29-DE510767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84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AD538A-B61F-4EB3-8E2A-242862E0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223801-FB9D-417B-AFA1-07EB3823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FC86F2-3ABD-4EA4-A4FC-3FA4AF492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BBE425-A1A8-4A91-B244-39E0ED334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CD09E6-D47A-4345-9455-B0324EDF8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B6F58C3-E855-4558-A1CA-450E21DC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023A411-7EB8-476A-9B5C-4978672D0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45F988-555D-4C77-A350-A847B13A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91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D23824-FDD1-4D3B-A764-47B78486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6DC703-BE08-4000-8AEF-17680876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9B6105-0D9E-4855-95D7-7C0C83A1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4506DD-BD3B-4F4D-A27A-02FABC7C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76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B1A1B3B-A964-40FC-BBD8-341C264B8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A7F209-2568-491C-AA72-96786030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56983D-012D-4366-A981-CFE7EC1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95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58CBE-57B4-479C-B38F-D27617DB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FE1C1A-17AC-4987-A212-E1A03B2C7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EE13C2-9B68-46EE-BF79-899DEF28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D33BD5-9111-4FE8-9B3A-6C91EEA4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F3B835-18BA-4560-959F-C15AC424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D985B0-7B59-41CD-B8DF-32393DF2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2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C333A-1944-44E6-8484-869F3C08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C2CCB7F-1E5A-46A2-9438-0E2819104E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A9678B-E410-49BE-B969-3C4BBFF1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449568-AA6F-4BE2-90AF-FA7C64A3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159814-6FB7-472E-8925-333C117FD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651DC8-56DD-4ED5-A9EB-4CB2BF39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00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52E0F9-4258-4BE2-BC60-44B98029C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939D8E-B4F7-4DE8-96EE-0529FCFF6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739BE0-7C9A-4E2E-A0C6-44AB4778B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70892-560B-4C7D-BBFB-DAB707AD709B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3201D8-308D-482B-AD9C-8678CC530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0BDB9C-DACD-4EB4-82A6-50E6C0DC1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C86D4-9650-4CD9-ABE7-933F2CBAAF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09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70B541-366F-42A7-ACEE-8081D8EC6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DCA98E-4312-43EE-A85E-F6FA1996B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F95AB9-9FF8-45E5-A21B-9DA772967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C088-2195-4161-9478-3BB84CDF9A5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B84308-A99F-40D8-A2E7-1ACC80FF5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6D8084-5D2D-48C2-B64C-66FF1BC4C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A9BFD-0D9F-4AC4-AC8D-8A8DF024FF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BB930-98FC-4610-8879-CAE0A51792F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B73B-132B-464B-B146-E46A75E90664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EC54A8-59EE-392A-0B4A-17F462911DA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23" y="0"/>
            <a:ext cx="1298777" cy="6704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0C9A2E-2928-5A21-52D3-6960E73D9FB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141"/>
            <a:ext cx="2081859" cy="3594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2BB5AF-ACAD-BE13-199F-A4C4574E618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6523474"/>
            <a:ext cx="2844800" cy="334525"/>
          </a:xfrm>
          <a:prstGeom prst="rect">
            <a:avLst/>
          </a:prstGeom>
        </p:spPr>
      </p:pic>
      <p:pic>
        <p:nvPicPr>
          <p:cNvPr id="9" name="Image 8" descr="Une image contenant Graphique, 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D0402B1F-6124-9C3B-F48B-7DDEB5B9520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3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661" r:id="rId13"/>
    <p:sldLayoutId id="2147483672" r:id="rId14"/>
    <p:sldLayoutId id="2147483673" r:id="rId15"/>
    <p:sldLayoutId id="214748367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usep.org/index.php/2021/05/17/rouler-glisser-2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usep.org/index.php/2021/09/28/la-rencontre-scolarugby-2023/" TargetMode="Externa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usep.org/index.php/2020/03/18/le-cricket-a-lecole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usep.org/index.php/2019/04/24/disciplinesenchainees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usep.org/wp-content/uploads/2022/05/carte-navette-version-AG.pdf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genial.ly/617698d6f3d1fc0d966c3c84/interactive-content-tous-pareils-tous-differents" TargetMode="External"/><Relationship Id="rId13" Type="http://schemas.openxmlformats.org/officeDocument/2006/relationships/image" Target="../media/image4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2.png"/><Relationship Id="rId12" Type="http://schemas.openxmlformats.org/officeDocument/2006/relationships/image" Target="../media/image4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2.png"/><Relationship Id="rId10" Type="http://schemas.openxmlformats.org/officeDocument/2006/relationships/hyperlink" Target="https://view.genial.ly/618bf7f0f491540de720368c/interactive-content-sop-2022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3.jpg"/><Relationship Id="rId14" Type="http://schemas.openxmlformats.org/officeDocument/2006/relationships/hyperlink" Target="https://loire.comite.usep.org/operation-departementale-salles-virtuelles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hyperlink" Target="https://usep.org/index.php/2022/06/21/outils-pratiques-pour-les-rencontres-sportives-associatives/" TargetMode="External"/><Relationship Id="rId7" Type="http://schemas.openxmlformats.org/officeDocument/2006/relationships/image" Target="../media/image4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8.png"/><Relationship Id="rId9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sep.org/index.php/2018/07/03/des-defis-coopetitifs-pour-des-rencontres-usep-inclusives-et-citoyennes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hyperlink" Target="https://usep.org/index.php/2018/07/03/des-defis-coopetitifs-pour-des-rencontres-usep-inclusives-et-citoyennes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59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58.png"/><Relationship Id="rId2" Type="http://schemas.openxmlformats.org/officeDocument/2006/relationships/diagramData" Target="../diagrams/data2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61.png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vzb9twf-TlNaOY-3_0seF9argGuC0lwOb4UJuJxlJRSaIxw/viewform?usp=sf_link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docs.google.com/forms/d/e/1FAIpQLScT2gB_Uw--WHHQbrXpos3C8z_qguxU0C_PtMTp8vuvO3tbfQ/viewform?usp=sf_link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docs.google.com/forms/d/e/1FAIpQLSfLzclMDJcwSWfrsEDfAh6hq15MUp7YdVf2V6i2LdhuT_IPpw/viewform?usp=sf_link" TargetMode="External"/><Relationship Id="rId5" Type="http://schemas.openxmlformats.org/officeDocument/2006/relationships/hyperlink" Target="https://docs.google.com/forms/d/e/1FAIpQLScUxSWl1CAU1ktgQC9n_AKLn42NyotPllSLZ4bZ9niVEKFQkA/viewform?usp=sf_link" TargetMode="External"/><Relationship Id="rId4" Type="http://schemas.openxmlformats.org/officeDocument/2006/relationships/hyperlink" Target="https://docs.google.com/forms/d/e/1FAIpQLSdKvIa3ZDpR1m845I_hK5v7KSAJamEqRO4DQpFv21VvCP2GCQ/viewform?usp=sf_lin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ep-42.netboard.me/2lew9p3cm0/?link=FWGO7TZ8-58TeeYV5-cSVucZk3" TargetMode="External"/><Relationship Id="rId2" Type="http://schemas.openxmlformats.org/officeDocument/2006/relationships/hyperlink" Target="https://usep-42.netboard.me/8n1jl7dok7/?tab=985294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usep.org/index.php/2022/06/21/outils-pratiques-pour-les-rencontres-sportives-associatives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usep.org/index.php/2021/05/17/rouler-glisser-2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usep.org/index.php/2020/03/18/le-cricket-a-lecole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usep.org/index.php/2019/04/24/disciplinesenchainees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67DDD-BD82-4338-4994-E08DDEDB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u="sng" dirty="0"/>
              <a:t>Master MEEF </a:t>
            </a:r>
            <a:br>
              <a:rPr lang="fr-FR" dirty="0"/>
            </a:br>
            <a:r>
              <a:rPr lang="fr-FR" dirty="0"/>
              <a:t>Ouverture personnelle &amp; professionnelle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33687E-DA97-C71B-75A2-CBF988CD5B7D}"/>
              </a:ext>
            </a:extLst>
          </p:cNvPr>
          <p:cNvSpPr txBox="1">
            <a:spLocks/>
          </p:cNvSpPr>
          <p:nvPr/>
        </p:nvSpPr>
        <p:spPr>
          <a:xfrm>
            <a:off x="1334278" y="1676077"/>
            <a:ext cx="10429776" cy="45474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13" indent="0">
              <a:lnSpc>
                <a:spcPct val="100000"/>
              </a:lnSpc>
              <a:buNone/>
            </a:pPr>
            <a:r>
              <a:rPr lang="fr-FR" sz="26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mic Sans MS" panose="030F0702030302020204" pitchFamily="66" charset="0"/>
              </a:rPr>
              <a:t>CONCEVOIR ET R</a:t>
            </a:r>
            <a:r>
              <a:rPr lang="fr-FR" sz="26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</a:t>
            </a:r>
            <a:r>
              <a:rPr lang="fr-FR" sz="26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mic Sans MS" panose="030F0702030302020204" pitchFamily="66" charset="0"/>
              </a:rPr>
              <a:t>ALISER UNE RSA USEP</a:t>
            </a:r>
          </a:p>
          <a:p>
            <a:pPr marL="493713" indent="0">
              <a:lnSpc>
                <a:spcPct val="100000"/>
              </a:lnSpc>
              <a:buNone/>
            </a:pPr>
            <a:endParaRPr lang="fr-FR" sz="1800" dirty="0">
              <a:solidFill>
                <a:srgbClr val="FF9900"/>
              </a:solidFill>
            </a:endParaRPr>
          </a:p>
          <a:p>
            <a:pPr marL="722313">
              <a:lnSpc>
                <a:spcPct val="100000"/>
              </a:lnSpc>
              <a:spcBef>
                <a:spcPts val="0"/>
              </a:spcBef>
            </a:pPr>
            <a:r>
              <a:rPr lang="fr-FR" sz="1800" dirty="0">
                <a:solidFill>
                  <a:srgbClr val="FF9900"/>
                </a:solidFill>
              </a:rPr>
              <a:t>Découvrir le concept d’inclusion.</a:t>
            </a:r>
          </a:p>
          <a:p>
            <a:pPr marL="722313">
              <a:lnSpc>
                <a:spcPct val="100000"/>
              </a:lnSpc>
              <a:spcBef>
                <a:spcPts val="0"/>
              </a:spcBef>
            </a:pPr>
            <a:r>
              <a:rPr lang="fr-FR" sz="1800" dirty="0">
                <a:solidFill>
                  <a:srgbClr val="FF9900"/>
                </a:solidFill>
              </a:rPr>
              <a:t>S’approprier un outil, le défi </a:t>
            </a:r>
            <a:r>
              <a:rPr lang="fr-FR" sz="1800" dirty="0" err="1">
                <a:solidFill>
                  <a:srgbClr val="FF9900"/>
                </a:solidFill>
              </a:rPr>
              <a:t>coopétitif</a:t>
            </a:r>
            <a:r>
              <a:rPr lang="fr-FR" sz="1800" dirty="0">
                <a:solidFill>
                  <a:srgbClr val="FF9900"/>
                </a:solidFill>
              </a:rPr>
              <a:t>.</a:t>
            </a:r>
          </a:p>
          <a:p>
            <a:pPr marL="493713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800" dirty="0">
              <a:solidFill>
                <a:srgbClr val="FF9900"/>
              </a:solidFill>
            </a:endParaRPr>
          </a:p>
          <a:p>
            <a:pPr marL="722313">
              <a:lnSpc>
                <a:spcPct val="100000"/>
              </a:lnSpc>
              <a:spcBef>
                <a:spcPts val="0"/>
              </a:spcBef>
            </a:pPr>
            <a:endParaRPr lang="fr-FR" sz="1800" dirty="0">
              <a:solidFill>
                <a:srgbClr val="FF9900"/>
              </a:solidFill>
            </a:endParaRPr>
          </a:p>
          <a:p>
            <a:pPr marL="722313">
              <a:lnSpc>
                <a:spcPct val="100000"/>
              </a:lnSpc>
              <a:spcBef>
                <a:spcPts val="0"/>
              </a:spcBef>
            </a:pPr>
            <a:endParaRPr lang="fr-FR" sz="1000" dirty="0">
              <a:solidFill>
                <a:srgbClr val="00B0F0"/>
              </a:solidFill>
              <a:latin typeface="Calibri" panose="020F0502020204030204" pitchFamily="34" charset="0"/>
            </a:endParaRPr>
          </a:p>
          <a:p>
            <a:pPr marL="801688" indent="-307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900" dirty="0">
                <a:solidFill>
                  <a:srgbClr val="FF0000"/>
                </a:solidFill>
              </a:rPr>
              <a:t>Information descendante	</a:t>
            </a:r>
            <a:r>
              <a:rPr lang="fr-FR" sz="1900" dirty="0">
                <a:solidFill>
                  <a:srgbClr val="92D050"/>
                </a:solidFill>
              </a:rPr>
              <a:t>Accueil				  </a:t>
            </a:r>
            <a:r>
              <a:rPr lang="fr-FR" sz="1900" dirty="0">
                <a:solidFill>
                  <a:srgbClr val="FF0000"/>
                </a:solidFill>
              </a:rPr>
              <a:t>	</a:t>
            </a:r>
            <a:r>
              <a:rPr lang="fr-FR" sz="1800" dirty="0"/>
              <a:t>[5 min]</a:t>
            </a:r>
          </a:p>
          <a:p>
            <a:pPr marL="801688" indent="-307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900" dirty="0">
                <a:solidFill>
                  <a:srgbClr val="FF0000"/>
                </a:solidFill>
              </a:rPr>
              <a:t>Point d’étape 		</a:t>
            </a:r>
            <a:r>
              <a:rPr lang="fr-FR" sz="1900" dirty="0">
                <a:solidFill>
                  <a:srgbClr val="92D050"/>
                </a:solidFill>
              </a:rPr>
              <a:t>C’est quoi l’USEP				</a:t>
            </a:r>
            <a:r>
              <a:rPr lang="fr-FR" sz="1800" dirty="0"/>
              <a:t>[10 min]</a:t>
            </a:r>
          </a:p>
          <a:p>
            <a:pPr marL="801688" indent="-307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900" dirty="0">
                <a:solidFill>
                  <a:srgbClr val="FF0000"/>
                </a:solidFill>
              </a:rPr>
              <a:t>Diaporama commenté </a:t>
            </a:r>
            <a:r>
              <a:rPr lang="fr-FR" sz="1900" dirty="0">
                <a:solidFill>
                  <a:srgbClr val="92D050"/>
                </a:solidFill>
              </a:rPr>
              <a:t>	L’inclusion 	</a:t>
            </a:r>
            <a:r>
              <a:rPr lang="fr-FR" sz="1900" dirty="0"/>
              <a:t>			</a:t>
            </a:r>
            <a:r>
              <a:rPr lang="fr-FR" sz="1800" dirty="0"/>
              <a:t>[20 min]</a:t>
            </a:r>
          </a:p>
          <a:p>
            <a:pPr marL="801688" indent="-307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900" dirty="0">
                <a:solidFill>
                  <a:srgbClr val="FF0000"/>
                </a:solidFill>
              </a:rPr>
              <a:t>Mise en situation	</a:t>
            </a:r>
            <a:r>
              <a:rPr lang="fr-FR" sz="1900" dirty="0">
                <a:solidFill>
                  <a:srgbClr val="92D050"/>
                </a:solidFill>
              </a:rPr>
              <a:t>	Le défi </a:t>
            </a:r>
            <a:r>
              <a:rPr lang="fr-FR" sz="1900" dirty="0" err="1">
                <a:solidFill>
                  <a:srgbClr val="92D050"/>
                </a:solidFill>
              </a:rPr>
              <a:t>coopétitif</a:t>
            </a:r>
            <a:r>
              <a:rPr lang="fr-FR" sz="1900" dirty="0">
                <a:solidFill>
                  <a:srgbClr val="92D050"/>
                </a:solidFill>
              </a:rPr>
              <a:t>				</a:t>
            </a:r>
            <a:r>
              <a:rPr lang="fr-FR" sz="1800" dirty="0"/>
              <a:t>[30 min]</a:t>
            </a:r>
          </a:p>
          <a:p>
            <a:pPr marL="801688" indent="-307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900" dirty="0">
                <a:solidFill>
                  <a:srgbClr val="FF0000"/>
                </a:solidFill>
              </a:rPr>
              <a:t>Groupes de préparation</a:t>
            </a:r>
            <a:r>
              <a:rPr lang="fr-FR" sz="1900" dirty="0">
                <a:solidFill>
                  <a:srgbClr val="92D050"/>
                </a:solidFill>
              </a:rPr>
              <a:t>	Se mettre en projet.			</a:t>
            </a:r>
            <a:r>
              <a:rPr lang="fr-FR" sz="1800" dirty="0"/>
              <a:t>[45 min]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FBB0748-C23B-B056-D345-4C23CD934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454" y="1664678"/>
            <a:ext cx="539750" cy="539750"/>
          </a:xfrm>
          <a:prstGeom prst="ellipse">
            <a:avLst/>
          </a:prstGeom>
          <a:solidFill>
            <a:srgbClr val="00B0F0"/>
          </a:solidFill>
          <a:ln w="2540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24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fr-FR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1B874B0E-45BF-ACCC-DD12-A0F08F3A6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454" y="2370932"/>
            <a:ext cx="539750" cy="539750"/>
          </a:xfrm>
          <a:prstGeom prst="ellipse">
            <a:avLst/>
          </a:prstGeom>
          <a:solidFill>
            <a:srgbClr val="F296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B0F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2400" b="1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fr-FR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11">
            <a:extLst>
              <a:ext uri="{FF2B5EF4-FFF2-40B4-BE49-F238E27FC236}">
                <a16:creationId xmlns:a16="http://schemas.microsoft.com/office/drawing/2014/main" id="{5D9103A9-BD07-0298-83F0-D1BBB2657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454" y="3891333"/>
            <a:ext cx="539750" cy="539750"/>
          </a:xfrm>
          <a:prstGeom prst="ellipse">
            <a:avLst/>
          </a:prstGeom>
          <a:solidFill>
            <a:srgbClr val="E535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B0F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2400" b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fr-FR" sz="12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A51084C-1152-080D-0991-9DC40E55D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454" y="4431083"/>
            <a:ext cx="539750" cy="539750"/>
          </a:xfrm>
          <a:prstGeom prst="ellipse">
            <a:avLst/>
          </a:prstGeom>
          <a:solidFill>
            <a:srgbClr val="A1C96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B0F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2400" b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fr-FR" sz="12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2AEDD57-F564-425E-26DF-D8DF05C8C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454" y="4984222"/>
            <a:ext cx="539750" cy="539750"/>
          </a:xfrm>
          <a:prstGeom prst="ellipse">
            <a:avLst/>
          </a:prstGeom>
          <a:solidFill>
            <a:srgbClr val="9291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2BAADD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/>
            <a:r>
              <a:rPr lang="fr-FR" sz="2400" b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fr-FR" sz="12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0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C1BF9500-E9E8-C030-C827-F928248805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8184" y="1852614"/>
            <a:ext cx="4255277" cy="3741344"/>
          </a:xfrm>
          <a:prstGeom prst="hexagon">
            <a:avLst>
              <a:gd name="adj" fmla="val 28434"/>
              <a:gd name="vf" fmla="val 11547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CORPS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Position de travail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Potentialités corporelles</a:t>
            </a:r>
            <a:endParaRPr kumimoji="0" lang="fr-FR" altLang="fr-FR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Tâche soulagée en partie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rgbClr val="0099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818F46-7E7D-B809-773F-0B6EFBB9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leviers d’adaptation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B0565A-D895-2EA1-4E8D-B49C9C1B8DA9}"/>
              </a:ext>
            </a:extLst>
          </p:cNvPr>
          <p:cNvSpPr txBox="1"/>
          <p:nvPr/>
        </p:nvSpPr>
        <p:spPr>
          <a:xfrm>
            <a:off x="6533997" y="4088311"/>
            <a:ext cx="51528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 Prévoir une chaise pour les phases d’attente.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 Disposer d’une accessibilité matérielle et pédagogique.</a:t>
            </a:r>
          </a:p>
        </p:txBody>
      </p:sp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F05A2AC1-3AF7-86A6-87A5-D4B1C105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744" y="1692471"/>
            <a:ext cx="2505003" cy="177165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B02A21B-9AA0-33D3-27A2-CCFF62B98A68}"/>
              </a:ext>
            </a:extLst>
          </p:cNvPr>
          <p:cNvGrpSpPr/>
          <p:nvPr/>
        </p:nvGrpSpPr>
        <p:grpSpPr>
          <a:xfrm>
            <a:off x="838200" y="1404937"/>
            <a:ext cx="1582847" cy="1521866"/>
            <a:chOff x="838200" y="1404937"/>
            <a:chExt cx="1582847" cy="152186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187CD0F-F1CB-1776-24C8-C8C698BA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2198" y="1660820"/>
              <a:ext cx="972000" cy="972000"/>
            </a:xfrm>
            <a:prstGeom prst="rect">
              <a:avLst/>
            </a:prstGeom>
          </p:spPr>
        </p:pic>
        <p:pic>
          <p:nvPicPr>
            <p:cNvPr id="10" name="Image 9" descr="Une image contenant texte, Graphique, Police, capture d’écran&#10;&#10;Description générée automatiquement">
              <a:hlinkClick r:id="rId2"/>
              <a:extLst>
                <a:ext uri="{FF2B5EF4-FFF2-40B4-BE49-F238E27FC236}">
                  <a16:creationId xmlns:a16="http://schemas.microsoft.com/office/drawing/2014/main" id="{B1383815-F67E-230F-0666-23D635DD9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04937"/>
              <a:ext cx="1582847" cy="1521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71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1FB4E193-F2F5-0130-8C4D-4A2A31C98A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8184" y="1852613"/>
            <a:ext cx="4255276" cy="3741343"/>
          </a:xfrm>
          <a:prstGeom prst="hexagon">
            <a:avLst>
              <a:gd name="adj" fmla="val 28434"/>
              <a:gd name="vf" fmla="val 115470"/>
            </a:avLst>
          </a:prstGeom>
          <a:solidFill>
            <a:srgbClr val="0099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MATÉRIEL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Matériel existant adapté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Matériel spécifique</a:t>
            </a:r>
            <a:endParaRPr kumimoji="0" lang="fr-FR" altLang="fr-FR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Fonction première des objets détournée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818F46-7E7D-B809-773F-0B6EFBB9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leviers d’adaptation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B0565A-D895-2EA1-4E8D-B49C9C1B8DA9}"/>
              </a:ext>
            </a:extLst>
          </p:cNvPr>
          <p:cNvSpPr txBox="1"/>
          <p:nvPr/>
        </p:nvSpPr>
        <p:spPr>
          <a:xfrm>
            <a:off x="6513002" y="3723284"/>
            <a:ext cx="515283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Matière et forme du ballon.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Matérialiser la taille des joueurs pour indiquer l’endroit où ceinturer l’adversaire (chasuble, foulard).</a:t>
            </a:r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FDDF2B0E-4525-948B-ADF0-844E89FD0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994" y="1852613"/>
            <a:ext cx="2198602" cy="155494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Image 7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6A227B2D-6570-F9C9-BF67-B99D1B4068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31" y="2079068"/>
            <a:ext cx="1120700" cy="11207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B65F5D6-2448-0126-0323-E4DDFD7AD9E5}"/>
              </a:ext>
            </a:extLst>
          </p:cNvPr>
          <p:cNvGrpSpPr/>
          <p:nvPr/>
        </p:nvGrpSpPr>
        <p:grpSpPr>
          <a:xfrm>
            <a:off x="838200" y="1404937"/>
            <a:ext cx="1582847" cy="1521866"/>
            <a:chOff x="838200" y="1404937"/>
            <a:chExt cx="1582847" cy="152186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CD61843-C445-225B-9A69-A45F52FA4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4579" y="1664768"/>
              <a:ext cx="972000" cy="972000"/>
            </a:xfrm>
            <a:prstGeom prst="rect">
              <a:avLst/>
            </a:prstGeom>
          </p:spPr>
        </p:pic>
        <p:pic>
          <p:nvPicPr>
            <p:cNvPr id="6" name="Image 5" descr="Une image contenant texte, Graphique, Police, capture d’écran&#10;&#10;Description générée automatiquement">
              <a:hlinkClick r:id="rId2"/>
              <a:extLst>
                <a:ext uri="{FF2B5EF4-FFF2-40B4-BE49-F238E27FC236}">
                  <a16:creationId xmlns:a16="http://schemas.microsoft.com/office/drawing/2014/main" id="{A8684D5E-4E71-666F-8780-7D848797E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04937"/>
              <a:ext cx="1582847" cy="1521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9181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A13D08B3-5CA7-1B5F-8BF2-6D5884E1C8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8188" y="1852613"/>
            <a:ext cx="4255272" cy="3744000"/>
          </a:xfrm>
          <a:prstGeom prst="hexagon">
            <a:avLst>
              <a:gd name="adj" fmla="val 28414"/>
              <a:gd name="vf" fmla="val 115470"/>
            </a:avLst>
          </a:prstGeom>
          <a:solidFill>
            <a:srgbClr val="CC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RELATION </a:t>
            </a:r>
            <a:r>
              <a:rPr kumimoji="0" lang="fr-FR" altLang="fr-FR" sz="2000" b="1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À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 L’AUTRE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ENTRE JEUNES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Sens donné aux aménagements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Entre les jeunes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Activités coopératives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Mixité valides / non valides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Répartition des tâches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818F46-7E7D-B809-773F-0B6EFBB9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leviers d’adaptation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872B45-D44B-49BB-6C30-72EDED42D072}"/>
              </a:ext>
            </a:extLst>
          </p:cNvPr>
          <p:cNvSpPr txBox="1"/>
          <p:nvPr/>
        </p:nvSpPr>
        <p:spPr>
          <a:xfrm>
            <a:off x="7080421" y="4290947"/>
            <a:ext cx="46668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Imposer un nombre de passes obligatoires avant de renvoyer la balle au gardien du guichet (laissant plus de temps à l’attaquant d’effectuer son run).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Réduire le nombre de joueurs.</a:t>
            </a:r>
          </a:p>
        </p:txBody>
      </p:sp>
      <p:pic>
        <p:nvPicPr>
          <p:cNvPr id="7" name="Image 6">
            <a:hlinkClick r:id="rId2"/>
            <a:extLst>
              <a:ext uri="{FF2B5EF4-FFF2-40B4-BE49-F238E27FC236}">
                <a16:creationId xmlns:a16="http://schemas.microsoft.com/office/drawing/2014/main" id="{E937984C-34D1-4A33-9BE5-5837B5E99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805" y="1897216"/>
            <a:ext cx="2545007" cy="18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89AD2CB-2051-6EC5-04E4-DA8799DAEB07}"/>
              </a:ext>
            </a:extLst>
          </p:cNvPr>
          <p:cNvGrpSpPr/>
          <p:nvPr/>
        </p:nvGrpSpPr>
        <p:grpSpPr>
          <a:xfrm>
            <a:off x="838200" y="1404937"/>
            <a:ext cx="1582847" cy="1521866"/>
            <a:chOff x="838200" y="1404937"/>
            <a:chExt cx="1582847" cy="152186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B6F1762-1489-60EA-39B4-89EB4DD0F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1742" y="1663203"/>
              <a:ext cx="972000" cy="972000"/>
            </a:xfrm>
            <a:prstGeom prst="rect">
              <a:avLst/>
            </a:prstGeom>
          </p:spPr>
        </p:pic>
        <p:pic>
          <p:nvPicPr>
            <p:cNvPr id="10" name="Image 9" descr="Une image contenant texte, Graphique, Police, capture d’écran&#10;&#10;Description générée automatiquement">
              <a:hlinkClick r:id="rId2"/>
              <a:extLst>
                <a:ext uri="{FF2B5EF4-FFF2-40B4-BE49-F238E27FC236}">
                  <a16:creationId xmlns:a16="http://schemas.microsoft.com/office/drawing/2014/main" id="{0FE099CA-CC3F-0FB2-DAD3-50323A66C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04937"/>
              <a:ext cx="1582847" cy="1521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8409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DD6EB02-F031-9D91-5018-F6C01827FB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8188" y="1852613"/>
            <a:ext cx="4255272" cy="3744000"/>
          </a:xfrm>
          <a:prstGeom prst="hexagon">
            <a:avLst>
              <a:gd name="adj" fmla="val 28414"/>
              <a:gd name="vf" fmla="val 115470"/>
            </a:avLst>
          </a:prstGeom>
          <a:solidFill>
            <a:srgbClr val="CC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RELATION </a:t>
            </a:r>
            <a:r>
              <a:rPr kumimoji="0" lang="fr-FR" altLang="fr-FR" sz="2000" b="1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À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 L’AUTRE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AVEC LES ADULTES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Concertation collective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Tâches</a:t>
            </a:r>
            <a:r>
              <a:rPr kumimoji="0" lang="fr-FR" altLang="fr-FR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matérielles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Règles de sécurité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Observation / restitution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Climat de confiance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Prise en charge de ce qui n’est pas essentiel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Guider, accompagner, suivre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bg1"/>
                </a:solidFill>
                <a:latin typeface="Arial Narrow" panose="020B0606020202030204" pitchFamily="34" charset="0"/>
              </a:rPr>
              <a:t>Faire communiquer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818F46-7E7D-B809-773F-0B6EFBB9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leviers d’adaptation</a:t>
            </a: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0894C1-3731-48F4-8E62-5370F5A132E0}"/>
              </a:ext>
            </a:extLst>
          </p:cNvPr>
          <p:cNvSpPr txBox="1"/>
          <p:nvPr/>
        </p:nvSpPr>
        <p:spPr>
          <a:xfrm>
            <a:off x="6640011" y="4842872"/>
            <a:ext cx="5152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b="1" dirty="0"/>
              <a:t>Course à pied ou à vélo </a:t>
            </a:r>
            <a:r>
              <a:rPr lang="fr-FR" dirty="0"/>
              <a:t>– Course guidée.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b="1" dirty="0"/>
              <a:t>Enchaînements</a:t>
            </a:r>
            <a:r>
              <a:rPr lang="fr-FR" dirty="0"/>
              <a:t> – Guidage oral.</a:t>
            </a:r>
          </a:p>
        </p:txBody>
      </p:sp>
      <p:pic>
        <p:nvPicPr>
          <p:cNvPr id="12" name="Image 11">
            <a:hlinkClick r:id="rId2"/>
            <a:extLst>
              <a:ext uri="{FF2B5EF4-FFF2-40B4-BE49-F238E27FC236}">
                <a16:creationId xmlns:a16="http://schemas.microsoft.com/office/drawing/2014/main" id="{3932B29D-B3F9-F802-B384-7067514B6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020" y="1557075"/>
            <a:ext cx="1808813" cy="255755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BFE559E-7216-69AC-69F8-963F03C6DA1A}"/>
              </a:ext>
            </a:extLst>
          </p:cNvPr>
          <p:cNvGrpSpPr/>
          <p:nvPr/>
        </p:nvGrpSpPr>
        <p:grpSpPr>
          <a:xfrm>
            <a:off x="838200" y="1404937"/>
            <a:ext cx="1582847" cy="1521866"/>
            <a:chOff x="838200" y="1404937"/>
            <a:chExt cx="1582847" cy="152186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E4AA630-9879-8AE5-B9CE-FCB09C4C6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1799" y="1663203"/>
              <a:ext cx="972000" cy="972000"/>
            </a:xfrm>
            <a:prstGeom prst="rect">
              <a:avLst/>
            </a:prstGeom>
          </p:spPr>
        </p:pic>
        <p:pic>
          <p:nvPicPr>
            <p:cNvPr id="4" name="Image 3" descr="Une image contenant texte, Graphique, Police, capture d’écran&#10;&#10;Description générée automatiquement">
              <a:hlinkClick r:id="rId2"/>
              <a:extLst>
                <a:ext uri="{FF2B5EF4-FFF2-40B4-BE49-F238E27FC236}">
                  <a16:creationId xmlns:a16="http://schemas.microsoft.com/office/drawing/2014/main" id="{DAB8CD5D-D92E-DB61-4D41-1856962BD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04937"/>
              <a:ext cx="1582847" cy="1521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3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590DB-5DD3-839E-2EA7-165B7B078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D2E0BC-5E4B-D83B-9461-8A62C535F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Inclusion – carte navette </a:t>
            </a:r>
            <a:endParaRPr lang="fr-FR" sz="2400" dirty="0"/>
          </a:p>
        </p:txBody>
      </p:sp>
      <p:pic>
        <p:nvPicPr>
          <p:cNvPr id="31" name="Image 30" descr="Une image contenant text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4998EB35-DBE6-78BC-6B94-E402784A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98" y="1185254"/>
            <a:ext cx="5575714" cy="4177174"/>
          </a:xfrm>
          <a:prstGeom prst="rect">
            <a:avLst/>
          </a:prstGeom>
        </p:spPr>
      </p:pic>
      <p:pic>
        <p:nvPicPr>
          <p:cNvPr id="29" name="Image 28">
            <a:hlinkClick r:id="rId2"/>
            <a:extLst>
              <a:ext uri="{FF2B5EF4-FFF2-40B4-BE49-F238E27FC236}">
                <a16:creationId xmlns:a16="http://schemas.microsoft.com/office/drawing/2014/main" id="{5A1BCCBB-7F56-03CE-15B2-46BA80F9C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64" y="2101159"/>
            <a:ext cx="5935236" cy="4446523"/>
          </a:xfrm>
          <a:prstGeom prst="rect">
            <a:avLst/>
          </a:prstGeom>
        </p:spPr>
      </p:pic>
      <p:pic>
        <p:nvPicPr>
          <p:cNvPr id="32" name="Image 31" descr="Une image contenant texte, habits, personne, Visage humain&#10;&#10;Description générée automatiquement">
            <a:extLst>
              <a:ext uri="{FF2B5EF4-FFF2-40B4-BE49-F238E27FC236}">
                <a16:creationId xmlns:a16="http://schemas.microsoft.com/office/drawing/2014/main" id="{8E8F8392-9517-3494-EE06-CB65DC589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80" y="80239"/>
            <a:ext cx="1213573" cy="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9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09813C-E2D7-4022-4085-679EE16E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avec les enfants ?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328D8209-C02B-1D6E-FFD6-691A67451889}"/>
              </a:ext>
            </a:extLst>
          </p:cNvPr>
          <p:cNvGraphicFramePr/>
          <p:nvPr/>
        </p:nvGraphicFramePr>
        <p:xfrm>
          <a:off x="2478110" y="1430543"/>
          <a:ext cx="5618702" cy="5014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FDCBAAAE-000C-F557-D10E-C0340C15E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010" y="3127654"/>
            <a:ext cx="1145678" cy="1620000"/>
          </a:xfrm>
          <a:prstGeom prst="rect">
            <a:avLst/>
          </a:prstGeom>
        </p:spPr>
      </p:pic>
      <p:pic>
        <p:nvPicPr>
          <p:cNvPr id="6" name="Image 5">
            <a:hlinkClick r:id="rId8"/>
            <a:extLst>
              <a:ext uri="{FF2B5EF4-FFF2-40B4-BE49-F238E27FC236}">
                <a16:creationId xmlns:a16="http://schemas.microsoft.com/office/drawing/2014/main" id="{1641221C-A5C8-FE12-BDC0-6AC33FDCB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360" y="1566400"/>
            <a:ext cx="3136444" cy="1764000"/>
          </a:xfrm>
          <a:prstGeom prst="rect">
            <a:avLst/>
          </a:prstGeom>
        </p:spPr>
      </p:pic>
      <p:pic>
        <p:nvPicPr>
          <p:cNvPr id="8" name="Image 7">
            <a:hlinkClick r:id="rId10"/>
            <a:extLst>
              <a:ext uri="{FF2B5EF4-FFF2-40B4-BE49-F238E27FC236}">
                <a16:creationId xmlns:a16="http://schemas.microsoft.com/office/drawing/2014/main" id="{FA5EF57F-12D4-4DCA-3ADB-800C83831E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38" y="3835464"/>
            <a:ext cx="3268420" cy="1764000"/>
          </a:xfrm>
          <a:prstGeom prst="rect">
            <a:avLst/>
          </a:prstGeom>
        </p:spPr>
      </p:pic>
      <p:pic>
        <p:nvPicPr>
          <p:cNvPr id="5" name="Picture 2" descr="Livre : Handicaps et activité physique - Revue EPS">
            <a:extLst>
              <a:ext uri="{FF2B5EF4-FFF2-40B4-BE49-F238E27FC236}">
                <a16:creationId xmlns:a16="http://schemas.microsoft.com/office/drawing/2014/main" id="{81F83D24-4D4F-AA0F-1DC3-E5BD39D7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14" y="4919930"/>
            <a:ext cx="113287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B1CCD8A-B94F-12AB-AEB2-6FD898C9BC23}"/>
              </a:ext>
            </a:extLst>
          </p:cNvPr>
          <p:cNvGrpSpPr/>
          <p:nvPr/>
        </p:nvGrpSpPr>
        <p:grpSpPr>
          <a:xfrm>
            <a:off x="936425" y="1430543"/>
            <a:ext cx="1582847" cy="1521866"/>
            <a:chOff x="838200" y="1404937"/>
            <a:chExt cx="1582847" cy="152186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36B8939-C8A1-E212-18D5-4DEBE2E78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72155" y="1663178"/>
              <a:ext cx="972000" cy="972000"/>
            </a:xfrm>
            <a:prstGeom prst="rect">
              <a:avLst/>
            </a:prstGeom>
          </p:spPr>
        </p:pic>
        <p:pic>
          <p:nvPicPr>
            <p:cNvPr id="11" name="Image 10" descr="Une image contenant texte, Graphique, Police, capture d’écran&#10;&#10;Description générée automatiquement">
              <a:hlinkClick r:id="rId14"/>
              <a:extLst>
                <a:ext uri="{FF2B5EF4-FFF2-40B4-BE49-F238E27FC236}">
                  <a16:creationId xmlns:a16="http://schemas.microsoft.com/office/drawing/2014/main" id="{30FD57BF-51D2-2864-725F-1B505A18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04937"/>
              <a:ext cx="1582847" cy="152186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E8286A8-29B5-3801-6576-E11F8E094AC6}"/>
              </a:ext>
            </a:extLst>
          </p:cNvPr>
          <p:cNvSpPr txBox="1"/>
          <p:nvPr/>
        </p:nvSpPr>
        <p:spPr>
          <a:xfrm>
            <a:off x="11528822" y="5786473"/>
            <a:ext cx="504000" cy="519351"/>
          </a:xfrm>
          <a:prstGeom prst="ellipse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590446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68D8-8A65-C926-BB7B-7DBFC84F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Inclusion – littérature 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FF41DC-41A9-78A6-F94F-BBCD54AE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000" y="1080000"/>
            <a:ext cx="1527047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Image 25">
            <a:hlinkClick r:id="rId3"/>
            <a:extLst>
              <a:ext uri="{FF2B5EF4-FFF2-40B4-BE49-F238E27FC236}">
                <a16:creationId xmlns:a16="http://schemas.microsoft.com/office/drawing/2014/main" id="{3F1CC4F7-C8B7-1F8F-45D4-2E037CA5C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523" y="2619503"/>
            <a:ext cx="1800000" cy="2475002"/>
          </a:xfrm>
          <a:prstGeom prst="rect">
            <a:avLst/>
          </a:prstGeom>
        </p:spPr>
      </p:pic>
      <p:pic>
        <p:nvPicPr>
          <p:cNvPr id="3" name="Picture 4" descr="Jeux et sports collectifs. 500 adaptations pour une inclusion réussie">
            <a:extLst>
              <a:ext uri="{FF2B5EF4-FFF2-40B4-BE49-F238E27FC236}">
                <a16:creationId xmlns:a16="http://schemas.microsoft.com/office/drawing/2014/main" id="{5B13CAB6-6DA9-7A90-77A4-40A3BC59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966" y="2289316"/>
            <a:ext cx="209055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thlétisme. 500 adaptations pour une inclusion réussie">
            <a:extLst>
              <a:ext uri="{FF2B5EF4-FFF2-40B4-BE49-F238E27FC236}">
                <a16:creationId xmlns:a16="http://schemas.microsoft.com/office/drawing/2014/main" id="{974FA90C-FCC8-7E03-EA9B-5FF7CE55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49" y="2289316"/>
            <a:ext cx="20928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ivre : Handicaps et activité physique - Revue EPS">
            <a:extLst>
              <a:ext uri="{FF2B5EF4-FFF2-40B4-BE49-F238E27FC236}">
                <a16:creationId xmlns:a16="http://schemas.microsoft.com/office/drawing/2014/main" id="{203040F9-F95E-D32C-D0EE-483FC7FA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5" y="2289316"/>
            <a:ext cx="201398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tation. 500 adaptations pour une inclusion réussie">
            <a:extLst>
              <a:ext uri="{FF2B5EF4-FFF2-40B4-BE49-F238E27FC236}">
                <a16:creationId xmlns:a16="http://schemas.microsoft.com/office/drawing/2014/main" id="{16E428EA-3648-1979-4822-89D5AF7F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974" y="2289316"/>
            <a:ext cx="209055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habits, personne, Visage humain&#10;&#10;Description générée automatiquement">
            <a:extLst>
              <a:ext uri="{FF2B5EF4-FFF2-40B4-BE49-F238E27FC236}">
                <a16:creationId xmlns:a16="http://schemas.microsoft.com/office/drawing/2014/main" id="{47D65466-613B-AB82-1A8F-63E9AD8060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80" y="80239"/>
            <a:ext cx="1213573" cy="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2B1E2D0B-AC5E-69EE-CE44-3126D2531EC2}"/>
              </a:ext>
            </a:extLst>
          </p:cNvPr>
          <p:cNvGrpSpPr/>
          <p:nvPr/>
        </p:nvGrpSpPr>
        <p:grpSpPr>
          <a:xfrm>
            <a:off x="2227683" y="5167312"/>
            <a:ext cx="1582847" cy="1521866"/>
            <a:chOff x="2227683" y="5167312"/>
            <a:chExt cx="1582847" cy="1521866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D3FDA1C-C667-B2CE-6601-0D564F45C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2003" y="5426692"/>
              <a:ext cx="972000" cy="972000"/>
            </a:xfrm>
            <a:prstGeom prst="rect">
              <a:avLst/>
            </a:prstGeom>
          </p:spPr>
        </p:pic>
        <p:pic>
          <p:nvPicPr>
            <p:cNvPr id="16" name="Image 15" descr="Une image contenant texte, Graphique, Police, capture d’écran&#10;&#10;Description générée automatiquement">
              <a:hlinkClick r:id="rId3"/>
              <a:extLst>
                <a:ext uri="{FF2B5EF4-FFF2-40B4-BE49-F238E27FC236}">
                  <a16:creationId xmlns:a16="http://schemas.microsoft.com/office/drawing/2014/main" id="{7A4F0C60-80F4-94A1-1A54-6038FD1E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83" y="5167312"/>
              <a:ext cx="1582847" cy="1521866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3818F46-7E7D-B809-773F-0B6EFBB9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défi </a:t>
            </a:r>
            <a:r>
              <a:rPr lang="fr-FR" dirty="0" err="1"/>
              <a:t>coopétitif</a:t>
            </a:r>
            <a:r>
              <a:rPr lang="fr-FR" dirty="0"/>
              <a:t>… un pas vers l’inclusion.</a:t>
            </a:r>
            <a:endParaRPr lang="fr-FR" sz="2400" dirty="0"/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66DE74ED-C4FE-D7CE-707E-AFF6A19A61B4}"/>
              </a:ext>
            </a:extLst>
          </p:cNvPr>
          <p:cNvSpPr txBox="1">
            <a:spLocks/>
          </p:cNvSpPr>
          <p:nvPr/>
        </p:nvSpPr>
        <p:spPr>
          <a:xfrm>
            <a:off x="838199" y="1690688"/>
            <a:ext cx="4979671" cy="2293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3600" b="1" dirty="0">
                <a:solidFill>
                  <a:srgbClr val="00B0F0"/>
                </a:solidFill>
              </a:rPr>
              <a:t>Réussir pour gagner</a:t>
            </a:r>
          </a:p>
          <a:p>
            <a:pPr marL="0" indent="0">
              <a:buNone/>
              <a:defRPr/>
            </a:pP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Comment gérer l’opposition sportive sans pour autant instaurer une compétition qui affaiblit les perdants et, bien souvent, ne propose rien à apprendre aux vainqueurs ?</a:t>
            </a:r>
          </a:p>
          <a:p>
            <a:pPr lvl="1">
              <a:defRPr/>
            </a:pPr>
            <a:endParaRPr lang="fr-FR" sz="1200" dirty="0"/>
          </a:p>
          <a:p>
            <a:pPr marL="0" indent="0">
              <a:buNone/>
              <a:defRPr/>
            </a:pP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Imaginer des adaptations pour conserver l’incertitude du résultat.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483441-E136-4855-7BEC-A4CACDCFA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928">
            <a:off x="6351610" y="1577430"/>
            <a:ext cx="356120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9A7D2D-EA8F-8DD8-4E10-B03C1EFA3F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927">
            <a:off x="7786316" y="3237404"/>
            <a:ext cx="357939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2724D16-F8ED-DA3E-6E54-1671E888C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271" y="4108459"/>
            <a:ext cx="2268000" cy="2268000"/>
          </a:xfrm>
          <a:prstGeom prst="ellipse">
            <a:avLst/>
          </a:prstGeom>
          <a:solidFill>
            <a:srgbClr val="F42F20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Emulation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Réussite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Estime de soi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Progrès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Arial" panose="020B0604020202020204" pitchFamily="34" charset="0"/>
              </a:rPr>
              <a:t>Coopération et entraide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BA0D1D-98F4-666D-5D0A-058611085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6560" y="1566400"/>
            <a:ext cx="1233272" cy="17438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D25C04-C2DE-B919-DBE3-B787D69A46EF}"/>
              </a:ext>
            </a:extLst>
          </p:cNvPr>
          <p:cNvSpPr txBox="1"/>
          <p:nvPr/>
        </p:nvSpPr>
        <p:spPr>
          <a:xfrm>
            <a:off x="11528822" y="5786473"/>
            <a:ext cx="504000" cy="519351"/>
          </a:xfrm>
          <a:prstGeom prst="ellipse">
            <a:avLst/>
          </a:prstGeom>
          <a:solidFill>
            <a:srgbClr val="92D05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16427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90EF25-8D77-451E-F6E9-407F85D95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u="sng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Mise en situation</a:t>
            </a:r>
            <a:br>
              <a:rPr lang="fr-FR" dirty="0"/>
            </a:br>
            <a:r>
              <a:rPr lang="fr-FR" dirty="0"/>
              <a:t>Le défi </a:t>
            </a:r>
            <a:r>
              <a:rPr lang="fr-FR" dirty="0" err="1"/>
              <a:t>coopétitif</a:t>
            </a:r>
            <a:r>
              <a:rPr lang="fr-FR" dirty="0"/>
              <a:t> &amp; inclusion</a:t>
            </a:r>
          </a:p>
        </p:txBody>
      </p:sp>
      <p:pic>
        <p:nvPicPr>
          <p:cNvPr id="5" name="Image 4" descr="Une image contenant dessin humoristique&#10;&#10;Description générée automatiquement">
            <a:extLst>
              <a:ext uri="{FF2B5EF4-FFF2-40B4-BE49-F238E27FC236}">
                <a16:creationId xmlns:a16="http://schemas.microsoft.com/office/drawing/2014/main" id="{1FC3965D-C72E-C013-91BC-B5D0829D0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96" y="2881423"/>
            <a:ext cx="4810081" cy="30809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771C71-FD90-DE08-9916-B918F120EA54}"/>
              </a:ext>
            </a:extLst>
          </p:cNvPr>
          <p:cNvSpPr txBox="1"/>
          <p:nvPr/>
        </p:nvSpPr>
        <p:spPr>
          <a:xfrm>
            <a:off x="1052622" y="1805207"/>
            <a:ext cx="4699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</a:rPr>
              <a:t>La sarbacane </a:t>
            </a:r>
            <a:r>
              <a:rPr lang="fr-FR" sz="3200" b="1" dirty="0" err="1">
                <a:solidFill>
                  <a:srgbClr val="00B0F0"/>
                </a:solidFill>
              </a:rPr>
              <a:t>coopétitive</a:t>
            </a:r>
            <a:endParaRPr lang="fr-FR" sz="3200" b="1" dirty="0">
              <a:solidFill>
                <a:srgbClr val="00B0F0"/>
              </a:solidFill>
            </a:endParaRPr>
          </a:p>
        </p:txBody>
      </p:sp>
      <p:pic>
        <p:nvPicPr>
          <p:cNvPr id="8" name="Image 7">
            <a:hlinkClick r:id="rId4"/>
            <a:extLst>
              <a:ext uri="{FF2B5EF4-FFF2-40B4-BE49-F238E27FC236}">
                <a16:creationId xmlns:a16="http://schemas.microsoft.com/office/drawing/2014/main" id="{22975F4F-1465-B251-5E84-7230703F9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925" y="1462088"/>
            <a:ext cx="3791845" cy="462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AF8A2B-AE9F-0FFC-C215-D52ABB99E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29" y="2764887"/>
            <a:ext cx="1812926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Image 6" descr="Une image contenant horloge, texte, cercle, regarder&#10;&#10;Description générée automatiquement">
            <a:extLst>
              <a:ext uri="{FF2B5EF4-FFF2-40B4-BE49-F238E27FC236}">
                <a16:creationId xmlns:a16="http://schemas.microsoft.com/office/drawing/2014/main" id="{76E56660-F683-FC8B-AFB5-B526BAB0D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0" y="720000"/>
            <a:ext cx="923546" cy="134417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15BC110-B076-C91F-6102-9D42C3D5881B}"/>
              </a:ext>
            </a:extLst>
          </p:cNvPr>
          <p:cNvSpPr txBox="1"/>
          <p:nvPr/>
        </p:nvSpPr>
        <p:spPr>
          <a:xfrm>
            <a:off x="676776" y="6462000"/>
            <a:ext cx="396000" cy="396000"/>
          </a:xfrm>
          <a:prstGeom prst="ellipse">
            <a:avLst/>
          </a:prstGeom>
          <a:solidFill>
            <a:srgbClr val="F89B3A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7577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68D8-8A65-C926-BB7B-7DBFC84F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C000"/>
                </a:solidFill>
                <a:latin typeface="Bauhaus" pitchFamily="2" charset="0"/>
              </a:rPr>
              <a:t>Se mettre en projet </a:t>
            </a:r>
            <a:br>
              <a:rPr lang="fr-FR" dirty="0"/>
            </a:br>
            <a:endParaRPr lang="fr-FR" sz="2400" dirty="0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4C54ADBE-C983-47F2-A220-20B039D7F847}"/>
              </a:ext>
            </a:extLst>
          </p:cNvPr>
          <p:cNvGraphicFramePr/>
          <p:nvPr/>
        </p:nvGraphicFramePr>
        <p:xfrm>
          <a:off x="630335" y="1847110"/>
          <a:ext cx="6199673" cy="4645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E02545C-DA94-592E-B662-493E791CAC1E}"/>
              </a:ext>
            </a:extLst>
          </p:cNvPr>
          <p:cNvSpPr txBox="1"/>
          <p:nvPr/>
        </p:nvSpPr>
        <p:spPr>
          <a:xfrm>
            <a:off x="2901236" y="3816047"/>
            <a:ext cx="1657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ORGANISER</a:t>
            </a:r>
          </a:p>
          <a:p>
            <a:pPr algn="ctr"/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UNE RSA.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D99FEED0-ED30-3547-3204-394FF89F03F6}"/>
              </a:ext>
            </a:extLst>
          </p:cNvPr>
          <p:cNvGraphicFramePr/>
          <p:nvPr/>
        </p:nvGraphicFramePr>
        <p:xfrm>
          <a:off x="5986745" y="1386674"/>
          <a:ext cx="6000939" cy="476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3030A6-DA3E-DEF0-5E23-09169C517D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00" y="4418524"/>
            <a:ext cx="707887" cy="553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270079-C939-03D9-6A84-39FF5C4963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75" y="5406485"/>
            <a:ext cx="676496" cy="3012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AE3396-6867-DB7D-6E91-D56E3191EE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39" y="2496985"/>
            <a:ext cx="758914" cy="756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D2680A0-D169-C1E7-8B44-9CD59B36DA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03" y="3398781"/>
            <a:ext cx="756000" cy="756000"/>
          </a:xfrm>
          <a:prstGeom prst="rect">
            <a:avLst/>
          </a:prstGeom>
        </p:spPr>
      </p:pic>
      <p:pic>
        <p:nvPicPr>
          <p:cNvPr id="7" name="Image 6" descr="Une image contenant veste&#10;&#10;Le contenu généré par l’IA peut être incorrect.">
            <a:extLst>
              <a:ext uri="{FF2B5EF4-FFF2-40B4-BE49-F238E27FC236}">
                <a16:creationId xmlns:a16="http://schemas.microsoft.com/office/drawing/2014/main" id="{3F2B53DE-8D8C-AEC3-51D2-7CF9B2E646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21" y="1740928"/>
            <a:ext cx="418865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93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60F61-7647-95FC-0EC0-8DD533DA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C000"/>
                </a:solidFill>
                <a:latin typeface="Bauhaus" pitchFamily="2" charset="0"/>
              </a:rPr>
              <a:t>C’est quoi l’USEP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CE15CD-5F26-A758-5353-4367B5935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270" y="1825624"/>
            <a:ext cx="3420000" cy="4320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400" b="1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Objectifs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Positionner l’USEP à travers son histoire.</a:t>
            </a:r>
            <a:endParaRPr lang="fr-FR" sz="1800" kern="100" dirty="0">
              <a:solidFill>
                <a:srgbClr val="5452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Connaître les valeurs fondatrices de l’USEP.</a:t>
            </a:r>
            <a:endParaRPr lang="fr-FR" sz="1800" kern="100" dirty="0">
              <a:solidFill>
                <a:srgbClr val="5452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Appréhender les différentes missions de l’USEP.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D4EEFB-D03E-3059-3F6D-863BA7ED4C50}"/>
              </a:ext>
            </a:extLst>
          </p:cNvPr>
          <p:cNvSpPr txBox="1"/>
          <p:nvPr/>
        </p:nvSpPr>
        <p:spPr>
          <a:xfrm>
            <a:off x="4573141" y="1827671"/>
            <a:ext cx="3420000" cy="432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400" b="1" kern="0" dirty="0">
                <a:solidFill>
                  <a:srgbClr val="5452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Contenu</a:t>
            </a:r>
            <a:r>
              <a:rPr lang="fr-FR" sz="1800" b="1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800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Chaque partie comprend une activité accompagnée de ressources.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8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Vos représentations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800" b="1" u="sng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L'histoire de l'USEP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800" b="1" u="sng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Les valeurs de l'USEP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b="1" u="sng" kern="0" dirty="0">
                <a:solidFill>
                  <a:srgbClr val="54525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L</a:t>
            </a:r>
            <a:r>
              <a:rPr lang="fr-FR" sz="1800" b="1" u="sng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es missions de l’USEP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sz="1800" b="1" u="sng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Une évaluation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9A3B8C-C27F-5AF9-B1D2-A6AB17ADBCD0}"/>
              </a:ext>
            </a:extLst>
          </p:cNvPr>
          <p:cNvSpPr txBox="1"/>
          <p:nvPr/>
        </p:nvSpPr>
        <p:spPr>
          <a:xfrm>
            <a:off x="8129012" y="1825624"/>
            <a:ext cx="3420000" cy="432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defPPr>
              <a:defRPr lang="en-US"/>
            </a:defPPr>
            <a:lvl1pPr>
              <a:spcBef>
                <a:spcPts val="600"/>
              </a:spcBef>
              <a:spcAft>
                <a:spcPts val="600"/>
              </a:spcAft>
              <a:defRPr sz="2400" b="1" kern="0">
                <a:solidFill>
                  <a:srgbClr val="54525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fr-FR" sz="1800" dirty="0"/>
              <a:t>Durée : </a:t>
            </a:r>
          </a:p>
          <a:p>
            <a:r>
              <a:rPr lang="fr-FR" sz="1800" b="0" dirty="0"/>
              <a:t>Environ 15 min par partie.</a:t>
            </a:r>
          </a:p>
          <a:p>
            <a:pPr>
              <a:spcBef>
                <a:spcPts val="1200"/>
              </a:spcBef>
            </a:pPr>
            <a:r>
              <a:rPr lang="fr-FR" sz="1800" dirty="0"/>
              <a:t>Prérequis : </a:t>
            </a:r>
          </a:p>
          <a:p>
            <a:r>
              <a:rPr lang="fr-FR" sz="1800" b="0" dirty="0"/>
              <a:t>Aucun prérequis ni aucune expérience particulière.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fr-FR" sz="1800" dirty="0"/>
              <a:t>Conseils d'utilisation : </a:t>
            </a:r>
            <a:endParaRPr lang="fr-FR" sz="1800" b="0" dirty="0"/>
          </a:p>
          <a:p>
            <a:r>
              <a:rPr lang="fr-FR" sz="1800" b="0" dirty="0"/>
              <a:t>Prendre d’abord connaissance des ressources avant de se lancer dans les activités proposées.</a:t>
            </a:r>
          </a:p>
        </p:txBody>
      </p:sp>
      <p:pic>
        <p:nvPicPr>
          <p:cNvPr id="9" name="Image 8" descr="Une image contenant texte, capture d’écran, Bleu électrique, Police&#10;&#10;Description générée automatiquement">
            <a:extLst>
              <a:ext uri="{FF2B5EF4-FFF2-40B4-BE49-F238E27FC236}">
                <a16:creationId xmlns:a16="http://schemas.microsoft.com/office/drawing/2014/main" id="{9BCFB18B-9484-91D1-40F7-590D2EEA3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218" y="494506"/>
            <a:ext cx="1071563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4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68D8-8A65-C926-BB7B-7DBFC84F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et perspectives. </a:t>
            </a:r>
            <a:br>
              <a:rPr lang="fr-FR" dirty="0"/>
            </a:br>
            <a:endParaRPr lang="fr-FR" sz="2400" dirty="0"/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80B5DAF7-6A40-8DF2-8179-7ACB814D17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2703418"/>
              </p:ext>
            </p:extLst>
          </p:nvPr>
        </p:nvGraphicFramePr>
        <p:xfrm>
          <a:off x="3366978" y="1690688"/>
          <a:ext cx="5805714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88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83F2B-BC4B-1D88-15AA-F1D9D8CA3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5D364-E1BA-4F4F-6D76-BF2C5D98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29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rgbClr val="FFC000"/>
                </a:solidFill>
                <a:latin typeface="Bauhaus" pitchFamily="2" charset="0"/>
              </a:rPr>
              <a:t>Ressources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26AC56-9B20-25E3-29E3-FDF8FD5C4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102" y="1221616"/>
            <a:ext cx="10515600" cy="536645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400" b="1" kern="0" dirty="0">
                <a:solidFill>
                  <a:srgbClr val="54525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fr-FR" sz="2400" b="1" kern="0" dirty="0" err="1">
                <a:solidFill>
                  <a:srgbClr val="54525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fr-FR" sz="2400" b="1" kern="0" dirty="0" err="1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etboards</a:t>
            </a:r>
            <a:r>
              <a:rPr lang="fr-FR" sz="2400" b="1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à utiliser 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2400" b="1" kern="0" dirty="0">
              <a:solidFill>
                <a:srgbClr val="54525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kern="0" dirty="0">
                <a:solidFill>
                  <a:srgbClr val="5452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Ressources 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400" b="1" kern="0" dirty="0">
                <a:solidFill>
                  <a:srgbClr val="5452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i="1" u="sng" dirty="0">
                <a:hlinkClick r:id="rId2"/>
              </a:rPr>
              <a:t>INSPE - OPP 2025-2026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fr-FR" sz="1800" kern="0" dirty="0">
              <a:solidFill>
                <a:srgbClr val="54525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fr-FR" sz="1800" kern="0" dirty="0">
              <a:solidFill>
                <a:srgbClr val="54525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kern="0" dirty="0">
                <a:solidFill>
                  <a:srgbClr val="5452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Projet à déposer :</a:t>
            </a:r>
          </a:p>
          <a:p>
            <a:pPr marL="0" lv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fr-FR" sz="1800" kern="0" dirty="0">
                <a:solidFill>
                  <a:srgbClr val="54525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2000" i="1" u="sng" dirty="0">
                <a:hlinkClick r:id="rId3"/>
              </a:rPr>
              <a:t>INSPE OPP 2025-2026 Projets</a:t>
            </a:r>
            <a:endParaRPr lang="fr-FR" sz="2000" i="1" u="sng" dirty="0"/>
          </a:p>
        </p:txBody>
      </p:sp>
      <p:pic>
        <p:nvPicPr>
          <p:cNvPr id="6" name="Image 5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F0E13A72-D4C5-F951-A301-C7E88F83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574" y="1876768"/>
            <a:ext cx="4532851" cy="2188613"/>
          </a:xfrm>
          <a:prstGeom prst="rect">
            <a:avLst/>
          </a:prstGeom>
        </p:spPr>
      </p:pic>
      <p:pic>
        <p:nvPicPr>
          <p:cNvPr id="10" name="Image 9" descr="Une image contenant texte, personne, capture d’écran, Visage humain&#10;&#10;Le contenu généré par l’IA peut être incorrect.">
            <a:extLst>
              <a:ext uri="{FF2B5EF4-FFF2-40B4-BE49-F238E27FC236}">
                <a16:creationId xmlns:a16="http://schemas.microsoft.com/office/drawing/2014/main" id="{7BAFC720-5444-AF7A-9DCA-DF4857C11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226" y="4189861"/>
            <a:ext cx="4390239" cy="22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8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68D8-8A65-C926-BB7B-7DBFC84F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Inclusion – concept</a:t>
            </a:r>
            <a:endParaRPr lang="fr-FR" sz="2400" dirty="0"/>
          </a:p>
        </p:txBody>
      </p:sp>
      <p:pic>
        <p:nvPicPr>
          <p:cNvPr id="4" name="Image 3" descr="Une image contenant alimentation, dessin&#10;&#10;Description générée automatiquement">
            <a:extLst>
              <a:ext uri="{FF2B5EF4-FFF2-40B4-BE49-F238E27FC236}">
                <a16:creationId xmlns:a16="http://schemas.microsoft.com/office/drawing/2014/main" id="{3E3C11DE-DECD-452F-95AA-63B3BFA7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20" y="1259997"/>
            <a:ext cx="2047416" cy="1800000"/>
          </a:xfrm>
          <a:prstGeom prst="rect">
            <a:avLst/>
          </a:prstGeom>
        </p:spPr>
      </p:pic>
      <p:pic>
        <p:nvPicPr>
          <p:cNvPr id="5" name="Image 4" descr="Une image contenant alimentation, boule&#10;&#10;Description générée automatiquement">
            <a:extLst>
              <a:ext uri="{FF2B5EF4-FFF2-40B4-BE49-F238E27FC236}">
                <a16:creationId xmlns:a16="http://schemas.microsoft.com/office/drawing/2014/main" id="{BECFF65A-1B14-8769-64A0-49A48E8D5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565" y="1439999"/>
            <a:ext cx="1502612" cy="1440000"/>
          </a:xfrm>
          <a:prstGeom prst="rect">
            <a:avLst/>
          </a:prstGeom>
        </p:spPr>
      </p:pic>
      <p:pic>
        <p:nvPicPr>
          <p:cNvPr id="6" name="Image 5" descr="Une image contenant objet, alimentation&#10;&#10;Description générée automatiquement">
            <a:extLst>
              <a:ext uri="{FF2B5EF4-FFF2-40B4-BE49-F238E27FC236}">
                <a16:creationId xmlns:a16="http://schemas.microsoft.com/office/drawing/2014/main" id="{BCE28AE9-CB68-4743-4652-932F09A0D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84" y="1439999"/>
            <a:ext cx="1505128" cy="144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769FD8-7AEC-A585-DDF4-203A5F8AC5C6}"/>
              </a:ext>
            </a:extLst>
          </p:cNvPr>
          <p:cNvSpPr/>
          <p:nvPr/>
        </p:nvSpPr>
        <p:spPr>
          <a:xfrm>
            <a:off x="3727948" y="1929167"/>
            <a:ext cx="1591846" cy="461665"/>
          </a:xfrm>
          <a:prstGeom prst="rect">
            <a:avLst/>
          </a:prstGeom>
          <a:solidFill>
            <a:srgbClr val="FFFF00">
              <a:alpha val="74902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/>
              <a:t>intégration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53E228-48B1-A90A-59DF-797CC85318A1}"/>
              </a:ext>
            </a:extLst>
          </p:cNvPr>
          <p:cNvSpPr/>
          <p:nvPr/>
        </p:nvSpPr>
        <p:spPr>
          <a:xfrm>
            <a:off x="7502707" y="1929165"/>
            <a:ext cx="1367042" cy="461665"/>
          </a:xfrm>
          <a:prstGeom prst="rect">
            <a:avLst/>
          </a:prstGeom>
          <a:solidFill>
            <a:srgbClr val="FFFF00">
              <a:alpha val="74902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/>
              <a:t>exclusion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0285F0-54F0-E044-B161-B787430B57A5}"/>
              </a:ext>
            </a:extLst>
          </p:cNvPr>
          <p:cNvSpPr/>
          <p:nvPr/>
        </p:nvSpPr>
        <p:spPr>
          <a:xfrm>
            <a:off x="5598149" y="1929166"/>
            <a:ext cx="1322798" cy="461665"/>
          </a:xfrm>
          <a:prstGeom prst="rect">
            <a:avLst/>
          </a:prstGeom>
          <a:solidFill>
            <a:srgbClr val="FFFF00">
              <a:alpha val="74902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/>
              <a:t>inclusion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F67E8FE-431A-6067-3ED2-6C2FA7CD0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91" y="1440000"/>
            <a:ext cx="2577167" cy="144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52FBC32-9DC8-96CB-A5E4-6E4EC14AAD5C}"/>
              </a:ext>
            </a:extLst>
          </p:cNvPr>
          <p:cNvSpPr txBox="1"/>
          <p:nvPr/>
        </p:nvSpPr>
        <p:spPr>
          <a:xfrm>
            <a:off x="1393295" y="1929167"/>
            <a:ext cx="1692000" cy="461665"/>
          </a:xfrm>
          <a:prstGeom prst="rect">
            <a:avLst/>
          </a:prstGeom>
          <a:solidFill>
            <a:srgbClr val="FFFF00">
              <a:alpha val="74902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/>
              <a:t>ségrégation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7CC21E5-35C1-A243-50F6-85B2DEC93362}"/>
              </a:ext>
            </a:extLst>
          </p:cNvPr>
          <p:cNvGrpSpPr>
            <a:grpSpLocks noChangeAspect="1"/>
          </p:cNvGrpSpPr>
          <p:nvPr/>
        </p:nvGrpSpPr>
        <p:grpSpPr>
          <a:xfrm>
            <a:off x="2816875" y="3269510"/>
            <a:ext cx="5870471" cy="683035"/>
            <a:chOff x="5617846" y="2009001"/>
            <a:chExt cx="5558788" cy="646770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BD29093-D97C-9731-9303-96417E578433}"/>
                </a:ext>
              </a:extLst>
            </p:cNvPr>
            <p:cNvSpPr txBox="1"/>
            <p:nvPr/>
          </p:nvSpPr>
          <p:spPr>
            <a:xfrm>
              <a:off x="5617846" y="2009440"/>
              <a:ext cx="18021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Egalité </a:t>
              </a:r>
            </a:p>
            <a:p>
              <a:pPr algn="ctr"/>
              <a:r>
                <a:rPr lang="fr-FR" dirty="0"/>
                <a:t>simple    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BB01D44-97D7-0C9F-4B72-62151D9DC443}"/>
                </a:ext>
              </a:extLst>
            </p:cNvPr>
            <p:cNvSpPr txBox="1"/>
            <p:nvPr/>
          </p:nvSpPr>
          <p:spPr>
            <a:xfrm>
              <a:off x="7496175" y="2009001"/>
              <a:ext cx="18021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/>
                <a:t>Equité par compensation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8647AED-C524-C7FF-E94B-289736E15C03}"/>
                </a:ext>
              </a:extLst>
            </p:cNvPr>
            <p:cNvSpPr txBox="1"/>
            <p:nvPr/>
          </p:nvSpPr>
          <p:spPr>
            <a:xfrm>
              <a:off x="9374504" y="2009001"/>
              <a:ext cx="18021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/>
                <a:t>Equité par l’accessibilité</a:t>
              </a:r>
            </a:p>
          </p:txBody>
        </p:sp>
      </p:grpSp>
      <p:pic>
        <p:nvPicPr>
          <p:cNvPr id="23" name="Image 22" descr="Une image contenant texte, habits, personne, Visage humain&#10;&#10;Description générée automatiquement">
            <a:extLst>
              <a:ext uri="{FF2B5EF4-FFF2-40B4-BE49-F238E27FC236}">
                <a16:creationId xmlns:a16="http://schemas.microsoft.com/office/drawing/2014/main" id="{516BD7B2-8C64-A3E9-F5DF-9C5BFC1AE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80" y="80239"/>
            <a:ext cx="1213573" cy="9563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993F5C-4D56-2522-CE05-407433D9A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50" y="3900039"/>
            <a:ext cx="5879422" cy="2591816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2D0D9B68-F58D-8C2A-EB82-25320C56D113}"/>
              </a:ext>
            </a:extLst>
          </p:cNvPr>
          <p:cNvSpPr/>
          <p:nvPr/>
        </p:nvSpPr>
        <p:spPr>
          <a:xfrm>
            <a:off x="5790461" y="4377305"/>
            <a:ext cx="1085850" cy="21145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3A8FEC8-6B13-3F0B-218D-30AF4F917EA2}"/>
              </a:ext>
            </a:extLst>
          </p:cNvPr>
          <p:cNvSpPr/>
          <p:nvPr/>
        </p:nvSpPr>
        <p:spPr>
          <a:xfrm>
            <a:off x="7678197" y="5383763"/>
            <a:ext cx="1085850" cy="11080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F3A07C39-5E65-7C6B-82BB-B5223C4A8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0429">
            <a:off x="9702900" y="2437250"/>
            <a:ext cx="2135392" cy="1514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43B2DB7-56C3-85E2-6402-06EACF20CAF6}"/>
              </a:ext>
            </a:extLst>
          </p:cNvPr>
          <p:cNvSpPr txBox="1"/>
          <p:nvPr/>
        </p:nvSpPr>
        <p:spPr>
          <a:xfrm rot="273799">
            <a:off x="9690457" y="3980655"/>
            <a:ext cx="224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p.4 dossier d’organisation</a:t>
            </a:r>
          </a:p>
        </p:txBody>
      </p:sp>
    </p:spTree>
    <p:extLst>
      <p:ext uri="{BB962C8B-B14F-4D97-AF65-F5344CB8AC3E}">
        <p14:creationId xmlns:p14="http://schemas.microsoft.com/office/powerpoint/2010/main" val="234086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68D8-8A65-C926-BB7B-7DBFC84F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Inclusion – démarche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84FA342-2450-AE91-FBA2-EE1AED28AE5B}"/>
              </a:ext>
            </a:extLst>
          </p:cNvPr>
          <p:cNvSpPr txBox="1"/>
          <p:nvPr/>
        </p:nvSpPr>
        <p:spPr>
          <a:xfrm>
            <a:off x="6887711" y="5286123"/>
            <a:ext cx="2052000" cy="4086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❷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800" b="1" dirty="0">
                <a:solidFill>
                  <a:schemeClr val="bg1"/>
                </a:solidFill>
              </a:rPr>
              <a:t>HYPOTH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ÈSES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913561-2ACE-B259-ECCE-5F2F0B175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1895" y="4974746"/>
            <a:ext cx="585816" cy="72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9E70C0-327B-90FB-8D47-2BEBC11B2D81}"/>
              </a:ext>
            </a:extLst>
          </p:cNvPr>
          <p:cNvSpPr txBox="1"/>
          <p:nvPr/>
        </p:nvSpPr>
        <p:spPr>
          <a:xfrm>
            <a:off x="2179503" y="5741805"/>
            <a:ext cx="2052000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175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❶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13A715-FA68-9D00-BD03-1D5EAB87BDCD}"/>
              </a:ext>
            </a:extLst>
          </p:cNvPr>
          <p:cNvSpPr txBox="1"/>
          <p:nvPr/>
        </p:nvSpPr>
        <p:spPr>
          <a:xfrm>
            <a:off x="6636071" y="3047841"/>
            <a:ext cx="2052000" cy="4086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❺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800" b="1" dirty="0">
                <a:solidFill>
                  <a:schemeClr val="bg1"/>
                </a:solidFill>
              </a:rPr>
              <a:t>HYPOTH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ÈSES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402450-AF25-7694-CB3D-26C97FD4B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0255" y="2736464"/>
            <a:ext cx="585816" cy="72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B5B5E0-070A-3A81-5582-C8DCDDBEF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41" y="5430428"/>
            <a:ext cx="554063" cy="720000"/>
          </a:xfrm>
          <a:prstGeom prst="rect">
            <a:avLst/>
          </a:prstGeom>
        </p:spPr>
      </p:pic>
      <p:pic>
        <p:nvPicPr>
          <p:cNvPr id="11" name="Image 10" descr="Une image contenant texte, piano, chaise, fauteuil&#10;&#10;Description générée automatiquement">
            <a:extLst>
              <a:ext uri="{FF2B5EF4-FFF2-40B4-BE49-F238E27FC236}">
                <a16:creationId xmlns:a16="http://schemas.microsoft.com/office/drawing/2014/main" id="{5734E87B-EF67-F53F-B769-E1E50F4718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580" y="1178765"/>
            <a:ext cx="2032260" cy="4975243"/>
          </a:xfrm>
          <a:prstGeom prst="rect">
            <a:avLst/>
          </a:prstGeom>
        </p:spPr>
      </p:pic>
      <p:pic>
        <p:nvPicPr>
          <p:cNvPr id="12" name="Image 11" descr="Une image contenant matériel, roue&#10;&#10;Description générée automatiquement">
            <a:extLst>
              <a:ext uri="{FF2B5EF4-FFF2-40B4-BE49-F238E27FC236}">
                <a16:creationId xmlns:a16="http://schemas.microsoft.com/office/drawing/2014/main" id="{B3186282-13DA-FD70-3B3B-B1099FF6E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93" y="3790811"/>
            <a:ext cx="960000" cy="72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B47370-32C0-70A4-D8D2-BE70B44C274B}"/>
              </a:ext>
            </a:extLst>
          </p:cNvPr>
          <p:cNvSpPr txBox="1"/>
          <p:nvPr/>
        </p:nvSpPr>
        <p:spPr>
          <a:xfrm>
            <a:off x="6525258" y="3946499"/>
            <a:ext cx="2052000" cy="4086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❸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800" b="1" dirty="0">
                <a:solidFill>
                  <a:schemeClr val="bg1"/>
                </a:solidFill>
              </a:rPr>
              <a:t>ADAPTATIONS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A45EEA-3CFF-B911-223A-185597F63196}"/>
              </a:ext>
            </a:extLst>
          </p:cNvPr>
          <p:cNvSpPr txBox="1"/>
          <p:nvPr/>
        </p:nvSpPr>
        <p:spPr>
          <a:xfrm>
            <a:off x="1529436" y="3764997"/>
            <a:ext cx="2052000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175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❹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ÉVALUATION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0FFBC04-BD28-A6B8-3AE1-DA42EF641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74" y="3453620"/>
            <a:ext cx="554063" cy="720000"/>
          </a:xfrm>
          <a:prstGeom prst="rect">
            <a:avLst/>
          </a:prstGeom>
        </p:spPr>
      </p:pic>
      <p:pic>
        <p:nvPicPr>
          <p:cNvPr id="16" name="Image 15" descr="Une image contenant matériel, roue&#10;&#10;Description générée automatiquement">
            <a:extLst>
              <a:ext uri="{FF2B5EF4-FFF2-40B4-BE49-F238E27FC236}">
                <a16:creationId xmlns:a16="http://schemas.microsoft.com/office/drawing/2014/main" id="{6B12DFE0-F70E-EE36-B61D-FD6243AB8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28" y="1756880"/>
            <a:ext cx="960000" cy="72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329556E-167D-92BF-EAA2-CCD433949BA2}"/>
              </a:ext>
            </a:extLst>
          </p:cNvPr>
          <p:cNvSpPr txBox="1"/>
          <p:nvPr/>
        </p:nvSpPr>
        <p:spPr>
          <a:xfrm>
            <a:off x="6517693" y="1912568"/>
            <a:ext cx="2052000" cy="4086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❻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800" b="1" dirty="0">
                <a:solidFill>
                  <a:schemeClr val="bg1"/>
                </a:solidFill>
              </a:rPr>
              <a:t>ADAPTATIONS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9C283D-D2A9-8046-DB90-FDBC24BC2A04}"/>
              </a:ext>
            </a:extLst>
          </p:cNvPr>
          <p:cNvSpPr txBox="1"/>
          <p:nvPr/>
        </p:nvSpPr>
        <p:spPr>
          <a:xfrm>
            <a:off x="7147112" y="4355122"/>
            <a:ext cx="1425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Expérimentation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3E74D4-9224-A1A2-C6A2-0C54692D077E}"/>
              </a:ext>
            </a:extLst>
          </p:cNvPr>
          <p:cNvSpPr txBox="1"/>
          <p:nvPr/>
        </p:nvSpPr>
        <p:spPr>
          <a:xfrm>
            <a:off x="2152821" y="4166844"/>
            <a:ext cx="1425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Résultats</a:t>
            </a:r>
          </a:p>
          <a:p>
            <a:pPr algn="r"/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Interprétation</a:t>
            </a:r>
          </a:p>
          <a:p>
            <a:pPr algn="r"/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Conclusion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84FB755-7D9D-BA88-10B3-0370BCCC81D1}"/>
              </a:ext>
            </a:extLst>
          </p:cNvPr>
          <p:cNvSpPr txBox="1"/>
          <p:nvPr/>
        </p:nvSpPr>
        <p:spPr>
          <a:xfrm>
            <a:off x="1630744" y="1745945"/>
            <a:ext cx="2052000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175">
            <a:noFill/>
          </a:ln>
        </p:spPr>
        <p:txBody>
          <a:bodyPr wrap="square" rtlCol="0" anchor="t" anchorCtr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❼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ÉVALUATION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3E18DE4-A2BC-BFCB-3702-0E287A90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82" y="1434568"/>
            <a:ext cx="554063" cy="72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D05B1B4-BA5D-6010-704F-5C7E3B3D9055}"/>
              </a:ext>
            </a:extLst>
          </p:cNvPr>
          <p:cNvSpPr txBox="1"/>
          <p:nvPr/>
        </p:nvSpPr>
        <p:spPr>
          <a:xfrm>
            <a:off x="2808284" y="6150428"/>
            <a:ext cx="1425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Regards croisés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859A42-8683-5B1B-0C33-3BC20B673D87}"/>
              </a:ext>
            </a:extLst>
          </p:cNvPr>
          <p:cNvSpPr txBox="1"/>
          <p:nvPr/>
        </p:nvSpPr>
        <p:spPr>
          <a:xfrm>
            <a:off x="6907452" y="5694746"/>
            <a:ext cx="203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Propositions acceptées par l’enfant et le groupe</a:t>
            </a:r>
          </a:p>
        </p:txBody>
      </p:sp>
      <p:pic>
        <p:nvPicPr>
          <p:cNvPr id="27" name="Image 26" descr="Une image contenant texte, habits, personne, Visage humain&#10;&#10;Description générée automatiquement">
            <a:extLst>
              <a:ext uri="{FF2B5EF4-FFF2-40B4-BE49-F238E27FC236}">
                <a16:creationId xmlns:a16="http://schemas.microsoft.com/office/drawing/2014/main" id="{B3BB5934-307D-12A9-8CD3-3F32B4CCA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80" y="80239"/>
            <a:ext cx="1213573" cy="956313"/>
          </a:xfrm>
          <a:prstGeom prst="rect">
            <a:avLst/>
          </a:prstGeom>
        </p:spPr>
      </p:pic>
      <p:pic>
        <p:nvPicPr>
          <p:cNvPr id="3" name="Image 2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2228E673-E58A-47A1-1042-16E03B0DC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0429">
            <a:off x="9702900" y="2437250"/>
            <a:ext cx="2135392" cy="1514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6D28D11-6397-AEF8-85FE-80214249F14A}"/>
              </a:ext>
            </a:extLst>
          </p:cNvPr>
          <p:cNvSpPr txBox="1"/>
          <p:nvPr/>
        </p:nvSpPr>
        <p:spPr>
          <a:xfrm rot="273799">
            <a:off x="9690457" y="3980655"/>
            <a:ext cx="2246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p.4 dossier d’organisation</a:t>
            </a:r>
          </a:p>
        </p:txBody>
      </p:sp>
    </p:spTree>
    <p:extLst>
      <p:ext uri="{BB962C8B-B14F-4D97-AF65-F5344CB8AC3E}">
        <p14:creationId xmlns:p14="http://schemas.microsoft.com/office/powerpoint/2010/main" val="9707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3" grpId="0" animBg="1"/>
      <p:bldP spid="14" grpId="0" animBg="1"/>
      <p:bldP spid="17" grpId="0" animBg="1"/>
      <p:bldP spid="18" grpId="0"/>
      <p:bldP spid="19" grpId="0"/>
      <p:bldP spid="20" grpId="0" animBg="1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68D8-8A65-C926-BB7B-7DBFC84F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Inclusion – variables </a:t>
            </a:r>
            <a:endParaRPr lang="fr-FR" sz="2400" dirty="0"/>
          </a:p>
        </p:txBody>
      </p:sp>
      <p:pic>
        <p:nvPicPr>
          <p:cNvPr id="26" name="Image 25">
            <a:hlinkClick r:id="rId2"/>
            <a:extLst>
              <a:ext uri="{FF2B5EF4-FFF2-40B4-BE49-F238E27FC236}">
                <a16:creationId xmlns:a16="http://schemas.microsoft.com/office/drawing/2014/main" id="{3F1CC4F7-C8B7-1F8F-45D4-2E037CA5C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523" y="2619503"/>
            <a:ext cx="1800000" cy="24750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E60DCDF-0B77-17B7-85AE-3926157BF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13" y="1401113"/>
            <a:ext cx="4732256" cy="5017212"/>
          </a:xfrm>
          <a:prstGeom prst="rect">
            <a:avLst/>
          </a:prstGeom>
        </p:spPr>
      </p:pic>
      <p:pic>
        <p:nvPicPr>
          <p:cNvPr id="32" name="Image 31" descr="Une image contenant texte, habits, personne, Visage humain&#10;&#10;Description générée automatiquement">
            <a:extLst>
              <a:ext uri="{FF2B5EF4-FFF2-40B4-BE49-F238E27FC236}">
                <a16:creationId xmlns:a16="http://schemas.microsoft.com/office/drawing/2014/main" id="{FFCB6435-9D48-349D-1C38-B5AFDDBD7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80" y="80239"/>
            <a:ext cx="1213573" cy="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818F46-7E7D-B809-773F-0B6EFBB9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leviers d’adaptation</a:t>
            </a:r>
            <a:endParaRPr lang="fr-FR" sz="24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52F6246-9DFC-0591-5E3A-E31C069E3E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8185" y="1852613"/>
            <a:ext cx="4252590" cy="3744000"/>
          </a:xfrm>
          <a:prstGeom prst="hexagon">
            <a:avLst>
              <a:gd name="adj" fmla="val 28396"/>
              <a:gd name="vf" fmla="val 115470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TEMPS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 Narrow" panose="020B0606020202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Transitions</a:t>
            </a:r>
          </a:p>
          <a:p>
            <a:pPr marL="285750" lvl="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ì"/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Temps de repos</a:t>
            </a:r>
          </a:p>
          <a:p>
            <a:pPr marL="28575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î"/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Quantité de travail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Cadre de travail stable, rassurant</a:t>
            </a:r>
          </a:p>
          <a:p>
            <a:pPr marL="28575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î"/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Pression temporelle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Apprentissages dans le temps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4067E42-5CCD-53D6-5557-E8ABF49CFF12}"/>
              </a:ext>
            </a:extLst>
          </p:cNvPr>
          <p:cNvSpPr txBox="1"/>
          <p:nvPr/>
        </p:nvSpPr>
        <p:spPr>
          <a:xfrm>
            <a:off x="6513002" y="3679508"/>
            <a:ext cx="521557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Proposer une zone de repos accessible à tout moment avec remplacement possible pour les activités collectives.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Adapter la durée en fonction des signes de la fatigue / du type de handicap.</a:t>
            </a:r>
          </a:p>
        </p:txBody>
      </p:sp>
      <p:pic>
        <p:nvPicPr>
          <p:cNvPr id="16" name="Image 15">
            <a:hlinkClick r:id="rId2"/>
            <a:extLst>
              <a:ext uri="{FF2B5EF4-FFF2-40B4-BE49-F238E27FC236}">
                <a16:creationId xmlns:a16="http://schemas.microsoft.com/office/drawing/2014/main" id="{21652BB3-8741-7D5F-234F-80CD5DA7A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744" y="1692471"/>
            <a:ext cx="2505003" cy="177165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59718CB-0424-3DEA-90E9-FAB585A15A9F}"/>
              </a:ext>
            </a:extLst>
          </p:cNvPr>
          <p:cNvGrpSpPr/>
          <p:nvPr/>
        </p:nvGrpSpPr>
        <p:grpSpPr>
          <a:xfrm>
            <a:off x="838200" y="1404937"/>
            <a:ext cx="1582847" cy="1521866"/>
            <a:chOff x="838200" y="1404937"/>
            <a:chExt cx="1582847" cy="152186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EA744D0-8492-F039-26A3-73240DD51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2198" y="1660820"/>
              <a:ext cx="972000" cy="972000"/>
            </a:xfrm>
            <a:prstGeom prst="rect">
              <a:avLst/>
            </a:prstGeom>
          </p:spPr>
        </p:pic>
        <p:pic>
          <p:nvPicPr>
            <p:cNvPr id="6" name="Image 5" descr="Une image contenant texte, Graphique, Police, capture d’écran&#10;&#10;Description générée automatiquement">
              <a:hlinkClick r:id="rId2"/>
              <a:extLst>
                <a:ext uri="{FF2B5EF4-FFF2-40B4-BE49-F238E27FC236}">
                  <a16:creationId xmlns:a16="http://schemas.microsoft.com/office/drawing/2014/main" id="{0ED62F2E-DCEC-44BB-5663-0A6EFB93C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04937"/>
              <a:ext cx="1582847" cy="1521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10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818F46-7E7D-B809-773F-0B6EFBB9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leviers d’adaptation</a:t>
            </a:r>
            <a:endParaRPr lang="fr-FR" sz="2400" dirty="0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2D116D0B-11CD-01B1-0C93-574BE8C872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8185" y="1852613"/>
            <a:ext cx="4252590" cy="3744000"/>
          </a:xfrm>
          <a:prstGeom prst="hexagon">
            <a:avLst>
              <a:gd name="adj" fmla="val 28396"/>
              <a:gd name="vf" fmla="val 115470"/>
            </a:avLst>
          </a:pr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ESPACE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 Narrow" panose="020B0606020202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Transitions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Espaces de repos</a:t>
            </a:r>
          </a:p>
          <a:p>
            <a:pPr marL="285750" indent="-28575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î"/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Quantité de travail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Cadre de travail stable, rassurant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Espace compartimenté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Informations isolées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Sources d’information variées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B0565A-D895-2EA1-4E8D-B49C9C1B8DA9}"/>
              </a:ext>
            </a:extLst>
          </p:cNvPr>
          <p:cNvSpPr txBox="1"/>
          <p:nvPr/>
        </p:nvSpPr>
        <p:spPr>
          <a:xfrm>
            <a:off x="6608641" y="4126046"/>
            <a:ext cx="51528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 Réduire la distance aux cibles et les dimensions du  terrain.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Matérialiser un départ et une arrivée (ex : Fil à suivre).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dirty="0"/>
              <a:t>Utiliser des repères visuels, tactiles et sonores adaptés pour délimiter le terrain.</a:t>
            </a:r>
          </a:p>
        </p:txBody>
      </p:sp>
      <p:pic>
        <p:nvPicPr>
          <p:cNvPr id="10" name="Image 9">
            <a:hlinkClick r:id="rId2"/>
            <a:extLst>
              <a:ext uri="{FF2B5EF4-FFF2-40B4-BE49-F238E27FC236}">
                <a16:creationId xmlns:a16="http://schemas.microsoft.com/office/drawing/2014/main" id="{1107C493-FD6B-400E-EBF5-627235262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805" y="1897216"/>
            <a:ext cx="2545007" cy="18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DE44FD2-3450-2729-8D8E-57CAC47D3D48}"/>
              </a:ext>
            </a:extLst>
          </p:cNvPr>
          <p:cNvGrpSpPr/>
          <p:nvPr/>
        </p:nvGrpSpPr>
        <p:grpSpPr>
          <a:xfrm>
            <a:off x="838200" y="1404937"/>
            <a:ext cx="1582847" cy="1521866"/>
            <a:chOff x="838200" y="1404937"/>
            <a:chExt cx="1582847" cy="152186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6FE9C12-6DE3-34F8-8A38-73BAC9AFE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1742" y="1663203"/>
              <a:ext cx="972000" cy="972000"/>
            </a:xfrm>
            <a:prstGeom prst="rect">
              <a:avLst/>
            </a:prstGeom>
          </p:spPr>
        </p:pic>
        <p:pic>
          <p:nvPicPr>
            <p:cNvPr id="5" name="Image 4" descr="Une image contenant texte, Graphique, Police, capture d’écran&#10;&#10;Description générée automatiquement">
              <a:hlinkClick r:id="rId2"/>
              <a:extLst>
                <a:ext uri="{FF2B5EF4-FFF2-40B4-BE49-F238E27FC236}">
                  <a16:creationId xmlns:a16="http://schemas.microsoft.com/office/drawing/2014/main" id="{5B0DAC6E-27FD-8E29-F256-6505668CF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04937"/>
              <a:ext cx="1582847" cy="1521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292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4CE64D5-EFB3-47BF-41BE-9EE920CFF3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8185" y="1852614"/>
            <a:ext cx="4255278" cy="3743999"/>
          </a:xfrm>
          <a:prstGeom prst="hexagon">
            <a:avLst>
              <a:gd name="adj" fmla="val 28414"/>
              <a:gd name="vf" fmla="val 115470"/>
            </a:avLst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R</a:t>
            </a:r>
            <a:r>
              <a:rPr kumimoji="0" lang="fr-FR" altLang="fr-FR" sz="2000" b="1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È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Narrow" panose="020B0606020202030204" pitchFamily="34" charset="0"/>
              </a:rPr>
              <a:t>GLES DU JEU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Nouvelles règles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 err="1">
                <a:solidFill>
                  <a:srgbClr val="FFFFFF"/>
                </a:solidFill>
                <a:latin typeface="Arial Narrow" panose="020B0606020202030204" pitchFamily="34" charset="0"/>
              </a:rPr>
              <a:t>co-construites</a:t>
            </a:r>
            <a:endParaRPr lang="fr-FR" altLang="fr-FR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rgbClr val="FFFFFF"/>
                </a:solidFill>
                <a:latin typeface="Arial Narrow" panose="020B0606020202030204" pitchFamily="34" charset="0"/>
              </a:rPr>
              <a:t>Incertitude du résultat préservée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818F46-7E7D-B809-773F-0B6EFBB9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leviers d’adaptation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B0565A-D895-2EA1-4E8D-B49C9C1B8DA9}"/>
              </a:ext>
            </a:extLst>
          </p:cNvPr>
          <p:cNvSpPr txBox="1"/>
          <p:nvPr/>
        </p:nvSpPr>
        <p:spPr>
          <a:xfrm>
            <a:off x="6576252" y="4404691"/>
            <a:ext cx="515283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b="1" dirty="0"/>
              <a:t>Course à pied ou à vélo </a:t>
            </a:r>
            <a:r>
              <a:rPr lang="fr-FR" dirty="0"/>
              <a:t>– Laisser le choix du passage ou non des difficultés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b="1" dirty="0"/>
              <a:t>Enchaînements</a:t>
            </a:r>
            <a:r>
              <a:rPr lang="fr-FR" dirty="0"/>
              <a:t> – Déplacement adapté dans l’aire de transition.</a:t>
            </a:r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372DD75E-0EBB-63E3-530B-20A1E6C01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261" y="1258496"/>
            <a:ext cx="1808813" cy="255755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53DAF06-0C45-E2A3-029A-EE238F8412EA}"/>
              </a:ext>
            </a:extLst>
          </p:cNvPr>
          <p:cNvGrpSpPr/>
          <p:nvPr/>
        </p:nvGrpSpPr>
        <p:grpSpPr>
          <a:xfrm>
            <a:off x="838200" y="1404937"/>
            <a:ext cx="1582847" cy="1521866"/>
            <a:chOff x="838200" y="1404937"/>
            <a:chExt cx="1582847" cy="152186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D0FDFBC-AA0C-5A00-1E98-E68B2751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1799" y="1663203"/>
              <a:ext cx="972000" cy="972000"/>
            </a:xfrm>
            <a:prstGeom prst="rect">
              <a:avLst/>
            </a:prstGeom>
          </p:spPr>
        </p:pic>
        <p:pic>
          <p:nvPicPr>
            <p:cNvPr id="10" name="Image 9" descr="Une image contenant texte, Graphique, Police, capture d’écran&#10;&#10;Description générée automatiquement">
              <a:hlinkClick r:id="rId2"/>
              <a:extLst>
                <a:ext uri="{FF2B5EF4-FFF2-40B4-BE49-F238E27FC236}">
                  <a16:creationId xmlns:a16="http://schemas.microsoft.com/office/drawing/2014/main" id="{64696B57-78FF-527E-B3B3-7B5F78C84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04937"/>
              <a:ext cx="1582847" cy="1521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335049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1669</TotalTime>
  <Words>821</Words>
  <Application>Microsoft Office PowerPoint</Application>
  <PresentationFormat>Grand écran</PresentationFormat>
  <Paragraphs>189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 Narrow</vt:lpstr>
      <vt:lpstr>Bauhaus</vt:lpstr>
      <vt:lpstr>Calibri</vt:lpstr>
      <vt:lpstr>Calibri Light</vt:lpstr>
      <vt:lpstr>Symbol</vt:lpstr>
      <vt:lpstr>Times New Roman</vt:lpstr>
      <vt:lpstr>Wingdings</vt:lpstr>
      <vt:lpstr>Conception personnalisée</vt:lpstr>
      <vt:lpstr>1_Conception personnalisée</vt:lpstr>
      <vt:lpstr>Thème Office</vt:lpstr>
      <vt:lpstr>Master MEEF  Ouverture personnelle &amp; professionnelle </vt:lpstr>
      <vt:lpstr>C’est quoi l’USEP ?</vt:lpstr>
      <vt:lpstr>Ressources</vt:lpstr>
      <vt:lpstr>Inclusion – concept</vt:lpstr>
      <vt:lpstr>Inclusion – démarche</vt:lpstr>
      <vt:lpstr>Inclusion – variables </vt:lpstr>
      <vt:lpstr>Des leviers d’adaptation</vt:lpstr>
      <vt:lpstr>Des leviers d’adaptation</vt:lpstr>
      <vt:lpstr>Des leviers d’adaptation</vt:lpstr>
      <vt:lpstr>Des leviers d’adaptation</vt:lpstr>
      <vt:lpstr>Des leviers d’adaptation</vt:lpstr>
      <vt:lpstr>Des leviers d’adaptation</vt:lpstr>
      <vt:lpstr>Des leviers d’adaptation</vt:lpstr>
      <vt:lpstr>Inclusion – carte navette </vt:lpstr>
      <vt:lpstr>Et avec les enfants ?</vt:lpstr>
      <vt:lpstr>Inclusion – littérature </vt:lpstr>
      <vt:lpstr>Le défi coopétitif… un pas vers l’inclusion.</vt:lpstr>
      <vt:lpstr>Mise en situation Le défi coopétitif &amp; inclusion</vt:lpstr>
      <vt:lpstr>Se mettre en projet  </vt:lpstr>
      <vt:lpstr>Bilan et perspectives.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Lablanche</dc:creator>
  <cp:lastModifiedBy>Délégué USEP</cp:lastModifiedBy>
  <cp:revision>181</cp:revision>
  <dcterms:created xsi:type="dcterms:W3CDTF">2020-12-21T07:50:53Z</dcterms:created>
  <dcterms:modified xsi:type="dcterms:W3CDTF">2025-12-17T11:07:18Z</dcterms:modified>
</cp:coreProperties>
</file>