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2"/>
    <p:sldId id="257" r:id="rId63"/>
    <p:sldId id="258" r:id="rId64"/>
    <p:sldId id="259" r:id="rId65"/>
    <p:sldId id="260" r:id="rId66"/>
    <p:sldId id="261" r:id="rId67"/>
    <p:sldId id="262" r:id="rId68"/>
    <p:sldId id="263" r:id="rId69"/>
    <p:sldId id="264" r:id="rId70"/>
    <p:sldId id="265" r:id="rId71"/>
    <p:sldId id="266" r:id="rId72"/>
    <p:sldId id="267" r:id="rId73"/>
    <p:sldId id="268" r:id="rId74"/>
    <p:sldId id="269" r:id="rId75"/>
    <p:sldId id="270" r:id="rId76"/>
    <p:sldId id="271" r:id="rId77"/>
    <p:sldId id="272" r:id="rId78"/>
    <p:sldId id="273" r:id="rId79"/>
    <p:sldId id="274" r:id="rId80"/>
    <p:sldId id="275" r:id="rId81"/>
    <p:sldId id="276" r:id="rId82"/>
    <p:sldId id="277" r:id="rId83"/>
    <p:sldId id="278" r:id="rId84"/>
    <p:sldId id="279" r:id="rId85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Open Sans Extra Bold" charset="1" panose="020B0906030804020204"/>
      <p:regular r:id="rId10"/>
    </p:embeddedFont>
    <p:embeddedFont>
      <p:font typeface="Open Sans Extra Bold Italics" charset="1" panose="020B0906030804020204"/>
      <p:regular r:id="rId11"/>
    </p:embeddedFont>
    <p:embeddedFont>
      <p:font typeface="Marykate" charset="1" panose="00000000000000000000"/>
      <p:regular r:id="rId12"/>
    </p:embeddedFont>
    <p:embeddedFont>
      <p:font typeface="Nefelibata Sans" charset="1" panose="00000500000000000000"/>
      <p:regular r:id="rId13"/>
    </p:embeddedFont>
    <p:embeddedFont>
      <p:font typeface="Dekko" charset="1" panose="00000500000000000000"/>
      <p:regular r:id="rId14"/>
    </p:embeddedFont>
    <p:embeddedFont>
      <p:font typeface="Atma" charset="1" panose="00000000000000000000"/>
      <p:regular r:id="rId15"/>
    </p:embeddedFont>
    <p:embeddedFont>
      <p:font typeface="Atma Bold" charset="1" panose="00000000000000000000"/>
      <p:regular r:id="rId16"/>
    </p:embeddedFont>
    <p:embeddedFont>
      <p:font typeface="Atma Light" charset="1" panose="00000000000000000000"/>
      <p:regular r:id="rId17"/>
    </p:embeddedFont>
    <p:embeddedFont>
      <p:font typeface="Atma Medium" charset="1" panose="00000000000000000000"/>
      <p:regular r:id="rId18"/>
    </p:embeddedFont>
    <p:embeddedFont>
      <p:font typeface="Atma Semi-Bold" charset="1" panose="00000000000000000000"/>
      <p:regular r:id="rId19"/>
    </p:embeddedFont>
    <p:embeddedFont>
      <p:font typeface="Poppins" charset="1" panose="00000500000000000000"/>
      <p:regular r:id="rId20"/>
    </p:embeddedFont>
    <p:embeddedFont>
      <p:font typeface="Poppins Bold" charset="1" panose="00000800000000000000"/>
      <p:regular r:id="rId21"/>
    </p:embeddedFont>
    <p:embeddedFont>
      <p:font typeface="Poppins Italics" charset="1" panose="00000500000000000000"/>
      <p:regular r:id="rId22"/>
    </p:embeddedFont>
    <p:embeddedFont>
      <p:font typeface="Poppins Bold Italics" charset="1" panose="00000800000000000000"/>
      <p:regular r:id="rId23"/>
    </p:embeddedFont>
    <p:embeddedFont>
      <p:font typeface="Poppins Thin" charset="1" panose="00000300000000000000"/>
      <p:regular r:id="rId24"/>
    </p:embeddedFont>
    <p:embeddedFont>
      <p:font typeface="Poppins Thin Italics" charset="1" panose="00000300000000000000"/>
      <p:regular r:id="rId25"/>
    </p:embeddedFont>
    <p:embeddedFont>
      <p:font typeface="Poppins Extra-Light" charset="1" panose="00000300000000000000"/>
      <p:regular r:id="rId26"/>
    </p:embeddedFont>
    <p:embeddedFont>
      <p:font typeface="Poppins Extra-Light Italics" charset="1" panose="00000300000000000000"/>
      <p:regular r:id="rId27"/>
    </p:embeddedFont>
    <p:embeddedFont>
      <p:font typeface="Poppins Light" charset="1" panose="00000400000000000000"/>
      <p:regular r:id="rId28"/>
    </p:embeddedFont>
    <p:embeddedFont>
      <p:font typeface="Poppins Light Italics" charset="1" panose="00000400000000000000"/>
      <p:regular r:id="rId29"/>
    </p:embeddedFont>
    <p:embeddedFont>
      <p:font typeface="Poppins Medium" charset="1" panose="00000600000000000000"/>
      <p:regular r:id="rId30"/>
    </p:embeddedFont>
    <p:embeddedFont>
      <p:font typeface="Poppins Medium Italics" charset="1" panose="00000600000000000000"/>
      <p:regular r:id="rId31"/>
    </p:embeddedFont>
    <p:embeddedFont>
      <p:font typeface="Poppins Semi-Bold" charset="1" panose="00000700000000000000"/>
      <p:regular r:id="rId32"/>
    </p:embeddedFont>
    <p:embeddedFont>
      <p:font typeface="Poppins Semi-Bold Italics" charset="1" panose="00000700000000000000"/>
      <p:regular r:id="rId33"/>
    </p:embeddedFont>
    <p:embeddedFont>
      <p:font typeface="Poppins Ultra-Bold" charset="1" panose="00000900000000000000"/>
      <p:regular r:id="rId34"/>
    </p:embeddedFont>
    <p:embeddedFont>
      <p:font typeface="Poppins Ultra-Bold Italics" charset="1" panose="00000900000000000000"/>
      <p:regular r:id="rId35"/>
    </p:embeddedFont>
    <p:embeddedFont>
      <p:font typeface="Poppins Heavy" charset="1" panose="00000A00000000000000"/>
      <p:regular r:id="rId36"/>
    </p:embeddedFont>
    <p:embeddedFont>
      <p:font typeface="Poppins Heavy Italics" charset="1" panose="00000A00000000000000"/>
      <p:regular r:id="rId37"/>
    </p:embeddedFont>
    <p:embeddedFont>
      <p:font typeface="Biski" charset="1" panose="00000000000000000000"/>
      <p:regular r:id="rId38"/>
    </p:embeddedFont>
    <p:embeddedFont>
      <p:font typeface="Biski Bold" charset="1" panose="00000000000000000000"/>
      <p:regular r:id="rId39"/>
    </p:embeddedFont>
    <p:embeddedFont>
      <p:font typeface="Biski Italics" charset="1" panose="00000000000000000000"/>
      <p:regular r:id="rId40"/>
    </p:embeddedFont>
    <p:embeddedFont>
      <p:font typeface="Biski Bold Italics" charset="1" panose="00000000000000000000"/>
      <p:regular r:id="rId41"/>
    </p:embeddedFont>
    <p:embeddedFont>
      <p:font typeface="Biski Thin" charset="1" panose="00000000000000000000"/>
      <p:regular r:id="rId42"/>
    </p:embeddedFont>
    <p:embeddedFont>
      <p:font typeface="Biski Thin Italics" charset="1" panose="00000000000000000000"/>
      <p:regular r:id="rId43"/>
    </p:embeddedFont>
    <p:embeddedFont>
      <p:font typeface="Biski Light" charset="1" panose="00000000000000000000"/>
      <p:regular r:id="rId44"/>
    </p:embeddedFont>
    <p:embeddedFont>
      <p:font typeface="Biski Light Italics" charset="1" panose="00000000000000000000"/>
      <p:regular r:id="rId45"/>
    </p:embeddedFont>
    <p:embeddedFont>
      <p:font typeface="Biski Medium" charset="1" panose="00000000000000000000"/>
      <p:regular r:id="rId46"/>
    </p:embeddedFont>
    <p:embeddedFont>
      <p:font typeface="Biski Medium Italics" charset="1" panose="00000000000000000000"/>
      <p:regular r:id="rId47"/>
    </p:embeddedFont>
    <p:embeddedFont>
      <p:font typeface="Biski Semi-Bold" charset="1" panose="00000000000000000000"/>
      <p:regular r:id="rId48"/>
    </p:embeddedFont>
    <p:embeddedFont>
      <p:font typeface="Biski Semi-Bold Italics" charset="1" panose="00000000000000000000"/>
      <p:regular r:id="rId49"/>
    </p:embeddedFont>
    <p:embeddedFont>
      <p:font typeface="Biski Ultra-Bold" charset="1" panose="00000000000000000000"/>
      <p:regular r:id="rId50"/>
    </p:embeddedFont>
    <p:embeddedFont>
      <p:font typeface="Biski Ultra-Bold Italics" charset="1" panose="00000000000000000000"/>
      <p:regular r:id="rId51"/>
    </p:embeddedFont>
    <p:embeddedFont>
      <p:font typeface="Biski Heavy" charset="1" panose="00000000000000000000"/>
      <p:regular r:id="rId52"/>
    </p:embeddedFont>
    <p:embeddedFont>
      <p:font typeface="Biski Heavy Italics" charset="1" panose="00000000000000000000"/>
      <p:regular r:id="rId53"/>
    </p:embeddedFont>
    <p:embeddedFont>
      <p:font typeface="Open Sans" charset="1" panose="020B0606030504020204"/>
      <p:regular r:id="rId54"/>
    </p:embeddedFont>
    <p:embeddedFont>
      <p:font typeface="Open Sans Bold" charset="1" panose="020B0806030504020204"/>
      <p:regular r:id="rId55"/>
    </p:embeddedFont>
    <p:embeddedFont>
      <p:font typeface="Open Sans Italics" charset="1" panose="020B0606030504020204"/>
      <p:regular r:id="rId56"/>
    </p:embeddedFont>
    <p:embeddedFont>
      <p:font typeface="Open Sans Bold Italics" charset="1" panose="020B0806030504020204"/>
      <p:regular r:id="rId57"/>
    </p:embeddedFont>
    <p:embeddedFont>
      <p:font typeface="Open Sans Light" charset="1" panose="020B0306030504020204"/>
      <p:regular r:id="rId58"/>
    </p:embeddedFont>
    <p:embeddedFont>
      <p:font typeface="Open Sans Light Italics" charset="1" panose="020B0306030504020204"/>
      <p:regular r:id="rId59"/>
    </p:embeddedFont>
    <p:embeddedFont>
      <p:font typeface="Open Sans Ultra-Bold" charset="1" panose="00000000000000000000"/>
      <p:regular r:id="rId60"/>
    </p:embeddedFont>
    <p:embeddedFont>
      <p:font typeface="Open Sans Ultra-Bold Italics" charset="1" panose="00000000000000000000"/>
      <p:regular r:id="rId6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41" Target="fonts/font41.fntdata" Type="http://schemas.openxmlformats.org/officeDocument/2006/relationships/font"/><Relationship Id="rId42" Target="fonts/font42.fntdata" Type="http://schemas.openxmlformats.org/officeDocument/2006/relationships/font"/><Relationship Id="rId43" Target="fonts/font43.fntdata" Type="http://schemas.openxmlformats.org/officeDocument/2006/relationships/font"/><Relationship Id="rId44" Target="fonts/font44.fntdata" Type="http://schemas.openxmlformats.org/officeDocument/2006/relationships/font"/><Relationship Id="rId45" Target="fonts/font45.fntdata" Type="http://schemas.openxmlformats.org/officeDocument/2006/relationships/font"/><Relationship Id="rId46" Target="fonts/font46.fntdata" Type="http://schemas.openxmlformats.org/officeDocument/2006/relationships/font"/><Relationship Id="rId47" Target="fonts/font47.fntdata" Type="http://schemas.openxmlformats.org/officeDocument/2006/relationships/font"/><Relationship Id="rId48" Target="fonts/font48.fntdata" Type="http://schemas.openxmlformats.org/officeDocument/2006/relationships/font"/><Relationship Id="rId49" Target="fonts/font49.fntdata" Type="http://schemas.openxmlformats.org/officeDocument/2006/relationships/font"/><Relationship Id="rId5" Target="tableStyles.xml" Type="http://schemas.openxmlformats.org/officeDocument/2006/relationships/tableStyles"/><Relationship Id="rId50" Target="fonts/font50.fntdata" Type="http://schemas.openxmlformats.org/officeDocument/2006/relationships/font"/><Relationship Id="rId51" Target="fonts/font51.fntdata" Type="http://schemas.openxmlformats.org/officeDocument/2006/relationships/font"/><Relationship Id="rId52" Target="fonts/font52.fntdata" Type="http://schemas.openxmlformats.org/officeDocument/2006/relationships/font"/><Relationship Id="rId53" Target="fonts/font53.fntdata" Type="http://schemas.openxmlformats.org/officeDocument/2006/relationships/font"/><Relationship Id="rId54" Target="fonts/font54.fntdata" Type="http://schemas.openxmlformats.org/officeDocument/2006/relationships/font"/><Relationship Id="rId55" Target="fonts/font55.fntdata" Type="http://schemas.openxmlformats.org/officeDocument/2006/relationships/font"/><Relationship Id="rId56" Target="fonts/font56.fntdata" Type="http://schemas.openxmlformats.org/officeDocument/2006/relationships/font"/><Relationship Id="rId57" Target="fonts/font57.fntdata" Type="http://schemas.openxmlformats.org/officeDocument/2006/relationships/font"/><Relationship Id="rId58" Target="fonts/font58.fntdata" Type="http://schemas.openxmlformats.org/officeDocument/2006/relationships/font"/><Relationship Id="rId59" Target="fonts/font59.fntdata" Type="http://schemas.openxmlformats.org/officeDocument/2006/relationships/font"/><Relationship Id="rId6" Target="fonts/font6.fntdata" Type="http://schemas.openxmlformats.org/officeDocument/2006/relationships/font"/><Relationship Id="rId60" Target="fonts/font60.fntdata" Type="http://schemas.openxmlformats.org/officeDocument/2006/relationships/font"/><Relationship Id="rId61" Target="fonts/font61.fntdata" Type="http://schemas.openxmlformats.org/officeDocument/2006/relationships/font"/><Relationship Id="rId62" Target="slides/slide1.xml" Type="http://schemas.openxmlformats.org/officeDocument/2006/relationships/slide"/><Relationship Id="rId63" Target="slides/slide2.xml" Type="http://schemas.openxmlformats.org/officeDocument/2006/relationships/slide"/><Relationship Id="rId64" Target="slides/slide3.xml" Type="http://schemas.openxmlformats.org/officeDocument/2006/relationships/slide"/><Relationship Id="rId65" Target="slides/slide4.xml" Type="http://schemas.openxmlformats.org/officeDocument/2006/relationships/slide"/><Relationship Id="rId66" Target="slides/slide5.xml" Type="http://schemas.openxmlformats.org/officeDocument/2006/relationships/slide"/><Relationship Id="rId67" Target="slides/slide6.xml" Type="http://schemas.openxmlformats.org/officeDocument/2006/relationships/slide"/><Relationship Id="rId68" Target="slides/slide7.xml" Type="http://schemas.openxmlformats.org/officeDocument/2006/relationships/slide"/><Relationship Id="rId69" Target="slides/slide8.xml" Type="http://schemas.openxmlformats.org/officeDocument/2006/relationships/slide"/><Relationship Id="rId7" Target="fonts/font7.fntdata" Type="http://schemas.openxmlformats.org/officeDocument/2006/relationships/font"/><Relationship Id="rId70" Target="slides/slide9.xml" Type="http://schemas.openxmlformats.org/officeDocument/2006/relationships/slide"/><Relationship Id="rId71" Target="slides/slide10.xml" Type="http://schemas.openxmlformats.org/officeDocument/2006/relationships/slide"/><Relationship Id="rId72" Target="slides/slide11.xml" Type="http://schemas.openxmlformats.org/officeDocument/2006/relationships/slide"/><Relationship Id="rId73" Target="slides/slide12.xml" Type="http://schemas.openxmlformats.org/officeDocument/2006/relationships/slide"/><Relationship Id="rId74" Target="slides/slide13.xml" Type="http://schemas.openxmlformats.org/officeDocument/2006/relationships/slide"/><Relationship Id="rId75" Target="slides/slide14.xml" Type="http://schemas.openxmlformats.org/officeDocument/2006/relationships/slide"/><Relationship Id="rId76" Target="slides/slide15.xml" Type="http://schemas.openxmlformats.org/officeDocument/2006/relationships/slide"/><Relationship Id="rId77" Target="slides/slide16.xml" Type="http://schemas.openxmlformats.org/officeDocument/2006/relationships/slide"/><Relationship Id="rId78" Target="slides/slide17.xml" Type="http://schemas.openxmlformats.org/officeDocument/2006/relationships/slide"/><Relationship Id="rId79" Target="slides/slide18.xml" Type="http://schemas.openxmlformats.org/officeDocument/2006/relationships/slide"/><Relationship Id="rId8" Target="fonts/font8.fntdata" Type="http://schemas.openxmlformats.org/officeDocument/2006/relationships/font"/><Relationship Id="rId80" Target="slides/slide19.xml" Type="http://schemas.openxmlformats.org/officeDocument/2006/relationships/slide"/><Relationship Id="rId81" Target="slides/slide20.xml" Type="http://schemas.openxmlformats.org/officeDocument/2006/relationships/slide"/><Relationship Id="rId82" Target="slides/slide21.xml" Type="http://schemas.openxmlformats.org/officeDocument/2006/relationships/slide"/><Relationship Id="rId83" Target="slides/slide22.xml" Type="http://schemas.openxmlformats.org/officeDocument/2006/relationships/slide"/><Relationship Id="rId84" Target="slides/slide23.xml" Type="http://schemas.openxmlformats.org/officeDocument/2006/relationships/slide"/><Relationship Id="rId85" Target="slides/slide24.xml" Type="http://schemas.openxmlformats.org/officeDocument/2006/relationships/slide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1.png" Type="http://schemas.openxmlformats.org/officeDocument/2006/relationships/image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22.png" Type="http://schemas.openxmlformats.org/officeDocument/2006/relationships/image"/><Relationship Id="rId5" Target="../media/image23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29.png" Type="http://schemas.openxmlformats.org/officeDocument/2006/relationships/image"/><Relationship Id="rId5" Target="../media/image3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42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29.png" Type="http://schemas.openxmlformats.org/officeDocument/2006/relationships/image"/><Relationship Id="rId5" Target="../media/image3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43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2.png" Type="http://schemas.openxmlformats.org/officeDocument/2006/relationships/image"/><Relationship Id="rId11" Target="../media/image53.svg" Type="http://schemas.openxmlformats.org/officeDocument/2006/relationships/image"/><Relationship Id="rId12" Target="../media/image54.png" Type="http://schemas.openxmlformats.org/officeDocument/2006/relationships/image"/><Relationship Id="rId13" Target="../media/image55.svg" Type="http://schemas.openxmlformats.org/officeDocument/2006/relationships/image"/><Relationship Id="rId14" Target="../media/image56.png" Type="http://schemas.openxmlformats.org/officeDocument/2006/relationships/image"/><Relationship Id="rId15" Target="../media/image57.svg" Type="http://schemas.openxmlformats.org/officeDocument/2006/relationships/image"/><Relationship Id="rId16" Target="../media/image58.png" Type="http://schemas.openxmlformats.org/officeDocument/2006/relationships/image"/><Relationship Id="rId2" Target="../media/image44.png" Type="http://schemas.openxmlformats.org/officeDocument/2006/relationships/image"/><Relationship Id="rId3" Target="../media/image45.svg" Type="http://schemas.openxmlformats.org/officeDocument/2006/relationships/image"/><Relationship Id="rId4" Target="../media/image46.png" Type="http://schemas.openxmlformats.org/officeDocument/2006/relationships/image"/><Relationship Id="rId5" Target="../media/image47.svg" Type="http://schemas.openxmlformats.org/officeDocument/2006/relationships/image"/><Relationship Id="rId6" Target="../media/image48.png" Type="http://schemas.openxmlformats.org/officeDocument/2006/relationships/image"/><Relationship Id="rId7" Target="../media/image49.svg" Type="http://schemas.openxmlformats.org/officeDocument/2006/relationships/image"/><Relationship Id="rId8" Target="../media/image50.png" Type="http://schemas.openxmlformats.org/officeDocument/2006/relationships/image"/><Relationship Id="rId9" Target="../media/image51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4.png" Type="http://schemas.openxmlformats.org/officeDocument/2006/relationships/image"/><Relationship Id="rId3" Target="../media/image45.svg" Type="http://schemas.openxmlformats.org/officeDocument/2006/relationships/image"/><Relationship Id="rId4" Target="../media/image59.png" Type="http://schemas.openxmlformats.org/officeDocument/2006/relationships/image"/><Relationship Id="rId5" Target="../media/image60.svg" Type="http://schemas.openxmlformats.org/officeDocument/2006/relationships/image"/><Relationship Id="rId6" Target="../media/image61.png" Type="http://schemas.openxmlformats.org/officeDocument/2006/relationships/image"/><Relationship Id="rId7" Target="../media/image62.svg" Type="http://schemas.openxmlformats.org/officeDocument/2006/relationships/image"/><Relationship Id="rId8" Target="../media/image63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8.png" Type="http://schemas.openxmlformats.org/officeDocument/2006/relationships/image"/><Relationship Id="rId2" Target="../media/image44.png" Type="http://schemas.openxmlformats.org/officeDocument/2006/relationships/image"/><Relationship Id="rId3" Target="../media/image45.svg" Type="http://schemas.openxmlformats.org/officeDocument/2006/relationships/image"/><Relationship Id="rId4" Target="../media/image64.png" Type="http://schemas.openxmlformats.org/officeDocument/2006/relationships/image"/><Relationship Id="rId5" Target="../media/image65.svg" Type="http://schemas.openxmlformats.org/officeDocument/2006/relationships/image"/><Relationship Id="rId6" Target="../media/image66.png" Type="http://schemas.openxmlformats.org/officeDocument/2006/relationships/image"/><Relationship Id="rId7" Target="../media/image67.svg" Type="http://schemas.openxmlformats.org/officeDocument/2006/relationships/image"/><Relationship Id="rId8" Target="../media/image52.png" Type="http://schemas.openxmlformats.org/officeDocument/2006/relationships/image"/><Relationship Id="rId9" Target="../media/image53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69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4.png" Type="http://schemas.openxmlformats.org/officeDocument/2006/relationships/image"/><Relationship Id="rId11" Target="../media/image55.svg" Type="http://schemas.openxmlformats.org/officeDocument/2006/relationships/image"/><Relationship Id="rId2" Target="../media/image44.png" Type="http://schemas.openxmlformats.org/officeDocument/2006/relationships/image"/><Relationship Id="rId3" Target="../media/image45.svg" Type="http://schemas.openxmlformats.org/officeDocument/2006/relationships/image"/><Relationship Id="rId4" Target="../media/image70.png" Type="http://schemas.openxmlformats.org/officeDocument/2006/relationships/image"/><Relationship Id="rId5" Target="../media/image71.svg" Type="http://schemas.openxmlformats.org/officeDocument/2006/relationships/image"/><Relationship Id="rId6" Target="../media/image72.png" Type="http://schemas.openxmlformats.org/officeDocument/2006/relationships/image"/><Relationship Id="rId7" Target="../media/image73.svg" Type="http://schemas.openxmlformats.org/officeDocument/2006/relationships/image"/><Relationship Id="rId8" Target="../media/image74.png" Type="http://schemas.openxmlformats.org/officeDocument/2006/relationships/image"/><Relationship Id="rId9" Target="../media/image75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4.png" Type="http://schemas.openxmlformats.org/officeDocument/2006/relationships/image"/><Relationship Id="rId3" Target="../media/image45.svg" Type="http://schemas.openxmlformats.org/officeDocument/2006/relationships/image"/><Relationship Id="rId4" Target="../media/image59.png" Type="http://schemas.openxmlformats.org/officeDocument/2006/relationships/image"/><Relationship Id="rId5" Target="../media/image60.svg" Type="http://schemas.openxmlformats.org/officeDocument/2006/relationships/image"/><Relationship Id="rId6" Target="../media/image76.png" Type="http://schemas.openxmlformats.org/officeDocument/2006/relationships/image"/><Relationship Id="rId7" Target="../media/image77.svg" Type="http://schemas.openxmlformats.org/officeDocument/2006/relationships/image"/><Relationship Id="rId8" Target="../media/image61.png" Type="http://schemas.openxmlformats.org/officeDocument/2006/relationships/image"/><Relationship Id="rId9" Target="../media/image62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4.png" Type="http://schemas.openxmlformats.org/officeDocument/2006/relationships/image"/><Relationship Id="rId11" Target="../media/image85.svg" Type="http://schemas.openxmlformats.org/officeDocument/2006/relationships/image"/><Relationship Id="rId12" Target="../media/image86.png" Type="http://schemas.openxmlformats.org/officeDocument/2006/relationships/image"/><Relationship Id="rId13" Target="../media/image87.svg" Type="http://schemas.openxmlformats.org/officeDocument/2006/relationships/image"/><Relationship Id="rId14" Target="../media/image54.png" Type="http://schemas.openxmlformats.org/officeDocument/2006/relationships/image"/><Relationship Id="rId15" Target="../media/image55.svg" Type="http://schemas.openxmlformats.org/officeDocument/2006/relationships/image"/><Relationship Id="rId2" Target="../media/image44.png" Type="http://schemas.openxmlformats.org/officeDocument/2006/relationships/image"/><Relationship Id="rId3" Target="../media/image45.svg" Type="http://schemas.openxmlformats.org/officeDocument/2006/relationships/image"/><Relationship Id="rId4" Target="../media/image78.png" Type="http://schemas.openxmlformats.org/officeDocument/2006/relationships/image"/><Relationship Id="rId5" Target="../media/image79.png" Type="http://schemas.openxmlformats.org/officeDocument/2006/relationships/image"/><Relationship Id="rId6" Target="../media/image80.png" Type="http://schemas.openxmlformats.org/officeDocument/2006/relationships/image"/><Relationship Id="rId7" Target="../media/image81.png" Type="http://schemas.openxmlformats.org/officeDocument/2006/relationships/image"/><Relationship Id="rId8" Target="../media/image82.png" Type="http://schemas.openxmlformats.org/officeDocument/2006/relationships/image"/><Relationship Id="rId9" Target="../media/image8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17.png" Type="http://schemas.openxmlformats.org/officeDocument/2006/relationships/image"/><Relationship Id="rId5" Target="../media/image18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9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4.png" Type="http://schemas.openxmlformats.org/officeDocument/2006/relationships/image"/><Relationship Id="rId11" Target="../media/image85.svg" Type="http://schemas.openxmlformats.org/officeDocument/2006/relationships/image"/><Relationship Id="rId12" Target="../media/image86.png" Type="http://schemas.openxmlformats.org/officeDocument/2006/relationships/image"/><Relationship Id="rId13" Target="../media/image87.svg" Type="http://schemas.openxmlformats.org/officeDocument/2006/relationships/image"/><Relationship Id="rId14" Target="../media/image54.png" Type="http://schemas.openxmlformats.org/officeDocument/2006/relationships/image"/><Relationship Id="rId15" Target="../media/image55.svg" Type="http://schemas.openxmlformats.org/officeDocument/2006/relationships/image"/><Relationship Id="rId2" Target="../media/image44.png" Type="http://schemas.openxmlformats.org/officeDocument/2006/relationships/image"/><Relationship Id="rId3" Target="../media/image45.svg" Type="http://schemas.openxmlformats.org/officeDocument/2006/relationships/image"/><Relationship Id="rId4" Target="../media/image78.png" Type="http://schemas.openxmlformats.org/officeDocument/2006/relationships/image"/><Relationship Id="rId5" Target="../media/image79.png" Type="http://schemas.openxmlformats.org/officeDocument/2006/relationships/image"/><Relationship Id="rId6" Target="../media/image80.png" Type="http://schemas.openxmlformats.org/officeDocument/2006/relationships/image"/><Relationship Id="rId7" Target="../media/image81.png" Type="http://schemas.openxmlformats.org/officeDocument/2006/relationships/image"/><Relationship Id="rId8" Target="../media/image82.png" Type="http://schemas.openxmlformats.org/officeDocument/2006/relationships/image"/><Relationship Id="rId9" Target="../media/image83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6.png" Type="http://schemas.openxmlformats.org/officeDocument/2006/relationships/image"/><Relationship Id="rId11" Target="../media/image97.svg" Type="http://schemas.openxmlformats.org/officeDocument/2006/relationships/image"/><Relationship Id="rId2" Target="../media/image88.png" Type="http://schemas.openxmlformats.org/officeDocument/2006/relationships/image"/><Relationship Id="rId3" Target="../media/image89.svg" Type="http://schemas.openxmlformats.org/officeDocument/2006/relationships/image"/><Relationship Id="rId4" Target="../media/image90.png" Type="http://schemas.openxmlformats.org/officeDocument/2006/relationships/image"/><Relationship Id="rId5" Target="../media/image91.svg" Type="http://schemas.openxmlformats.org/officeDocument/2006/relationships/image"/><Relationship Id="rId6" Target="../media/image92.png" Type="http://schemas.openxmlformats.org/officeDocument/2006/relationships/image"/><Relationship Id="rId7" Target="../media/image93.svg" Type="http://schemas.openxmlformats.org/officeDocument/2006/relationships/image"/><Relationship Id="rId8" Target="../media/image94.png" Type="http://schemas.openxmlformats.org/officeDocument/2006/relationships/image"/><Relationship Id="rId9" Target="../media/image95.sv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4.png" Type="http://schemas.openxmlformats.org/officeDocument/2006/relationships/image"/><Relationship Id="rId11" Target="../media/image105.svg" Type="http://schemas.openxmlformats.org/officeDocument/2006/relationships/image"/><Relationship Id="rId12" Target="../media/image106.png" Type="http://schemas.openxmlformats.org/officeDocument/2006/relationships/image"/><Relationship Id="rId13" Target="../media/image107.svg" Type="http://schemas.openxmlformats.org/officeDocument/2006/relationships/image"/><Relationship Id="rId2" Target="../media/image90.png" Type="http://schemas.openxmlformats.org/officeDocument/2006/relationships/image"/><Relationship Id="rId3" Target="../media/image91.svg" Type="http://schemas.openxmlformats.org/officeDocument/2006/relationships/image"/><Relationship Id="rId4" Target="../media/image98.png" Type="http://schemas.openxmlformats.org/officeDocument/2006/relationships/image"/><Relationship Id="rId5" Target="../media/image99.svg" Type="http://schemas.openxmlformats.org/officeDocument/2006/relationships/image"/><Relationship Id="rId6" Target="../media/image100.png" Type="http://schemas.openxmlformats.org/officeDocument/2006/relationships/image"/><Relationship Id="rId7" Target="../media/image101.svg" Type="http://schemas.openxmlformats.org/officeDocument/2006/relationships/image"/><Relationship Id="rId8" Target="../media/image102.png" Type="http://schemas.openxmlformats.org/officeDocument/2006/relationships/image"/><Relationship Id="rId9" Target="../media/image103.sv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4.png" Type="http://schemas.openxmlformats.org/officeDocument/2006/relationships/image"/><Relationship Id="rId11" Target="../media/image115.svg" Type="http://schemas.openxmlformats.org/officeDocument/2006/relationships/image"/><Relationship Id="rId12" Target="../media/image116.png" Type="http://schemas.openxmlformats.org/officeDocument/2006/relationships/image"/><Relationship Id="rId13" Target="../media/image117.svg" Type="http://schemas.openxmlformats.org/officeDocument/2006/relationships/image"/><Relationship Id="rId2" Target="../media/image90.png" Type="http://schemas.openxmlformats.org/officeDocument/2006/relationships/image"/><Relationship Id="rId3" Target="../media/image91.svg" Type="http://schemas.openxmlformats.org/officeDocument/2006/relationships/image"/><Relationship Id="rId4" Target="../media/image108.png" Type="http://schemas.openxmlformats.org/officeDocument/2006/relationships/image"/><Relationship Id="rId5" Target="../media/image109.svg" Type="http://schemas.openxmlformats.org/officeDocument/2006/relationships/image"/><Relationship Id="rId6" Target="../media/image110.png" Type="http://schemas.openxmlformats.org/officeDocument/2006/relationships/image"/><Relationship Id="rId7" Target="../media/image111.svg" Type="http://schemas.openxmlformats.org/officeDocument/2006/relationships/image"/><Relationship Id="rId8" Target="../media/image112.png" Type="http://schemas.openxmlformats.org/officeDocument/2006/relationships/image"/><Relationship Id="rId9" Target="../media/image113.sv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4.png" Type="http://schemas.openxmlformats.org/officeDocument/2006/relationships/image"/><Relationship Id="rId11" Target="../media/image125.svg" Type="http://schemas.openxmlformats.org/officeDocument/2006/relationships/image"/><Relationship Id="rId12" Target="../media/image126.png" Type="http://schemas.openxmlformats.org/officeDocument/2006/relationships/image"/><Relationship Id="rId13" Target="../media/image127.svg" Type="http://schemas.openxmlformats.org/officeDocument/2006/relationships/image"/><Relationship Id="rId2" Target="../media/image90.png" Type="http://schemas.openxmlformats.org/officeDocument/2006/relationships/image"/><Relationship Id="rId3" Target="../media/image91.svg" Type="http://schemas.openxmlformats.org/officeDocument/2006/relationships/image"/><Relationship Id="rId4" Target="../media/image118.png" Type="http://schemas.openxmlformats.org/officeDocument/2006/relationships/image"/><Relationship Id="rId5" Target="../media/image119.svg" Type="http://schemas.openxmlformats.org/officeDocument/2006/relationships/image"/><Relationship Id="rId6" Target="../media/image120.png" Type="http://schemas.openxmlformats.org/officeDocument/2006/relationships/image"/><Relationship Id="rId7" Target="../media/image121.svg" Type="http://schemas.openxmlformats.org/officeDocument/2006/relationships/image"/><Relationship Id="rId8" Target="../media/image122.png" Type="http://schemas.openxmlformats.org/officeDocument/2006/relationships/image"/><Relationship Id="rId9" Target="../media/image123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png" Type="http://schemas.openxmlformats.org/officeDocument/2006/relationships/image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22.png" Type="http://schemas.openxmlformats.org/officeDocument/2006/relationships/image"/><Relationship Id="rId5" Target="../media/image23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2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26.png" Type="http://schemas.openxmlformats.org/officeDocument/2006/relationships/image"/><Relationship Id="rId5" Target="../media/image27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Relationship Id="rId8" Target="../media/image2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29.png" Type="http://schemas.openxmlformats.org/officeDocument/2006/relationships/image"/><Relationship Id="rId5" Target="../media/image3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3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6.svg" Type="http://schemas.openxmlformats.org/officeDocument/2006/relationships/image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32.png" Type="http://schemas.openxmlformats.org/officeDocument/2006/relationships/image"/><Relationship Id="rId7" Target="../media/image33.png" Type="http://schemas.openxmlformats.org/officeDocument/2006/relationships/image"/><Relationship Id="rId8" Target="../media/image34.svg" Type="http://schemas.openxmlformats.org/officeDocument/2006/relationships/image"/><Relationship Id="rId9" Target="../media/image35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9.png" Type="http://schemas.openxmlformats.org/officeDocument/2006/relationships/image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37.png" Type="http://schemas.openxmlformats.org/officeDocument/2006/relationships/image"/><Relationship Id="rId7" Target="../media/image38.svg" Type="http://schemas.openxmlformats.org/officeDocument/2006/relationships/image"/><Relationship Id="rId8" Target="../media/image26.png" Type="http://schemas.openxmlformats.org/officeDocument/2006/relationships/image"/><Relationship Id="rId9" Target="../media/image27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26.png" Type="http://schemas.openxmlformats.org/officeDocument/2006/relationships/image"/><Relationship Id="rId5" Target="../media/image27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Relationship Id="rId8" Target="../media/image40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1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26204" y="730745"/>
            <a:ext cx="11324378" cy="7180051"/>
            <a:chOff x="0" y="0"/>
            <a:chExt cx="2982552" cy="189104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982552" cy="1891042"/>
            </a:xfrm>
            <a:custGeom>
              <a:avLst/>
              <a:gdLst/>
              <a:ahLst/>
              <a:cxnLst/>
              <a:rect r="r" b="b" t="t" l="l"/>
              <a:pathLst>
                <a:path h="1891042" w="2982552">
                  <a:moveTo>
                    <a:pt x="27346" y="0"/>
                  </a:moveTo>
                  <a:lnTo>
                    <a:pt x="2955206" y="0"/>
                  </a:lnTo>
                  <a:cubicBezTo>
                    <a:pt x="2970309" y="0"/>
                    <a:pt x="2982552" y="12243"/>
                    <a:pt x="2982552" y="27346"/>
                  </a:cubicBezTo>
                  <a:lnTo>
                    <a:pt x="2982552" y="1863696"/>
                  </a:lnTo>
                  <a:cubicBezTo>
                    <a:pt x="2982552" y="1878799"/>
                    <a:pt x="2970309" y="1891042"/>
                    <a:pt x="2955206" y="1891042"/>
                  </a:cubicBezTo>
                  <a:lnTo>
                    <a:pt x="27346" y="1891042"/>
                  </a:lnTo>
                  <a:cubicBezTo>
                    <a:pt x="12243" y="1891042"/>
                    <a:pt x="0" y="1878799"/>
                    <a:pt x="0" y="1863696"/>
                  </a:cubicBezTo>
                  <a:lnTo>
                    <a:pt x="0" y="27346"/>
                  </a:lnTo>
                  <a:cubicBezTo>
                    <a:pt x="0" y="12243"/>
                    <a:pt x="12243" y="0"/>
                    <a:pt x="27346" y="0"/>
                  </a:cubicBezTo>
                  <a:close/>
                </a:path>
              </a:pathLst>
            </a:custGeom>
            <a:solidFill>
              <a:srgbClr val="F3DDD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982552" cy="19291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8025278" y="5966387"/>
            <a:ext cx="9788570" cy="7492705"/>
          </a:xfrm>
          <a:custGeom>
            <a:avLst/>
            <a:gdLst/>
            <a:ahLst/>
            <a:cxnLst/>
            <a:rect r="r" b="b" t="t" l="l"/>
            <a:pathLst>
              <a:path h="7492705" w="9788570">
                <a:moveTo>
                  <a:pt x="0" y="0"/>
                </a:moveTo>
                <a:lnTo>
                  <a:pt x="9788570" y="0"/>
                </a:lnTo>
                <a:lnTo>
                  <a:pt x="9788570" y="7492705"/>
                </a:lnTo>
                <a:lnTo>
                  <a:pt x="0" y="74927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250096" y="7260816"/>
            <a:ext cx="5438520" cy="7260160"/>
          </a:xfrm>
          <a:custGeom>
            <a:avLst/>
            <a:gdLst/>
            <a:ahLst/>
            <a:cxnLst/>
            <a:rect r="r" b="b" t="t" l="l"/>
            <a:pathLst>
              <a:path h="7260160" w="5438520">
                <a:moveTo>
                  <a:pt x="0" y="0"/>
                </a:moveTo>
                <a:lnTo>
                  <a:pt x="5438520" y="0"/>
                </a:lnTo>
                <a:lnTo>
                  <a:pt x="5438520" y="7260160"/>
                </a:lnTo>
                <a:lnTo>
                  <a:pt x="0" y="72601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726279" y="0"/>
            <a:ext cx="2533021" cy="5084530"/>
          </a:xfrm>
          <a:custGeom>
            <a:avLst/>
            <a:gdLst/>
            <a:ahLst/>
            <a:cxnLst/>
            <a:rect r="r" b="b" t="t" l="l"/>
            <a:pathLst>
              <a:path h="5084530" w="2533021">
                <a:moveTo>
                  <a:pt x="0" y="0"/>
                </a:moveTo>
                <a:lnTo>
                  <a:pt x="2533021" y="0"/>
                </a:lnTo>
                <a:lnTo>
                  <a:pt x="2533021" y="5084530"/>
                </a:lnTo>
                <a:lnTo>
                  <a:pt x="0" y="50845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530092" y="4658635"/>
            <a:ext cx="1856077" cy="2122333"/>
          </a:xfrm>
          <a:custGeom>
            <a:avLst/>
            <a:gdLst/>
            <a:ahLst/>
            <a:cxnLst/>
            <a:rect r="r" b="b" t="t" l="l"/>
            <a:pathLst>
              <a:path h="2122333" w="1856077">
                <a:moveTo>
                  <a:pt x="0" y="0"/>
                </a:moveTo>
                <a:lnTo>
                  <a:pt x="1856077" y="0"/>
                </a:lnTo>
                <a:lnTo>
                  <a:pt x="1856077" y="2122333"/>
                </a:lnTo>
                <a:lnTo>
                  <a:pt x="0" y="21223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503693" y="4658635"/>
            <a:ext cx="5155438" cy="3728890"/>
          </a:xfrm>
          <a:custGeom>
            <a:avLst/>
            <a:gdLst/>
            <a:ahLst/>
            <a:cxnLst/>
            <a:rect r="r" b="b" t="t" l="l"/>
            <a:pathLst>
              <a:path h="3728890" w="5155438">
                <a:moveTo>
                  <a:pt x="0" y="0"/>
                </a:moveTo>
                <a:lnTo>
                  <a:pt x="5155438" y="0"/>
                </a:lnTo>
                <a:lnTo>
                  <a:pt x="5155438" y="3728889"/>
                </a:lnTo>
                <a:lnTo>
                  <a:pt x="0" y="372888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008270" y="1131514"/>
            <a:ext cx="712171" cy="695259"/>
            <a:chOff x="0" y="0"/>
            <a:chExt cx="106288" cy="10376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06288" cy="103764"/>
            </a:xfrm>
            <a:custGeom>
              <a:avLst/>
              <a:gdLst/>
              <a:ahLst/>
              <a:cxnLst/>
              <a:rect r="r" b="b" t="t" l="l"/>
              <a:pathLst>
                <a:path h="103764" w="106288">
                  <a:moveTo>
                    <a:pt x="51882" y="0"/>
                  </a:moveTo>
                  <a:lnTo>
                    <a:pt x="54406" y="0"/>
                  </a:lnTo>
                  <a:cubicBezTo>
                    <a:pt x="68166" y="0"/>
                    <a:pt x="81362" y="5466"/>
                    <a:pt x="91092" y="15196"/>
                  </a:cubicBezTo>
                  <a:cubicBezTo>
                    <a:pt x="100822" y="24926"/>
                    <a:pt x="106288" y="38122"/>
                    <a:pt x="106288" y="51882"/>
                  </a:cubicBezTo>
                  <a:lnTo>
                    <a:pt x="106288" y="51882"/>
                  </a:lnTo>
                  <a:cubicBezTo>
                    <a:pt x="106288" y="65642"/>
                    <a:pt x="100822" y="78838"/>
                    <a:pt x="91092" y="88568"/>
                  </a:cubicBezTo>
                  <a:cubicBezTo>
                    <a:pt x="81362" y="98297"/>
                    <a:pt x="68166" y="103764"/>
                    <a:pt x="54406" y="103764"/>
                  </a:cubicBezTo>
                  <a:lnTo>
                    <a:pt x="51882" y="103764"/>
                  </a:lnTo>
                  <a:cubicBezTo>
                    <a:pt x="38122" y="103764"/>
                    <a:pt x="24926" y="98297"/>
                    <a:pt x="15196" y="88568"/>
                  </a:cubicBezTo>
                  <a:cubicBezTo>
                    <a:pt x="5466" y="78838"/>
                    <a:pt x="0" y="65642"/>
                    <a:pt x="0" y="51882"/>
                  </a:cubicBezTo>
                  <a:lnTo>
                    <a:pt x="0" y="51882"/>
                  </a:lnTo>
                  <a:cubicBezTo>
                    <a:pt x="0" y="38122"/>
                    <a:pt x="5466" y="24926"/>
                    <a:pt x="15196" y="15196"/>
                  </a:cubicBezTo>
                  <a:cubicBezTo>
                    <a:pt x="24926" y="5466"/>
                    <a:pt x="38122" y="0"/>
                    <a:pt x="51882" y="0"/>
                  </a:cubicBezTo>
                  <a:close/>
                </a:path>
              </a:pathLst>
            </a:custGeom>
            <a:solidFill>
              <a:srgbClr val="FAF1F0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106288" cy="1418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901358" y="1131514"/>
            <a:ext cx="712171" cy="695259"/>
            <a:chOff x="0" y="0"/>
            <a:chExt cx="106288" cy="103764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06288" cy="103764"/>
            </a:xfrm>
            <a:custGeom>
              <a:avLst/>
              <a:gdLst/>
              <a:ahLst/>
              <a:cxnLst/>
              <a:rect r="r" b="b" t="t" l="l"/>
              <a:pathLst>
                <a:path h="103764" w="106288">
                  <a:moveTo>
                    <a:pt x="51882" y="0"/>
                  </a:moveTo>
                  <a:lnTo>
                    <a:pt x="54406" y="0"/>
                  </a:lnTo>
                  <a:cubicBezTo>
                    <a:pt x="68166" y="0"/>
                    <a:pt x="81362" y="5466"/>
                    <a:pt x="91092" y="15196"/>
                  </a:cubicBezTo>
                  <a:cubicBezTo>
                    <a:pt x="100822" y="24926"/>
                    <a:pt x="106288" y="38122"/>
                    <a:pt x="106288" y="51882"/>
                  </a:cubicBezTo>
                  <a:lnTo>
                    <a:pt x="106288" y="51882"/>
                  </a:lnTo>
                  <a:cubicBezTo>
                    <a:pt x="106288" y="65642"/>
                    <a:pt x="100822" y="78838"/>
                    <a:pt x="91092" y="88568"/>
                  </a:cubicBezTo>
                  <a:cubicBezTo>
                    <a:pt x="81362" y="98297"/>
                    <a:pt x="68166" y="103764"/>
                    <a:pt x="54406" y="103764"/>
                  </a:cubicBezTo>
                  <a:lnTo>
                    <a:pt x="51882" y="103764"/>
                  </a:lnTo>
                  <a:cubicBezTo>
                    <a:pt x="38122" y="103764"/>
                    <a:pt x="24926" y="98297"/>
                    <a:pt x="15196" y="88568"/>
                  </a:cubicBezTo>
                  <a:cubicBezTo>
                    <a:pt x="5466" y="78838"/>
                    <a:pt x="0" y="65642"/>
                    <a:pt x="0" y="51882"/>
                  </a:cubicBezTo>
                  <a:lnTo>
                    <a:pt x="0" y="51882"/>
                  </a:lnTo>
                  <a:cubicBezTo>
                    <a:pt x="0" y="38122"/>
                    <a:pt x="5466" y="24926"/>
                    <a:pt x="15196" y="15196"/>
                  </a:cubicBezTo>
                  <a:cubicBezTo>
                    <a:pt x="24926" y="5466"/>
                    <a:pt x="38122" y="0"/>
                    <a:pt x="51882" y="0"/>
                  </a:cubicBezTo>
                  <a:close/>
                </a:path>
              </a:pathLst>
            </a:custGeom>
            <a:solidFill>
              <a:srgbClr val="FAF1F0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106288" cy="1418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2794446" y="1131514"/>
            <a:ext cx="712171" cy="695259"/>
            <a:chOff x="0" y="0"/>
            <a:chExt cx="106288" cy="103764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06288" cy="103764"/>
            </a:xfrm>
            <a:custGeom>
              <a:avLst/>
              <a:gdLst/>
              <a:ahLst/>
              <a:cxnLst/>
              <a:rect r="r" b="b" t="t" l="l"/>
              <a:pathLst>
                <a:path h="103764" w="106288">
                  <a:moveTo>
                    <a:pt x="51882" y="0"/>
                  </a:moveTo>
                  <a:lnTo>
                    <a:pt x="54406" y="0"/>
                  </a:lnTo>
                  <a:cubicBezTo>
                    <a:pt x="68166" y="0"/>
                    <a:pt x="81362" y="5466"/>
                    <a:pt x="91092" y="15196"/>
                  </a:cubicBezTo>
                  <a:cubicBezTo>
                    <a:pt x="100822" y="24926"/>
                    <a:pt x="106288" y="38122"/>
                    <a:pt x="106288" y="51882"/>
                  </a:cubicBezTo>
                  <a:lnTo>
                    <a:pt x="106288" y="51882"/>
                  </a:lnTo>
                  <a:cubicBezTo>
                    <a:pt x="106288" y="65642"/>
                    <a:pt x="100822" y="78838"/>
                    <a:pt x="91092" y="88568"/>
                  </a:cubicBezTo>
                  <a:cubicBezTo>
                    <a:pt x="81362" y="98297"/>
                    <a:pt x="68166" y="103764"/>
                    <a:pt x="54406" y="103764"/>
                  </a:cubicBezTo>
                  <a:lnTo>
                    <a:pt x="51882" y="103764"/>
                  </a:lnTo>
                  <a:cubicBezTo>
                    <a:pt x="38122" y="103764"/>
                    <a:pt x="24926" y="98297"/>
                    <a:pt x="15196" y="88568"/>
                  </a:cubicBezTo>
                  <a:cubicBezTo>
                    <a:pt x="5466" y="78838"/>
                    <a:pt x="0" y="65642"/>
                    <a:pt x="0" y="51882"/>
                  </a:cubicBezTo>
                  <a:lnTo>
                    <a:pt x="0" y="51882"/>
                  </a:lnTo>
                  <a:cubicBezTo>
                    <a:pt x="0" y="38122"/>
                    <a:pt x="5466" y="24926"/>
                    <a:pt x="15196" y="15196"/>
                  </a:cubicBezTo>
                  <a:cubicBezTo>
                    <a:pt x="24926" y="5466"/>
                    <a:pt x="38122" y="0"/>
                    <a:pt x="51882" y="0"/>
                  </a:cubicBezTo>
                  <a:close/>
                </a:path>
              </a:pathLst>
            </a:custGeom>
            <a:solidFill>
              <a:srgbClr val="FAF1F0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106288" cy="1418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3687534" y="1131514"/>
            <a:ext cx="712171" cy="695259"/>
            <a:chOff x="0" y="0"/>
            <a:chExt cx="106288" cy="103764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06288" cy="103764"/>
            </a:xfrm>
            <a:custGeom>
              <a:avLst/>
              <a:gdLst/>
              <a:ahLst/>
              <a:cxnLst/>
              <a:rect r="r" b="b" t="t" l="l"/>
              <a:pathLst>
                <a:path h="103764" w="106288">
                  <a:moveTo>
                    <a:pt x="51882" y="0"/>
                  </a:moveTo>
                  <a:lnTo>
                    <a:pt x="54406" y="0"/>
                  </a:lnTo>
                  <a:cubicBezTo>
                    <a:pt x="68166" y="0"/>
                    <a:pt x="81362" y="5466"/>
                    <a:pt x="91092" y="15196"/>
                  </a:cubicBezTo>
                  <a:cubicBezTo>
                    <a:pt x="100822" y="24926"/>
                    <a:pt x="106288" y="38122"/>
                    <a:pt x="106288" y="51882"/>
                  </a:cubicBezTo>
                  <a:lnTo>
                    <a:pt x="106288" y="51882"/>
                  </a:lnTo>
                  <a:cubicBezTo>
                    <a:pt x="106288" y="65642"/>
                    <a:pt x="100822" y="78838"/>
                    <a:pt x="91092" y="88568"/>
                  </a:cubicBezTo>
                  <a:cubicBezTo>
                    <a:pt x="81362" y="98297"/>
                    <a:pt x="68166" y="103764"/>
                    <a:pt x="54406" y="103764"/>
                  </a:cubicBezTo>
                  <a:lnTo>
                    <a:pt x="51882" y="103764"/>
                  </a:lnTo>
                  <a:cubicBezTo>
                    <a:pt x="38122" y="103764"/>
                    <a:pt x="24926" y="98297"/>
                    <a:pt x="15196" y="88568"/>
                  </a:cubicBezTo>
                  <a:cubicBezTo>
                    <a:pt x="5466" y="78838"/>
                    <a:pt x="0" y="65642"/>
                    <a:pt x="0" y="51882"/>
                  </a:cubicBezTo>
                  <a:lnTo>
                    <a:pt x="0" y="51882"/>
                  </a:lnTo>
                  <a:cubicBezTo>
                    <a:pt x="0" y="38122"/>
                    <a:pt x="5466" y="24926"/>
                    <a:pt x="15196" y="15196"/>
                  </a:cubicBezTo>
                  <a:cubicBezTo>
                    <a:pt x="24926" y="5466"/>
                    <a:pt x="38122" y="0"/>
                    <a:pt x="51882" y="0"/>
                  </a:cubicBezTo>
                  <a:close/>
                </a:path>
              </a:pathLst>
            </a:custGeom>
            <a:solidFill>
              <a:srgbClr val="FAF1F0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106288" cy="1418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4580622" y="1131514"/>
            <a:ext cx="712171" cy="695259"/>
            <a:chOff x="0" y="0"/>
            <a:chExt cx="106288" cy="103764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06288" cy="103764"/>
            </a:xfrm>
            <a:custGeom>
              <a:avLst/>
              <a:gdLst/>
              <a:ahLst/>
              <a:cxnLst/>
              <a:rect r="r" b="b" t="t" l="l"/>
              <a:pathLst>
                <a:path h="103764" w="106288">
                  <a:moveTo>
                    <a:pt x="51882" y="0"/>
                  </a:moveTo>
                  <a:lnTo>
                    <a:pt x="54406" y="0"/>
                  </a:lnTo>
                  <a:cubicBezTo>
                    <a:pt x="68166" y="0"/>
                    <a:pt x="81362" y="5466"/>
                    <a:pt x="91092" y="15196"/>
                  </a:cubicBezTo>
                  <a:cubicBezTo>
                    <a:pt x="100822" y="24926"/>
                    <a:pt x="106288" y="38122"/>
                    <a:pt x="106288" y="51882"/>
                  </a:cubicBezTo>
                  <a:lnTo>
                    <a:pt x="106288" y="51882"/>
                  </a:lnTo>
                  <a:cubicBezTo>
                    <a:pt x="106288" y="65642"/>
                    <a:pt x="100822" y="78838"/>
                    <a:pt x="91092" y="88568"/>
                  </a:cubicBezTo>
                  <a:cubicBezTo>
                    <a:pt x="81362" y="98297"/>
                    <a:pt x="68166" y="103764"/>
                    <a:pt x="54406" y="103764"/>
                  </a:cubicBezTo>
                  <a:lnTo>
                    <a:pt x="51882" y="103764"/>
                  </a:lnTo>
                  <a:cubicBezTo>
                    <a:pt x="38122" y="103764"/>
                    <a:pt x="24926" y="98297"/>
                    <a:pt x="15196" y="88568"/>
                  </a:cubicBezTo>
                  <a:cubicBezTo>
                    <a:pt x="5466" y="78838"/>
                    <a:pt x="0" y="65642"/>
                    <a:pt x="0" y="51882"/>
                  </a:cubicBezTo>
                  <a:lnTo>
                    <a:pt x="0" y="51882"/>
                  </a:lnTo>
                  <a:cubicBezTo>
                    <a:pt x="0" y="38122"/>
                    <a:pt x="5466" y="24926"/>
                    <a:pt x="15196" y="15196"/>
                  </a:cubicBezTo>
                  <a:cubicBezTo>
                    <a:pt x="24926" y="5466"/>
                    <a:pt x="38122" y="0"/>
                    <a:pt x="51882" y="0"/>
                  </a:cubicBezTo>
                  <a:close/>
                </a:path>
              </a:pathLst>
            </a:custGeom>
            <a:solidFill>
              <a:srgbClr val="FAF1F0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106288" cy="1418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5473710" y="1131514"/>
            <a:ext cx="712171" cy="695259"/>
            <a:chOff x="0" y="0"/>
            <a:chExt cx="106288" cy="103764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06288" cy="103764"/>
            </a:xfrm>
            <a:custGeom>
              <a:avLst/>
              <a:gdLst/>
              <a:ahLst/>
              <a:cxnLst/>
              <a:rect r="r" b="b" t="t" l="l"/>
              <a:pathLst>
                <a:path h="103764" w="106288">
                  <a:moveTo>
                    <a:pt x="51882" y="0"/>
                  </a:moveTo>
                  <a:lnTo>
                    <a:pt x="54406" y="0"/>
                  </a:lnTo>
                  <a:cubicBezTo>
                    <a:pt x="68166" y="0"/>
                    <a:pt x="81362" y="5466"/>
                    <a:pt x="91092" y="15196"/>
                  </a:cubicBezTo>
                  <a:cubicBezTo>
                    <a:pt x="100822" y="24926"/>
                    <a:pt x="106288" y="38122"/>
                    <a:pt x="106288" y="51882"/>
                  </a:cubicBezTo>
                  <a:lnTo>
                    <a:pt x="106288" y="51882"/>
                  </a:lnTo>
                  <a:cubicBezTo>
                    <a:pt x="106288" y="65642"/>
                    <a:pt x="100822" y="78838"/>
                    <a:pt x="91092" y="88568"/>
                  </a:cubicBezTo>
                  <a:cubicBezTo>
                    <a:pt x="81362" y="98297"/>
                    <a:pt x="68166" y="103764"/>
                    <a:pt x="54406" y="103764"/>
                  </a:cubicBezTo>
                  <a:lnTo>
                    <a:pt x="51882" y="103764"/>
                  </a:lnTo>
                  <a:cubicBezTo>
                    <a:pt x="38122" y="103764"/>
                    <a:pt x="24926" y="98297"/>
                    <a:pt x="15196" y="88568"/>
                  </a:cubicBezTo>
                  <a:cubicBezTo>
                    <a:pt x="5466" y="78838"/>
                    <a:pt x="0" y="65642"/>
                    <a:pt x="0" y="51882"/>
                  </a:cubicBezTo>
                  <a:lnTo>
                    <a:pt x="0" y="51882"/>
                  </a:lnTo>
                  <a:cubicBezTo>
                    <a:pt x="0" y="38122"/>
                    <a:pt x="5466" y="24926"/>
                    <a:pt x="15196" y="15196"/>
                  </a:cubicBezTo>
                  <a:cubicBezTo>
                    <a:pt x="24926" y="5466"/>
                    <a:pt x="38122" y="0"/>
                    <a:pt x="51882" y="0"/>
                  </a:cubicBezTo>
                  <a:close/>
                </a:path>
              </a:pathLst>
            </a:custGeom>
            <a:solidFill>
              <a:srgbClr val="FAF1F0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38100"/>
              <a:ext cx="106288" cy="1418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6366798" y="1131514"/>
            <a:ext cx="712171" cy="695259"/>
            <a:chOff x="0" y="0"/>
            <a:chExt cx="106288" cy="103764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06288" cy="103764"/>
            </a:xfrm>
            <a:custGeom>
              <a:avLst/>
              <a:gdLst/>
              <a:ahLst/>
              <a:cxnLst/>
              <a:rect r="r" b="b" t="t" l="l"/>
              <a:pathLst>
                <a:path h="103764" w="106288">
                  <a:moveTo>
                    <a:pt x="51882" y="0"/>
                  </a:moveTo>
                  <a:lnTo>
                    <a:pt x="54406" y="0"/>
                  </a:lnTo>
                  <a:cubicBezTo>
                    <a:pt x="68166" y="0"/>
                    <a:pt x="81362" y="5466"/>
                    <a:pt x="91092" y="15196"/>
                  </a:cubicBezTo>
                  <a:cubicBezTo>
                    <a:pt x="100822" y="24926"/>
                    <a:pt x="106288" y="38122"/>
                    <a:pt x="106288" y="51882"/>
                  </a:cubicBezTo>
                  <a:lnTo>
                    <a:pt x="106288" y="51882"/>
                  </a:lnTo>
                  <a:cubicBezTo>
                    <a:pt x="106288" y="65642"/>
                    <a:pt x="100822" y="78838"/>
                    <a:pt x="91092" y="88568"/>
                  </a:cubicBezTo>
                  <a:cubicBezTo>
                    <a:pt x="81362" y="98297"/>
                    <a:pt x="68166" y="103764"/>
                    <a:pt x="54406" y="103764"/>
                  </a:cubicBezTo>
                  <a:lnTo>
                    <a:pt x="51882" y="103764"/>
                  </a:lnTo>
                  <a:cubicBezTo>
                    <a:pt x="38122" y="103764"/>
                    <a:pt x="24926" y="98297"/>
                    <a:pt x="15196" y="88568"/>
                  </a:cubicBezTo>
                  <a:cubicBezTo>
                    <a:pt x="5466" y="78838"/>
                    <a:pt x="0" y="65642"/>
                    <a:pt x="0" y="51882"/>
                  </a:cubicBezTo>
                  <a:lnTo>
                    <a:pt x="0" y="51882"/>
                  </a:lnTo>
                  <a:cubicBezTo>
                    <a:pt x="0" y="38122"/>
                    <a:pt x="5466" y="24926"/>
                    <a:pt x="15196" y="15196"/>
                  </a:cubicBezTo>
                  <a:cubicBezTo>
                    <a:pt x="24926" y="5466"/>
                    <a:pt x="38122" y="0"/>
                    <a:pt x="51882" y="0"/>
                  </a:cubicBezTo>
                  <a:close/>
                </a:path>
              </a:pathLst>
            </a:custGeom>
            <a:solidFill>
              <a:srgbClr val="FAF1F0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38100"/>
              <a:ext cx="106288" cy="1418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7259886" y="1131514"/>
            <a:ext cx="712171" cy="695259"/>
            <a:chOff x="0" y="0"/>
            <a:chExt cx="106288" cy="103764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106288" cy="103764"/>
            </a:xfrm>
            <a:custGeom>
              <a:avLst/>
              <a:gdLst/>
              <a:ahLst/>
              <a:cxnLst/>
              <a:rect r="r" b="b" t="t" l="l"/>
              <a:pathLst>
                <a:path h="103764" w="106288">
                  <a:moveTo>
                    <a:pt x="51882" y="0"/>
                  </a:moveTo>
                  <a:lnTo>
                    <a:pt x="54406" y="0"/>
                  </a:lnTo>
                  <a:cubicBezTo>
                    <a:pt x="68166" y="0"/>
                    <a:pt x="81362" y="5466"/>
                    <a:pt x="91092" y="15196"/>
                  </a:cubicBezTo>
                  <a:cubicBezTo>
                    <a:pt x="100822" y="24926"/>
                    <a:pt x="106288" y="38122"/>
                    <a:pt x="106288" y="51882"/>
                  </a:cubicBezTo>
                  <a:lnTo>
                    <a:pt x="106288" y="51882"/>
                  </a:lnTo>
                  <a:cubicBezTo>
                    <a:pt x="106288" y="65642"/>
                    <a:pt x="100822" y="78838"/>
                    <a:pt x="91092" y="88568"/>
                  </a:cubicBezTo>
                  <a:cubicBezTo>
                    <a:pt x="81362" y="98297"/>
                    <a:pt x="68166" y="103764"/>
                    <a:pt x="54406" y="103764"/>
                  </a:cubicBezTo>
                  <a:lnTo>
                    <a:pt x="51882" y="103764"/>
                  </a:lnTo>
                  <a:cubicBezTo>
                    <a:pt x="38122" y="103764"/>
                    <a:pt x="24926" y="98297"/>
                    <a:pt x="15196" y="88568"/>
                  </a:cubicBezTo>
                  <a:cubicBezTo>
                    <a:pt x="5466" y="78838"/>
                    <a:pt x="0" y="65642"/>
                    <a:pt x="0" y="51882"/>
                  </a:cubicBezTo>
                  <a:lnTo>
                    <a:pt x="0" y="51882"/>
                  </a:lnTo>
                  <a:cubicBezTo>
                    <a:pt x="0" y="38122"/>
                    <a:pt x="5466" y="24926"/>
                    <a:pt x="15196" y="15196"/>
                  </a:cubicBezTo>
                  <a:cubicBezTo>
                    <a:pt x="24926" y="5466"/>
                    <a:pt x="38122" y="0"/>
                    <a:pt x="51882" y="0"/>
                  </a:cubicBezTo>
                  <a:close/>
                </a:path>
              </a:pathLst>
            </a:custGeom>
            <a:solidFill>
              <a:srgbClr val="FAF1F0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38100"/>
              <a:ext cx="106288" cy="1418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8152974" y="1131514"/>
            <a:ext cx="712171" cy="695259"/>
            <a:chOff x="0" y="0"/>
            <a:chExt cx="106288" cy="103764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106288" cy="103764"/>
            </a:xfrm>
            <a:custGeom>
              <a:avLst/>
              <a:gdLst/>
              <a:ahLst/>
              <a:cxnLst/>
              <a:rect r="r" b="b" t="t" l="l"/>
              <a:pathLst>
                <a:path h="103764" w="106288">
                  <a:moveTo>
                    <a:pt x="51882" y="0"/>
                  </a:moveTo>
                  <a:lnTo>
                    <a:pt x="54406" y="0"/>
                  </a:lnTo>
                  <a:cubicBezTo>
                    <a:pt x="68166" y="0"/>
                    <a:pt x="81362" y="5466"/>
                    <a:pt x="91092" y="15196"/>
                  </a:cubicBezTo>
                  <a:cubicBezTo>
                    <a:pt x="100822" y="24926"/>
                    <a:pt x="106288" y="38122"/>
                    <a:pt x="106288" y="51882"/>
                  </a:cubicBezTo>
                  <a:lnTo>
                    <a:pt x="106288" y="51882"/>
                  </a:lnTo>
                  <a:cubicBezTo>
                    <a:pt x="106288" y="65642"/>
                    <a:pt x="100822" y="78838"/>
                    <a:pt x="91092" y="88568"/>
                  </a:cubicBezTo>
                  <a:cubicBezTo>
                    <a:pt x="81362" y="98297"/>
                    <a:pt x="68166" y="103764"/>
                    <a:pt x="54406" y="103764"/>
                  </a:cubicBezTo>
                  <a:lnTo>
                    <a:pt x="51882" y="103764"/>
                  </a:lnTo>
                  <a:cubicBezTo>
                    <a:pt x="38122" y="103764"/>
                    <a:pt x="24926" y="98297"/>
                    <a:pt x="15196" y="88568"/>
                  </a:cubicBezTo>
                  <a:cubicBezTo>
                    <a:pt x="5466" y="78838"/>
                    <a:pt x="0" y="65642"/>
                    <a:pt x="0" y="51882"/>
                  </a:cubicBezTo>
                  <a:lnTo>
                    <a:pt x="0" y="51882"/>
                  </a:lnTo>
                  <a:cubicBezTo>
                    <a:pt x="0" y="38122"/>
                    <a:pt x="5466" y="24926"/>
                    <a:pt x="15196" y="15196"/>
                  </a:cubicBezTo>
                  <a:cubicBezTo>
                    <a:pt x="24926" y="5466"/>
                    <a:pt x="38122" y="0"/>
                    <a:pt x="51882" y="0"/>
                  </a:cubicBezTo>
                  <a:close/>
                </a:path>
              </a:pathLst>
            </a:custGeom>
            <a:solidFill>
              <a:srgbClr val="FAF1F0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38100"/>
              <a:ext cx="106288" cy="1418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9046062" y="1131514"/>
            <a:ext cx="712171" cy="695259"/>
            <a:chOff x="0" y="0"/>
            <a:chExt cx="106288" cy="103764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106288" cy="103764"/>
            </a:xfrm>
            <a:custGeom>
              <a:avLst/>
              <a:gdLst/>
              <a:ahLst/>
              <a:cxnLst/>
              <a:rect r="r" b="b" t="t" l="l"/>
              <a:pathLst>
                <a:path h="103764" w="106288">
                  <a:moveTo>
                    <a:pt x="51882" y="0"/>
                  </a:moveTo>
                  <a:lnTo>
                    <a:pt x="54406" y="0"/>
                  </a:lnTo>
                  <a:cubicBezTo>
                    <a:pt x="68166" y="0"/>
                    <a:pt x="81362" y="5466"/>
                    <a:pt x="91092" y="15196"/>
                  </a:cubicBezTo>
                  <a:cubicBezTo>
                    <a:pt x="100822" y="24926"/>
                    <a:pt x="106288" y="38122"/>
                    <a:pt x="106288" y="51882"/>
                  </a:cubicBezTo>
                  <a:lnTo>
                    <a:pt x="106288" y="51882"/>
                  </a:lnTo>
                  <a:cubicBezTo>
                    <a:pt x="106288" y="65642"/>
                    <a:pt x="100822" y="78838"/>
                    <a:pt x="91092" y="88568"/>
                  </a:cubicBezTo>
                  <a:cubicBezTo>
                    <a:pt x="81362" y="98297"/>
                    <a:pt x="68166" y="103764"/>
                    <a:pt x="54406" y="103764"/>
                  </a:cubicBezTo>
                  <a:lnTo>
                    <a:pt x="51882" y="103764"/>
                  </a:lnTo>
                  <a:cubicBezTo>
                    <a:pt x="38122" y="103764"/>
                    <a:pt x="24926" y="98297"/>
                    <a:pt x="15196" y="88568"/>
                  </a:cubicBezTo>
                  <a:cubicBezTo>
                    <a:pt x="5466" y="78838"/>
                    <a:pt x="0" y="65642"/>
                    <a:pt x="0" y="51882"/>
                  </a:cubicBezTo>
                  <a:lnTo>
                    <a:pt x="0" y="51882"/>
                  </a:lnTo>
                  <a:cubicBezTo>
                    <a:pt x="0" y="38122"/>
                    <a:pt x="5466" y="24926"/>
                    <a:pt x="15196" y="15196"/>
                  </a:cubicBezTo>
                  <a:cubicBezTo>
                    <a:pt x="24926" y="5466"/>
                    <a:pt x="38122" y="0"/>
                    <a:pt x="51882" y="0"/>
                  </a:cubicBezTo>
                  <a:close/>
                </a:path>
              </a:pathLst>
            </a:custGeom>
            <a:solidFill>
              <a:srgbClr val="FAF1F0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38100"/>
              <a:ext cx="106288" cy="1418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9939150" y="1131514"/>
            <a:ext cx="712171" cy="695259"/>
            <a:chOff x="0" y="0"/>
            <a:chExt cx="106288" cy="103764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106288" cy="103764"/>
            </a:xfrm>
            <a:custGeom>
              <a:avLst/>
              <a:gdLst/>
              <a:ahLst/>
              <a:cxnLst/>
              <a:rect r="r" b="b" t="t" l="l"/>
              <a:pathLst>
                <a:path h="103764" w="106288">
                  <a:moveTo>
                    <a:pt x="51882" y="0"/>
                  </a:moveTo>
                  <a:lnTo>
                    <a:pt x="54406" y="0"/>
                  </a:lnTo>
                  <a:cubicBezTo>
                    <a:pt x="68166" y="0"/>
                    <a:pt x="81362" y="5466"/>
                    <a:pt x="91092" y="15196"/>
                  </a:cubicBezTo>
                  <a:cubicBezTo>
                    <a:pt x="100822" y="24926"/>
                    <a:pt x="106288" y="38122"/>
                    <a:pt x="106288" y="51882"/>
                  </a:cubicBezTo>
                  <a:lnTo>
                    <a:pt x="106288" y="51882"/>
                  </a:lnTo>
                  <a:cubicBezTo>
                    <a:pt x="106288" y="65642"/>
                    <a:pt x="100822" y="78838"/>
                    <a:pt x="91092" y="88568"/>
                  </a:cubicBezTo>
                  <a:cubicBezTo>
                    <a:pt x="81362" y="98297"/>
                    <a:pt x="68166" y="103764"/>
                    <a:pt x="54406" y="103764"/>
                  </a:cubicBezTo>
                  <a:lnTo>
                    <a:pt x="51882" y="103764"/>
                  </a:lnTo>
                  <a:cubicBezTo>
                    <a:pt x="38122" y="103764"/>
                    <a:pt x="24926" y="98297"/>
                    <a:pt x="15196" y="88568"/>
                  </a:cubicBezTo>
                  <a:cubicBezTo>
                    <a:pt x="5466" y="78838"/>
                    <a:pt x="0" y="65642"/>
                    <a:pt x="0" y="51882"/>
                  </a:cubicBezTo>
                  <a:lnTo>
                    <a:pt x="0" y="51882"/>
                  </a:lnTo>
                  <a:cubicBezTo>
                    <a:pt x="0" y="38122"/>
                    <a:pt x="5466" y="24926"/>
                    <a:pt x="15196" y="15196"/>
                  </a:cubicBezTo>
                  <a:cubicBezTo>
                    <a:pt x="24926" y="5466"/>
                    <a:pt x="38122" y="0"/>
                    <a:pt x="51882" y="0"/>
                  </a:cubicBezTo>
                  <a:close/>
                </a:path>
              </a:pathLst>
            </a:custGeom>
            <a:solidFill>
              <a:srgbClr val="FAF1F0"/>
            </a:solidFill>
          </p:spPr>
        </p:sp>
        <p:sp>
          <p:nvSpPr>
            <p:cNvPr name="TextBox 42" id="42"/>
            <p:cNvSpPr txBox="true"/>
            <p:nvPr/>
          </p:nvSpPr>
          <p:spPr>
            <a:xfrm>
              <a:off x="0" y="-38100"/>
              <a:ext cx="106288" cy="1418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43" id="43"/>
          <p:cNvGrpSpPr/>
          <p:nvPr/>
        </p:nvGrpSpPr>
        <p:grpSpPr>
          <a:xfrm rot="0">
            <a:off x="10832238" y="1131514"/>
            <a:ext cx="712171" cy="695259"/>
            <a:chOff x="0" y="0"/>
            <a:chExt cx="106288" cy="103764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106288" cy="103764"/>
            </a:xfrm>
            <a:custGeom>
              <a:avLst/>
              <a:gdLst/>
              <a:ahLst/>
              <a:cxnLst/>
              <a:rect r="r" b="b" t="t" l="l"/>
              <a:pathLst>
                <a:path h="103764" w="106288">
                  <a:moveTo>
                    <a:pt x="51882" y="0"/>
                  </a:moveTo>
                  <a:lnTo>
                    <a:pt x="54406" y="0"/>
                  </a:lnTo>
                  <a:cubicBezTo>
                    <a:pt x="68166" y="0"/>
                    <a:pt x="81362" y="5466"/>
                    <a:pt x="91092" y="15196"/>
                  </a:cubicBezTo>
                  <a:cubicBezTo>
                    <a:pt x="100822" y="24926"/>
                    <a:pt x="106288" y="38122"/>
                    <a:pt x="106288" y="51882"/>
                  </a:cubicBezTo>
                  <a:lnTo>
                    <a:pt x="106288" y="51882"/>
                  </a:lnTo>
                  <a:cubicBezTo>
                    <a:pt x="106288" y="65642"/>
                    <a:pt x="100822" y="78838"/>
                    <a:pt x="91092" y="88568"/>
                  </a:cubicBezTo>
                  <a:cubicBezTo>
                    <a:pt x="81362" y="98297"/>
                    <a:pt x="68166" y="103764"/>
                    <a:pt x="54406" y="103764"/>
                  </a:cubicBezTo>
                  <a:lnTo>
                    <a:pt x="51882" y="103764"/>
                  </a:lnTo>
                  <a:cubicBezTo>
                    <a:pt x="38122" y="103764"/>
                    <a:pt x="24926" y="98297"/>
                    <a:pt x="15196" y="88568"/>
                  </a:cubicBezTo>
                  <a:cubicBezTo>
                    <a:pt x="5466" y="78838"/>
                    <a:pt x="0" y="65642"/>
                    <a:pt x="0" y="51882"/>
                  </a:cubicBezTo>
                  <a:lnTo>
                    <a:pt x="0" y="51882"/>
                  </a:lnTo>
                  <a:cubicBezTo>
                    <a:pt x="0" y="38122"/>
                    <a:pt x="5466" y="24926"/>
                    <a:pt x="15196" y="15196"/>
                  </a:cubicBezTo>
                  <a:cubicBezTo>
                    <a:pt x="24926" y="5466"/>
                    <a:pt x="38122" y="0"/>
                    <a:pt x="51882" y="0"/>
                  </a:cubicBezTo>
                  <a:close/>
                </a:path>
              </a:pathLst>
            </a:custGeom>
            <a:solidFill>
              <a:srgbClr val="FAF1F0"/>
            </a:solidFill>
          </p:spPr>
        </p:sp>
        <p:sp>
          <p:nvSpPr>
            <p:cNvPr name="TextBox 45" id="45"/>
            <p:cNvSpPr txBox="true"/>
            <p:nvPr/>
          </p:nvSpPr>
          <p:spPr>
            <a:xfrm>
              <a:off x="0" y="-38100"/>
              <a:ext cx="106288" cy="1418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46" id="46"/>
          <p:cNvSpPr/>
          <p:nvPr/>
        </p:nvSpPr>
        <p:spPr>
          <a:xfrm flipH="false" flipV="false" rot="0">
            <a:off x="-895058" y="2383058"/>
            <a:ext cx="2672461" cy="1024997"/>
          </a:xfrm>
          <a:custGeom>
            <a:avLst/>
            <a:gdLst/>
            <a:ahLst/>
            <a:cxnLst/>
            <a:rect r="r" b="b" t="t" l="l"/>
            <a:pathLst>
              <a:path h="1024997" w="2672461">
                <a:moveTo>
                  <a:pt x="0" y="0"/>
                </a:moveTo>
                <a:lnTo>
                  <a:pt x="2672460" y="0"/>
                </a:lnTo>
                <a:lnTo>
                  <a:pt x="2672460" y="1024996"/>
                </a:lnTo>
                <a:lnTo>
                  <a:pt x="0" y="102499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751183">
            <a:off x="-124699" y="6685918"/>
            <a:ext cx="3225628" cy="2753880"/>
          </a:xfrm>
          <a:custGeom>
            <a:avLst/>
            <a:gdLst/>
            <a:ahLst/>
            <a:cxnLst/>
            <a:rect r="r" b="b" t="t" l="l"/>
            <a:pathLst>
              <a:path h="2753880" w="3225628">
                <a:moveTo>
                  <a:pt x="0" y="0"/>
                </a:moveTo>
                <a:lnTo>
                  <a:pt x="3225628" y="0"/>
                </a:lnTo>
                <a:lnTo>
                  <a:pt x="3225628" y="2753880"/>
                </a:lnTo>
                <a:lnTo>
                  <a:pt x="0" y="275388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8" id="48"/>
          <p:cNvSpPr/>
          <p:nvPr/>
        </p:nvSpPr>
        <p:spPr>
          <a:xfrm flipH="false" flipV="false" rot="0">
            <a:off x="10424415" y="2628273"/>
            <a:ext cx="2495148" cy="1228861"/>
          </a:xfrm>
          <a:custGeom>
            <a:avLst/>
            <a:gdLst/>
            <a:ahLst/>
            <a:cxnLst/>
            <a:rect r="r" b="b" t="t" l="l"/>
            <a:pathLst>
              <a:path h="1228861" w="2495148">
                <a:moveTo>
                  <a:pt x="0" y="0"/>
                </a:moveTo>
                <a:lnTo>
                  <a:pt x="2495148" y="0"/>
                </a:lnTo>
                <a:lnTo>
                  <a:pt x="2495148" y="1228861"/>
                </a:lnTo>
                <a:lnTo>
                  <a:pt x="0" y="122886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9" id="49"/>
          <p:cNvSpPr txBox="true"/>
          <p:nvPr/>
        </p:nvSpPr>
        <p:spPr>
          <a:xfrm rot="-154972">
            <a:off x="1522354" y="2242261"/>
            <a:ext cx="7893737" cy="2103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306"/>
              </a:lnSpc>
            </a:pPr>
            <a:r>
              <a:rPr lang="en-US" sz="12361">
                <a:solidFill>
                  <a:srgbClr val="004F70"/>
                </a:solidFill>
                <a:latin typeface="Atma Bold"/>
              </a:rPr>
              <a:t>DISIPLIN</a:t>
            </a:r>
          </a:p>
        </p:txBody>
      </p:sp>
      <p:sp>
        <p:nvSpPr>
          <p:cNvPr name="TextBox 50" id="50"/>
          <p:cNvSpPr txBox="true"/>
          <p:nvPr/>
        </p:nvSpPr>
        <p:spPr>
          <a:xfrm rot="-154972">
            <a:off x="1213415" y="3672461"/>
            <a:ext cx="8577256" cy="21805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756"/>
              </a:lnSpc>
            </a:pPr>
            <a:r>
              <a:rPr lang="en-US" sz="12682">
                <a:solidFill>
                  <a:srgbClr val="004F70"/>
                </a:solidFill>
                <a:latin typeface="Atma Bold"/>
              </a:rPr>
              <a:t>POSITIF</a:t>
            </a:r>
          </a:p>
        </p:txBody>
      </p:sp>
      <p:sp>
        <p:nvSpPr>
          <p:cNvPr name="TextBox 51" id="51"/>
          <p:cNvSpPr txBox="true"/>
          <p:nvPr/>
        </p:nvSpPr>
        <p:spPr>
          <a:xfrm rot="-225680">
            <a:off x="2128112" y="5524392"/>
            <a:ext cx="7344021" cy="3860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5A7A8A"/>
                </a:solidFill>
                <a:latin typeface="Nefelibata Sans"/>
              </a:rPr>
              <a:t>OKTA HANDAYANI, S.Pd</a:t>
            </a:r>
          </a:p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5A7A8A"/>
                </a:solidFill>
                <a:latin typeface="Nefelibata Sans"/>
              </a:rPr>
              <a:t>SMPN 18 BALIKPAPAN</a:t>
            </a:r>
          </a:p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5A7A8A"/>
                </a:solidFill>
                <a:latin typeface="Nefelibata Sans"/>
              </a:rPr>
              <a:t>MGMP IPS</a:t>
            </a:r>
          </a:p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5A7A8A"/>
                </a:solidFill>
                <a:latin typeface="Nefelibata Sans"/>
              </a:rPr>
              <a:t>1 MARET 2024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1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567169" y="2240381"/>
            <a:ext cx="12646179" cy="6507256"/>
            <a:chOff x="0" y="0"/>
            <a:chExt cx="2774752" cy="14277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74752" cy="1427785"/>
            </a:xfrm>
            <a:custGeom>
              <a:avLst/>
              <a:gdLst/>
              <a:ahLst/>
              <a:cxnLst/>
              <a:rect r="r" b="b" t="t" l="l"/>
              <a:pathLst>
                <a:path h="1427785" w="2774752">
                  <a:moveTo>
                    <a:pt x="24488" y="0"/>
                  </a:moveTo>
                  <a:lnTo>
                    <a:pt x="2750264" y="0"/>
                  </a:lnTo>
                  <a:cubicBezTo>
                    <a:pt x="2763788" y="0"/>
                    <a:pt x="2774752" y="10964"/>
                    <a:pt x="2774752" y="24488"/>
                  </a:cubicBezTo>
                  <a:lnTo>
                    <a:pt x="2774752" y="1403297"/>
                  </a:lnTo>
                  <a:cubicBezTo>
                    <a:pt x="2774752" y="1416821"/>
                    <a:pt x="2763788" y="1427785"/>
                    <a:pt x="2750264" y="1427785"/>
                  </a:cubicBezTo>
                  <a:lnTo>
                    <a:pt x="24488" y="1427785"/>
                  </a:lnTo>
                  <a:cubicBezTo>
                    <a:pt x="17993" y="1427785"/>
                    <a:pt x="11765" y="1425205"/>
                    <a:pt x="7172" y="1420612"/>
                  </a:cubicBezTo>
                  <a:cubicBezTo>
                    <a:pt x="2580" y="1416020"/>
                    <a:pt x="0" y="1409791"/>
                    <a:pt x="0" y="1403297"/>
                  </a:cubicBezTo>
                  <a:lnTo>
                    <a:pt x="0" y="24488"/>
                  </a:lnTo>
                  <a:cubicBezTo>
                    <a:pt x="0" y="10964"/>
                    <a:pt x="10964" y="0"/>
                    <a:pt x="24488" y="0"/>
                  </a:cubicBezTo>
                  <a:close/>
                </a:path>
              </a:pathLst>
            </a:custGeom>
            <a:solidFill>
              <a:srgbClr val="F3DDD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774752" cy="14658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541150" y="5365167"/>
            <a:ext cx="9144000" cy="6764942"/>
          </a:xfrm>
          <a:custGeom>
            <a:avLst/>
            <a:gdLst/>
            <a:ahLst/>
            <a:cxnLst/>
            <a:rect r="r" b="b" t="t" l="l"/>
            <a:pathLst>
              <a:path h="6764942" w="9144000">
                <a:moveTo>
                  <a:pt x="0" y="0"/>
                </a:moveTo>
                <a:lnTo>
                  <a:pt x="9144000" y="0"/>
                </a:lnTo>
                <a:lnTo>
                  <a:pt x="9144000" y="6764941"/>
                </a:lnTo>
                <a:lnTo>
                  <a:pt x="0" y="67649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4875571" y="2541472"/>
            <a:ext cx="504696" cy="4959426"/>
            <a:chOff x="0" y="0"/>
            <a:chExt cx="672928" cy="6612568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0"/>
              <a:ext cx="672928" cy="664079"/>
              <a:chOff x="0" y="0"/>
              <a:chExt cx="132924" cy="131176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132924" cy="131176"/>
              </a:xfrm>
              <a:custGeom>
                <a:avLst/>
                <a:gdLst/>
                <a:ahLst/>
                <a:cxnLst/>
                <a:rect r="r" b="b" t="t" l="l"/>
                <a:pathLst>
                  <a:path h="131176" w="132924">
                    <a:moveTo>
                      <a:pt x="65588" y="0"/>
                    </a:moveTo>
                    <a:lnTo>
                      <a:pt x="67336" y="0"/>
                    </a:lnTo>
                    <a:cubicBezTo>
                      <a:pt x="84731" y="0"/>
                      <a:pt x="101414" y="6910"/>
                      <a:pt x="113714" y="19210"/>
                    </a:cubicBezTo>
                    <a:cubicBezTo>
                      <a:pt x="126014" y="31510"/>
                      <a:pt x="132924" y="48193"/>
                      <a:pt x="132924" y="65588"/>
                    </a:cubicBezTo>
                    <a:lnTo>
                      <a:pt x="132924" y="65588"/>
                    </a:lnTo>
                    <a:cubicBezTo>
                      <a:pt x="132924" y="101811"/>
                      <a:pt x="103559" y="131176"/>
                      <a:pt x="67336" y="131176"/>
                    </a:cubicBezTo>
                    <a:lnTo>
                      <a:pt x="65588" y="131176"/>
                    </a:lnTo>
                    <a:cubicBezTo>
                      <a:pt x="29365" y="131176"/>
                      <a:pt x="0" y="101811"/>
                      <a:pt x="0" y="65588"/>
                    </a:cubicBezTo>
                    <a:lnTo>
                      <a:pt x="0" y="65588"/>
                    </a:lnTo>
                    <a:cubicBezTo>
                      <a:pt x="0" y="29365"/>
                      <a:pt x="29365" y="0"/>
                      <a:pt x="65588" y="0"/>
                    </a:cubicBezTo>
                    <a:close/>
                  </a:path>
                </a:pathLst>
              </a:custGeom>
              <a:solidFill>
                <a:srgbClr val="FAF1F0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38100"/>
                <a:ext cx="132924" cy="16927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0">
              <a:off x="0" y="991415"/>
              <a:ext cx="672928" cy="664079"/>
              <a:chOff x="0" y="0"/>
              <a:chExt cx="132924" cy="131176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32924" cy="131176"/>
              </a:xfrm>
              <a:custGeom>
                <a:avLst/>
                <a:gdLst/>
                <a:ahLst/>
                <a:cxnLst/>
                <a:rect r="r" b="b" t="t" l="l"/>
                <a:pathLst>
                  <a:path h="131176" w="132924">
                    <a:moveTo>
                      <a:pt x="65588" y="0"/>
                    </a:moveTo>
                    <a:lnTo>
                      <a:pt x="67336" y="0"/>
                    </a:lnTo>
                    <a:cubicBezTo>
                      <a:pt x="84731" y="0"/>
                      <a:pt x="101414" y="6910"/>
                      <a:pt x="113714" y="19210"/>
                    </a:cubicBezTo>
                    <a:cubicBezTo>
                      <a:pt x="126014" y="31510"/>
                      <a:pt x="132924" y="48193"/>
                      <a:pt x="132924" y="65588"/>
                    </a:cubicBezTo>
                    <a:lnTo>
                      <a:pt x="132924" y="65588"/>
                    </a:lnTo>
                    <a:cubicBezTo>
                      <a:pt x="132924" y="101811"/>
                      <a:pt x="103559" y="131176"/>
                      <a:pt x="67336" y="131176"/>
                    </a:cubicBezTo>
                    <a:lnTo>
                      <a:pt x="65588" y="131176"/>
                    </a:lnTo>
                    <a:cubicBezTo>
                      <a:pt x="29365" y="131176"/>
                      <a:pt x="0" y="101811"/>
                      <a:pt x="0" y="65588"/>
                    </a:cubicBezTo>
                    <a:lnTo>
                      <a:pt x="0" y="65588"/>
                    </a:lnTo>
                    <a:cubicBezTo>
                      <a:pt x="0" y="29365"/>
                      <a:pt x="29365" y="0"/>
                      <a:pt x="65588" y="0"/>
                    </a:cubicBezTo>
                    <a:close/>
                  </a:path>
                </a:pathLst>
              </a:custGeom>
              <a:solidFill>
                <a:srgbClr val="FAF1F0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38100"/>
                <a:ext cx="132924" cy="16927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0" y="1982830"/>
              <a:ext cx="672928" cy="664079"/>
              <a:chOff x="0" y="0"/>
              <a:chExt cx="132924" cy="131176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32924" cy="131176"/>
              </a:xfrm>
              <a:custGeom>
                <a:avLst/>
                <a:gdLst/>
                <a:ahLst/>
                <a:cxnLst/>
                <a:rect r="r" b="b" t="t" l="l"/>
                <a:pathLst>
                  <a:path h="131176" w="132924">
                    <a:moveTo>
                      <a:pt x="65588" y="0"/>
                    </a:moveTo>
                    <a:lnTo>
                      <a:pt x="67336" y="0"/>
                    </a:lnTo>
                    <a:cubicBezTo>
                      <a:pt x="84731" y="0"/>
                      <a:pt x="101414" y="6910"/>
                      <a:pt x="113714" y="19210"/>
                    </a:cubicBezTo>
                    <a:cubicBezTo>
                      <a:pt x="126014" y="31510"/>
                      <a:pt x="132924" y="48193"/>
                      <a:pt x="132924" y="65588"/>
                    </a:cubicBezTo>
                    <a:lnTo>
                      <a:pt x="132924" y="65588"/>
                    </a:lnTo>
                    <a:cubicBezTo>
                      <a:pt x="132924" y="101811"/>
                      <a:pt x="103559" y="131176"/>
                      <a:pt x="67336" y="131176"/>
                    </a:cubicBezTo>
                    <a:lnTo>
                      <a:pt x="65588" y="131176"/>
                    </a:lnTo>
                    <a:cubicBezTo>
                      <a:pt x="29365" y="131176"/>
                      <a:pt x="0" y="101811"/>
                      <a:pt x="0" y="65588"/>
                    </a:cubicBezTo>
                    <a:lnTo>
                      <a:pt x="0" y="65588"/>
                    </a:lnTo>
                    <a:cubicBezTo>
                      <a:pt x="0" y="29365"/>
                      <a:pt x="29365" y="0"/>
                      <a:pt x="65588" y="0"/>
                    </a:cubicBezTo>
                    <a:close/>
                  </a:path>
                </a:pathLst>
              </a:custGeom>
              <a:solidFill>
                <a:srgbClr val="FAF1F0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38100"/>
                <a:ext cx="132924" cy="16927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0" y="2974244"/>
              <a:ext cx="672928" cy="664079"/>
              <a:chOff x="0" y="0"/>
              <a:chExt cx="132924" cy="131176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32924" cy="131176"/>
              </a:xfrm>
              <a:custGeom>
                <a:avLst/>
                <a:gdLst/>
                <a:ahLst/>
                <a:cxnLst/>
                <a:rect r="r" b="b" t="t" l="l"/>
                <a:pathLst>
                  <a:path h="131176" w="132924">
                    <a:moveTo>
                      <a:pt x="65588" y="0"/>
                    </a:moveTo>
                    <a:lnTo>
                      <a:pt x="67336" y="0"/>
                    </a:lnTo>
                    <a:cubicBezTo>
                      <a:pt x="84731" y="0"/>
                      <a:pt x="101414" y="6910"/>
                      <a:pt x="113714" y="19210"/>
                    </a:cubicBezTo>
                    <a:cubicBezTo>
                      <a:pt x="126014" y="31510"/>
                      <a:pt x="132924" y="48193"/>
                      <a:pt x="132924" y="65588"/>
                    </a:cubicBezTo>
                    <a:lnTo>
                      <a:pt x="132924" y="65588"/>
                    </a:lnTo>
                    <a:cubicBezTo>
                      <a:pt x="132924" y="101811"/>
                      <a:pt x="103559" y="131176"/>
                      <a:pt x="67336" y="131176"/>
                    </a:cubicBezTo>
                    <a:lnTo>
                      <a:pt x="65588" y="131176"/>
                    </a:lnTo>
                    <a:cubicBezTo>
                      <a:pt x="29365" y="131176"/>
                      <a:pt x="0" y="101811"/>
                      <a:pt x="0" y="65588"/>
                    </a:cubicBezTo>
                    <a:lnTo>
                      <a:pt x="0" y="65588"/>
                    </a:lnTo>
                    <a:cubicBezTo>
                      <a:pt x="0" y="29365"/>
                      <a:pt x="29365" y="0"/>
                      <a:pt x="65588" y="0"/>
                    </a:cubicBezTo>
                    <a:close/>
                  </a:path>
                </a:pathLst>
              </a:custGeom>
              <a:solidFill>
                <a:srgbClr val="FAF1F0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38100"/>
                <a:ext cx="132924" cy="16927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0" y="3965659"/>
              <a:ext cx="672928" cy="664079"/>
              <a:chOff x="0" y="0"/>
              <a:chExt cx="132924" cy="131176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32924" cy="131176"/>
              </a:xfrm>
              <a:custGeom>
                <a:avLst/>
                <a:gdLst/>
                <a:ahLst/>
                <a:cxnLst/>
                <a:rect r="r" b="b" t="t" l="l"/>
                <a:pathLst>
                  <a:path h="131176" w="132924">
                    <a:moveTo>
                      <a:pt x="65588" y="0"/>
                    </a:moveTo>
                    <a:lnTo>
                      <a:pt x="67336" y="0"/>
                    </a:lnTo>
                    <a:cubicBezTo>
                      <a:pt x="84731" y="0"/>
                      <a:pt x="101414" y="6910"/>
                      <a:pt x="113714" y="19210"/>
                    </a:cubicBezTo>
                    <a:cubicBezTo>
                      <a:pt x="126014" y="31510"/>
                      <a:pt x="132924" y="48193"/>
                      <a:pt x="132924" y="65588"/>
                    </a:cubicBezTo>
                    <a:lnTo>
                      <a:pt x="132924" y="65588"/>
                    </a:lnTo>
                    <a:cubicBezTo>
                      <a:pt x="132924" y="101811"/>
                      <a:pt x="103559" y="131176"/>
                      <a:pt x="67336" y="131176"/>
                    </a:cubicBezTo>
                    <a:lnTo>
                      <a:pt x="65588" y="131176"/>
                    </a:lnTo>
                    <a:cubicBezTo>
                      <a:pt x="29365" y="131176"/>
                      <a:pt x="0" y="101811"/>
                      <a:pt x="0" y="65588"/>
                    </a:cubicBezTo>
                    <a:lnTo>
                      <a:pt x="0" y="65588"/>
                    </a:lnTo>
                    <a:cubicBezTo>
                      <a:pt x="0" y="29365"/>
                      <a:pt x="29365" y="0"/>
                      <a:pt x="65588" y="0"/>
                    </a:cubicBezTo>
                    <a:close/>
                  </a:path>
                </a:pathLst>
              </a:custGeom>
              <a:solidFill>
                <a:srgbClr val="FAF1F0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-38100"/>
                <a:ext cx="132924" cy="16927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22" id="22"/>
            <p:cNvGrpSpPr/>
            <p:nvPr/>
          </p:nvGrpSpPr>
          <p:grpSpPr>
            <a:xfrm rot="0">
              <a:off x="0" y="4957074"/>
              <a:ext cx="672928" cy="664079"/>
              <a:chOff x="0" y="0"/>
              <a:chExt cx="132924" cy="131176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132924" cy="131176"/>
              </a:xfrm>
              <a:custGeom>
                <a:avLst/>
                <a:gdLst/>
                <a:ahLst/>
                <a:cxnLst/>
                <a:rect r="r" b="b" t="t" l="l"/>
                <a:pathLst>
                  <a:path h="131176" w="132924">
                    <a:moveTo>
                      <a:pt x="65588" y="0"/>
                    </a:moveTo>
                    <a:lnTo>
                      <a:pt x="67336" y="0"/>
                    </a:lnTo>
                    <a:cubicBezTo>
                      <a:pt x="84731" y="0"/>
                      <a:pt x="101414" y="6910"/>
                      <a:pt x="113714" y="19210"/>
                    </a:cubicBezTo>
                    <a:cubicBezTo>
                      <a:pt x="126014" y="31510"/>
                      <a:pt x="132924" y="48193"/>
                      <a:pt x="132924" y="65588"/>
                    </a:cubicBezTo>
                    <a:lnTo>
                      <a:pt x="132924" y="65588"/>
                    </a:lnTo>
                    <a:cubicBezTo>
                      <a:pt x="132924" y="101811"/>
                      <a:pt x="103559" y="131176"/>
                      <a:pt x="67336" y="131176"/>
                    </a:cubicBezTo>
                    <a:lnTo>
                      <a:pt x="65588" y="131176"/>
                    </a:lnTo>
                    <a:cubicBezTo>
                      <a:pt x="29365" y="131176"/>
                      <a:pt x="0" y="101811"/>
                      <a:pt x="0" y="65588"/>
                    </a:cubicBezTo>
                    <a:lnTo>
                      <a:pt x="0" y="65588"/>
                    </a:lnTo>
                    <a:cubicBezTo>
                      <a:pt x="0" y="29365"/>
                      <a:pt x="29365" y="0"/>
                      <a:pt x="65588" y="0"/>
                    </a:cubicBezTo>
                    <a:close/>
                  </a:path>
                </a:pathLst>
              </a:custGeom>
              <a:solidFill>
                <a:srgbClr val="FAF1F0"/>
              </a:solidFill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0" y="-38100"/>
                <a:ext cx="132924" cy="16927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25" id="25"/>
            <p:cNvGrpSpPr/>
            <p:nvPr/>
          </p:nvGrpSpPr>
          <p:grpSpPr>
            <a:xfrm rot="0">
              <a:off x="0" y="5948489"/>
              <a:ext cx="672928" cy="664079"/>
              <a:chOff x="0" y="0"/>
              <a:chExt cx="132924" cy="131176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132924" cy="131176"/>
              </a:xfrm>
              <a:custGeom>
                <a:avLst/>
                <a:gdLst/>
                <a:ahLst/>
                <a:cxnLst/>
                <a:rect r="r" b="b" t="t" l="l"/>
                <a:pathLst>
                  <a:path h="131176" w="132924">
                    <a:moveTo>
                      <a:pt x="65588" y="0"/>
                    </a:moveTo>
                    <a:lnTo>
                      <a:pt x="67336" y="0"/>
                    </a:lnTo>
                    <a:cubicBezTo>
                      <a:pt x="84731" y="0"/>
                      <a:pt x="101414" y="6910"/>
                      <a:pt x="113714" y="19210"/>
                    </a:cubicBezTo>
                    <a:cubicBezTo>
                      <a:pt x="126014" y="31510"/>
                      <a:pt x="132924" y="48193"/>
                      <a:pt x="132924" y="65588"/>
                    </a:cubicBezTo>
                    <a:lnTo>
                      <a:pt x="132924" y="65588"/>
                    </a:lnTo>
                    <a:cubicBezTo>
                      <a:pt x="132924" y="101811"/>
                      <a:pt x="103559" y="131176"/>
                      <a:pt x="67336" y="131176"/>
                    </a:cubicBezTo>
                    <a:lnTo>
                      <a:pt x="65588" y="131176"/>
                    </a:lnTo>
                    <a:cubicBezTo>
                      <a:pt x="29365" y="131176"/>
                      <a:pt x="0" y="101811"/>
                      <a:pt x="0" y="65588"/>
                    </a:cubicBezTo>
                    <a:lnTo>
                      <a:pt x="0" y="65588"/>
                    </a:lnTo>
                    <a:cubicBezTo>
                      <a:pt x="0" y="29365"/>
                      <a:pt x="29365" y="0"/>
                      <a:pt x="65588" y="0"/>
                    </a:cubicBezTo>
                    <a:close/>
                  </a:path>
                </a:pathLst>
              </a:custGeom>
              <a:solidFill>
                <a:srgbClr val="FAF1F0"/>
              </a:soli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0" y="-38100"/>
                <a:ext cx="132924" cy="16927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28" id="28"/>
          <p:cNvSpPr/>
          <p:nvPr/>
        </p:nvSpPr>
        <p:spPr>
          <a:xfrm flipH="false" flipV="false" rot="0">
            <a:off x="1676412" y="2945963"/>
            <a:ext cx="4072030" cy="4220163"/>
          </a:xfrm>
          <a:custGeom>
            <a:avLst/>
            <a:gdLst/>
            <a:ahLst/>
            <a:cxnLst/>
            <a:rect r="r" b="b" t="t" l="l"/>
            <a:pathLst>
              <a:path h="4220163" w="4072030">
                <a:moveTo>
                  <a:pt x="0" y="0"/>
                </a:moveTo>
                <a:lnTo>
                  <a:pt x="4072030" y="0"/>
                </a:lnTo>
                <a:lnTo>
                  <a:pt x="4072030" y="4220163"/>
                </a:lnTo>
                <a:lnTo>
                  <a:pt x="0" y="42201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-52002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6011726" y="1312612"/>
            <a:ext cx="2495148" cy="1228861"/>
          </a:xfrm>
          <a:custGeom>
            <a:avLst/>
            <a:gdLst/>
            <a:ahLst/>
            <a:cxnLst/>
            <a:rect r="r" b="b" t="t" l="l"/>
            <a:pathLst>
              <a:path h="1228861" w="2495148">
                <a:moveTo>
                  <a:pt x="0" y="0"/>
                </a:moveTo>
                <a:lnTo>
                  <a:pt x="2495148" y="0"/>
                </a:lnTo>
                <a:lnTo>
                  <a:pt x="2495148" y="1228860"/>
                </a:lnTo>
                <a:lnTo>
                  <a:pt x="0" y="12288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-922628">
            <a:off x="15990900" y="8338242"/>
            <a:ext cx="2536800" cy="2165793"/>
          </a:xfrm>
          <a:custGeom>
            <a:avLst/>
            <a:gdLst/>
            <a:ahLst/>
            <a:cxnLst/>
            <a:rect r="r" b="b" t="t" l="l"/>
            <a:pathLst>
              <a:path h="2165793" w="2536800">
                <a:moveTo>
                  <a:pt x="0" y="0"/>
                </a:moveTo>
                <a:lnTo>
                  <a:pt x="2536800" y="0"/>
                </a:lnTo>
                <a:lnTo>
                  <a:pt x="2536800" y="2165793"/>
                </a:lnTo>
                <a:lnTo>
                  <a:pt x="0" y="21657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0" y="0"/>
            <a:ext cx="17784990" cy="10287000"/>
          </a:xfrm>
          <a:custGeom>
            <a:avLst/>
            <a:gdLst/>
            <a:ahLst/>
            <a:cxnLst/>
            <a:rect r="r" b="b" t="t" l="l"/>
            <a:pathLst>
              <a:path h="10287000" w="17784990">
                <a:moveTo>
                  <a:pt x="0" y="0"/>
                </a:moveTo>
                <a:lnTo>
                  <a:pt x="17784990" y="0"/>
                </a:lnTo>
                <a:lnTo>
                  <a:pt x="1778499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1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15979" y="1635277"/>
            <a:ext cx="2495148" cy="1228861"/>
          </a:xfrm>
          <a:custGeom>
            <a:avLst/>
            <a:gdLst/>
            <a:ahLst/>
            <a:cxnLst/>
            <a:rect r="r" b="b" t="t" l="l"/>
            <a:pathLst>
              <a:path h="1228861" w="2495148">
                <a:moveTo>
                  <a:pt x="0" y="0"/>
                </a:moveTo>
                <a:lnTo>
                  <a:pt x="2495148" y="0"/>
                </a:lnTo>
                <a:lnTo>
                  <a:pt x="2495148" y="1228861"/>
                </a:lnTo>
                <a:lnTo>
                  <a:pt x="0" y="12288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518053" y="1240891"/>
            <a:ext cx="3769947" cy="8494621"/>
          </a:xfrm>
          <a:custGeom>
            <a:avLst/>
            <a:gdLst/>
            <a:ahLst/>
            <a:cxnLst/>
            <a:rect r="r" b="b" t="t" l="l"/>
            <a:pathLst>
              <a:path h="8494621" w="3769947">
                <a:moveTo>
                  <a:pt x="0" y="0"/>
                </a:moveTo>
                <a:lnTo>
                  <a:pt x="3769947" y="0"/>
                </a:lnTo>
                <a:lnTo>
                  <a:pt x="3769947" y="8494621"/>
                </a:lnTo>
                <a:lnTo>
                  <a:pt x="0" y="84946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0">
            <a:off x="0" y="9426820"/>
            <a:ext cx="1609696" cy="617384"/>
          </a:xfrm>
          <a:custGeom>
            <a:avLst/>
            <a:gdLst/>
            <a:ahLst/>
            <a:cxnLst/>
            <a:rect r="r" b="b" t="t" l="l"/>
            <a:pathLst>
              <a:path h="617384" w="1609696">
                <a:moveTo>
                  <a:pt x="0" y="617384"/>
                </a:moveTo>
                <a:lnTo>
                  <a:pt x="1609696" y="617384"/>
                </a:lnTo>
                <a:lnTo>
                  <a:pt x="1609696" y="0"/>
                </a:lnTo>
                <a:lnTo>
                  <a:pt x="0" y="0"/>
                </a:lnTo>
                <a:lnTo>
                  <a:pt x="0" y="617384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31595" y="-366877"/>
            <a:ext cx="12793958" cy="10653877"/>
          </a:xfrm>
          <a:custGeom>
            <a:avLst/>
            <a:gdLst/>
            <a:ahLst/>
            <a:cxnLst/>
            <a:rect r="r" b="b" t="t" l="l"/>
            <a:pathLst>
              <a:path h="10653877" w="12793958">
                <a:moveTo>
                  <a:pt x="0" y="0"/>
                </a:moveTo>
                <a:lnTo>
                  <a:pt x="12793958" y="0"/>
                </a:lnTo>
                <a:lnTo>
                  <a:pt x="12793958" y="10653877"/>
                </a:lnTo>
                <a:lnTo>
                  <a:pt x="0" y="1065387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1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15979" y="1635277"/>
            <a:ext cx="2495148" cy="1228861"/>
          </a:xfrm>
          <a:custGeom>
            <a:avLst/>
            <a:gdLst/>
            <a:ahLst/>
            <a:cxnLst/>
            <a:rect r="r" b="b" t="t" l="l"/>
            <a:pathLst>
              <a:path h="1228861" w="2495148">
                <a:moveTo>
                  <a:pt x="0" y="0"/>
                </a:moveTo>
                <a:lnTo>
                  <a:pt x="2495148" y="0"/>
                </a:lnTo>
                <a:lnTo>
                  <a:pt x="2495148" y="1228861"/>
                </a:lnTo>
                <a:lnTo>
                  <a:pt x="0" y="12288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63841" y="896189"/>
            <a:ext cx="3769947" cy="8494621"/>
          </a:xfrm>
          <a:custGeom>
            <a:avLst/>
            <a:gdLst/>
            <a:ahLst/>
            <a:cxnLst/>
            <a:rect r="r" b="b" t="t" l="l"/>
            <a:pathLst>
              <a:path h="8494621" w="3769947">
                <a:moveTo>
                  <a:pt x="0" y="0"/>
                </a:moveTo>
                <a:lnTo>
                  <a:pt x="3769947" y="0"/>
                </a:lnTo>
                <a:lnTo>
                  <a:pt x="3769947" y="8494622"/>
                </a:lnTo>
                <a:lnTo>
                  <a:pt x="0" y="84946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0">
            <a:off x="0" y="9426820"/>
            <a:ext cx="1609696" cy="617384"/>
          </a:xfrm>
          <a:custGeom>
            <a:avLst/>
            <a:gdLst/>
            <a:ahLst/>
            <a:cxnLst/>
            <a:rect r="r" b="b" t="t" l="l"/>
            <a:pathLst>
              <a:path h="617384" w="1609696">
                <a:moveTo>
                  <a:pt x="0" y="617384"/>
                </a:moveTo>
                <a:lnTo>
                  <a:pt x="1609696" y="617384"/>
                </a:lnTo>
                <a:lnTo>
                  <a:pt x="1609696" y="0"/>
                </a:lnTo>
                <a:lnTo>
                  <a:pt x="0" y="0"/>
                </a:lnTo>
                <a:lnTo>
                  <a:pt x="0" y="617384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133788" y="0"/>
            <a:ext cx="14310915" cy="10044204"/>
          </a:xfrm>
          <a:custGeom>
            <a:avLst/>
            <a:gdLst/>
            <a:ahLst/>
            <a:cxnLst/>
            <a:rect r="r" b="b" t="t" l="l"/>
            <a:pathLst>
              <a:path h="10044204" w="14310915">
                <a:moveTo>
                  <a:pt x="0" y="0"/>
                </a:moveTo>
                <a:lnTo>
                  <a:pt x="14310915" y="0"/>
                </a:lnTo>
                <a:lnTo>
                  <a:pt x="14310915" y="10044204"/>
                </a:lnTo>
                <a:lnTo>
                  <a:pt x="0" y="1004420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EA2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087800" y="-1369159"/>
            <a:ext cx="14294817" cy="14294817"/>
          </a:xfrm>
          <a:custGeom>
            <a:avLst/>
            <a:gdLst/>
            <a:ahLst/>
            <a:cxnLst/>
            <a:rect r="r" b="b" t="t" l="l"/>
            <a:pathLst>
              <a:path h="14294817" w="14294817">
                <a:moveTo>
                  <a:pt x="0" y="0"/>
                </a:moveTo>
                <a:lnTo>
                  <a:pt x="14294818" y="0"/>
                </a:lnTo>
                <a:lnTo>
                  <a:pt x="14294818" y="14294817"/>
                </a:lnTo>
                <a:lnTo>
                  <a:pt x="0" y="142948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606763"/>
            <a:ext cx="16403841" cy="9205488"/>
            <a:chOff x="0" y="0"/>
            <a:chExt cx="4320353" cy="242449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320353" cy="2424491"/>
            </a:xfrm>
            <a:custGeom>
              <a:avLst/>
              <a:gdLst/>
              <a:ahLst/>
              <a:cxnLst/>
              <a:rect r="r" b="b" t="t" l="l"/>
              <a:pathLst>
                <a:path h="2424491" w="4320353">
                  <a:moveTo>
                    <a:pt x="24070" y="0"/>
                  </a:moveTo>
                  <a:lnTo>
                    <a:pt x="4296283" y="0"/>
                  </a:lnTo>
                  <a:cubicBezTo>
                    <a:pt x="4302667" y="0"/>
                    <a:pt x="4308789" y="2536"/>
                    <a:pt x="4313303" y="7050"/>
                  </a:cubicBezTo>
                  <a:cubicBezTo>
                    <a:pt x="4317817" y="11564"/>
                    <a:pt x="4320353" y="17686"/>
                    <a:pt x="4320353" y="24070"/>
                  </a:cubicBezTo>
                  <a:lnTo>
                    <a:pt x="4320353" y="2400421"/>
                  </a:lnTo>
                  <a:cubicBezTo>
                    <a:pt x="4320353" y="2406805"/>
                    <a:pt x="4317817" y="2412927"/>
                    <a:pt x="4313303" y="2417441"/>
                  </a:cubicBezTo>
                  <a:cubicBezTo>
                    <a:pt x="4308789" y="2421955"/>
                    <a:pt x="4302667" y="2424491"/>
                    <a:pt x="4296283" y="2424491"/>
                  </a:cubicBezTo>
                  <a:lnTo>
                    <a:pt x="24070" y="2424491"/>
                  </a:lnTo>
                  <a:cubicBezTo>
                    <a:pt x="17686" y="2424491"/>
                    <a:pt x="11564" y="2421955"/>
                    <a:pt x="7050" y="2417441"/>
                  </a:cubicBezTo>
                  <a:cubicBezTo>
                    <a:pt x="2536" y="2412927"/>
                    <a:pt x="0" y="2406805"/>
                    <a:pt x="0" y="2400421"/>
                  </a:cubicBezTo>
                  <a:lnTo>
                    <a:pt x="0" y="24070"/>
                  </a:lnTo>
                  <a:cubicBezTo>
                    <a:pt x="0" y="17686"/>
                    <a:pt x="2536" y="11564"/>
                    <a:pt x="7050" y="7050"/>
                  </a:cubicBezTo>
                  <a:cubicBezTo>
                    <a:pt x="11564" y="2536"/>
                    <a:pt x="17686" y="0"/>
                    <a:pt x="24070" y="0"/>
                  </a:cubicBezTo>
                  <a:close/>
                </a:path>
              </a:pathLst>
            </a:custGeom>
            <a:solidFill>
              <a:srgbClr val="FFDA8A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320353" cy="24625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-403208" y="7313893"/>
            <a:ext cx="3023552" cy="3143580"/>
          </a:xfrm>
          <a:custGeom>
            <a:avLst/>
            <a:gdLst/>
            <a:ahLst/>
            <a:cxnLst/>
            <a:rect r="r" b="b" t="t" l="l"/>
            <a:pathLst>
              <a:path h="3143580" w="3023552">
                <a:moveTo>
                  <a:pt x="0" y="0"/>
                </a:moveTo>
                <a:lnTo>
                  <a:pt x="3023552" y="0"/>
                </a:lnTo>
                <a:lnTo>
                  <a:pt x="3023552" y="3143580"/>
                </a:lnTo>
                <a:lnTo>
                  <a:pt x="0" y="31435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207354" y="0"/>
            <a:ext cx="3080646" cy="2671760"/>
          </a:xfrm>
          <a:custGeom>
            <a:avLst/>
            <a:gdLst/>
            <a:ahLst/>
            <a:cxnLst/>
            <a:rect r="r" b="b" t="t" l="l"/>
            <a:pathLst>
              <a:path h="2671760" w="3080646">
                <a:moveTo>
                  <a:pt x="0" y="0"/>
                </a:moveTo>
                <a:lnTo>
                  <a:pt x="3080646" y="0"/>
                </a:lnTo>
                <a:lnTo>
                  <a:pt x="3080646" y="2671760"/>
                </a:lnTo>
                <a:lnTo>
                  <a:pt x="0" y="26717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5072724">
            <a:off x="15868833" y="8095862"/>
            <a:ext cx="2433142" cy="2101350"/>
          </a:xfrm>
          <a:custGeom>
            <a:avLst/>
            <a:gdLst/>
            <a:ahLst/>
            <a:cxnLst/>
            <a:rect r="r" b="b" t="t" l="l"/>
            <a:pathLst>
              <a:path h="2101350" w="2433142">
                <a:moveTo>
                  <a:pt x="0" y="0"/>
                </a:moveTo>
                <a:lnTo>
                  <a:pt x="2433142" y="0"/>
                </a:lnTo>
                <a:lnTo>
                  <a:pt x="2433142" y="2101350"/>
                </a:lnTo>
                <a:lnTo>
                  <a:pt x="0" y="21013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796209">
            <a:off x="-1010002" y="426850"/>
            <a:ext cx="5254244" cy="1203699"/>
          </a:xfrm>
          <a:custGeom>
            <a:avLst/>
            <a:gdLst/>
            <a:ahLst/>
            <a:cxnLst/>
            <a:rect r="r" b="b" t="t" l="l"/>
            <a:pathLst>
              <a:path h="1203699" w="5254244">
                <a:moveTo>
                  <a:pt x="0" y="0"/>
                </a:moveTo>
                <a:lnTo>
                  <a:pt x="5254244" y="0"/>
                </a:lnTo>
                <a:lnTo>
                  <a:pt x="5254244" y="1203700"/>
                </a:lnTo>
                <a:lnTo>
                  <a:pt x="0" y="12037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4418907">
            <a:off x="13735605" y="6378536"/>
            <a:ext cx="6133171" cy="4114800"/>
          </a:xfrm>
          <a:custGeom>
            <a:avLst/>
            <a:gdLst/>
            <a:ahLst/>
            <a:cxnLst/>
            <a:rect r="r" b="b" t="t" l="l"/>
            <a:pathLst>
              <a:path h="4114800" w="6133171">
                <a:moveTo>
                  <a:pt x="0" y="0"/>
                </a:moveTo>
                <a:lnTo>
                  <a:pt x="6133171" y="0"/>
                </a:lnTo>
                <a:lnTo>
                  <a:pt x="613317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4418907">
            <a:off x="14018819" y="6828283"/>
            <a:ext cx="6133171" cy="4114800"/>
          </a:xfrm>
          <a:custGeom>
            <a:avLst/>
            <a:gdLst/>
            <a:ahLst/>
            <a:cxnLst/>
            <a:rect r="r" b="b" t="t" l="l"/>
            <a:pathLst>
              <a:path h="4114800" w="6133171">
                <a:moveTo>
                  <a:pt x="0" y="0"/>
                </a:moveTo>
                <a:lnTo>
                  <a:pt x="6133170" y="0"/>
                </a:lnTo>
                <a:lnTo>
                  <a:pt x="61331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4418907">
            <a:off x="-1584391" y="-665003"/>
            <a:ext cx="6133171" cy="4114800"/>
          </a:xfrm>
          <a:custGeom>
            <a:avLst/>
            <a:gdLst/>
            <a:ahLst/>
            <a:cxnLst/>
            <a:rect r="r" b="b" t="t" l="l"/>
            <a:pathLst>
              <a:path h="4114800" w="6133171">
                <a:moveTo>
                  <a:pt x="0" y="0"/>
                </a:moveTo>
                <a:lnTo>
                  <a:pt x="6133170" y="0"/>
                </a:lnTo>
                <a:lnTo>
                  <a:pt x="61331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4418907">
            <a:off x="-1958017" y="-1028700"/>
            <a:ext cx="6133171" cy="4114800"/>
          </a:xfrm>
          <a:custGeom>
            <a:avLst/>
            <a:gdLst/>
            <a:ahLst/>
            <a:cxnLst/>
            <a:rect r="r" b="b" t="t" l="l"/>
            <a:pathLst>
              <a:path h="4114800" w="6133171">
                <a:moveTo>
                  <a:pt x="0" y="0"/>
                </a:moveTo>
                <a:lnTo>
                  <a:pt x="6133170" y="0"/>
                </a:lnTo>
                <a:lnTo>
                  <a:pt x="61331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5504213" y="302495"/>
            <a:ext cx="7279574" cy="1089902"/>
            <a:chOff x="0" y="0"/>
            <a:chExt cx="1917254" cy="28705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917254" cy="287053"/>
            </a:xfrm>
            <a:custGeom>
              <a:avLst/>
              <a:gdLst/>
              <a:ahLst/>
              <a:cxnLst/>
              <a:rect r="r" b="b" t="t" l="l"/>
              <a:pathLst>
                <a:path h="287053" w="1917254">
                  <a:moveTo>
                    <a:pt x="54239" y="0"/>
                  </a:moveTo>
                  <a:lnTo>
                    <a:pt x="1863015" y="0"/>
                  </a:lnTo>
                  <a:cubicBezTo>
                    <a:pt x="1877400" y="0"/>
                    <a:pt x="1891196" y="5714"/>
                    <a:pt x="1901368" y="15886"/>
                  </a:cubicBezTo>
                  <a:cubicBezTo>
                    <a:pt x="1911540" y="26058"/>
                    <a:pt x="1917254" y="39854"/>
                    <a:pt x="1917254" y="54239"/>
                  </a:cubicBezTo>
                  <a:lnTo>
                    <a:pt x="1917254" y="232813"/>
                  </a:lnTo>
                  <a:cubicBezTo>
                    <a:pt x="1917254" y="262769"/>
                    <a:pt x="1892970" y="287053"/>
                    <a:pt x="1863015" y="287053"/>
                  </a:cubicBezTo>
                  <a:lnTo>
                    <a:pt x="54239" y="287053"/>
                  </a:lnTo>
                  <a:cubicBezTo>
                    <a:pt x="39854" y="287053"/>
                    <a:pt x="26058" y="281338"/>
                    <a:pt x="15886" y="271166"/>
                  </a:cubicBezTo>
                  <a:cubicBezTo>
                    <a:pt x="5714" y="260994"/>
                    <a:pt x="0" y="247198"/>
                    <a:pt x="0" y="232813"/>
                  </a:cubicBezTo>
                  <a:lnTo>
                    <a:pt x="0" y="54239"/>
                  </a:lnTo>
                  <a:cubicBezTo>
                    <a:pt x="0" y="24284"/>
                    <a:pt x="24284" y="0"/>
                    <a:pt x="54239" y="0"/>
                  </a:cubicBezTo>
                  <a:close/>
                </a:path>
              </a:pathLst>
            </a:custGeom>
            <a:solidFill>
              <a:srgbClr val="FF814B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1917254" cy="3251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15967020" y="-385860"/>
            <a:ext cx="2761661" cy="2681321"/>
          </a:xfrm>
          <a:custGeom>
            <a:avLst/>
            <a:gdLst/>
            <a:ahLst/>
            <a:cxnLst/>
            <a:rect r="r" b="b" t="t" l="l"/>
            <a:pathLst>
              <a:path h="2681321" w="2761661">
                <a:moveTo>
                  <a:pt x="0" y="0"/>
                </a:moveTo>
                <a:lnTo>
                  <a:pt x="2761661" y="0"/>
                </a:lnTo>
                <a:lnTo>
                  <a:pt x="2761661" y="2681321"/>
                </a:lnTo>
                <a:lnTo>
                  <a:pt x="0" y="268132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2699999">
            <a:off x="-811771" y="8337364"/>
            <a:ext cx="2761661" cy="2681321"/>
          </a:xfrm>
          <a:custGeom>
            <a:avLst/>
            <a:gdLst/>
            <a:ahLst/>
            <a:cxnLst/>
            <a:rect r="r" b="b" t="t" l="l"/>
            <a:pathLst>
              <a:path h="2681321" w="2761661">
                <a:moveTo>
                  <a:pt x="0" y="0"/>
                </a:moveTo>
                <a:lnTo>
                  <a:pt x="2761661" y="0"/>
                </a:lnTo>
                <a:lnTo>
                  <a:pt x="2761661" y="2681321"/>
                </a:lnTo>
                <a:lnTo>
                  <a:pt x="0" y="268132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569060" y="2664980"/>
            <a:ext cx="16778791" cy="4898156"/>
          </a:xfrm>
          <a:custGeom>
            <a:avLst/>
            <a:gdLst/>
            <a:ahLst/>
            <a:cxnLst/>
            <a:rect r="r" b="b" t="t" l="l"/>
            <a:pathLst>
              <a:path h="4898156" w="16778791">
                <a:moveTo>
                  <a:pt x="0" y="0"/>
                </a:moveTo>
                <a:lnTo>
                  <a:pt x="16778790" y="0"/>
                </a:lnTo>
                <a:lnTo>
                  <a:pt x="16778790" y="4898156"/>
                </a:lnTo>
                <a:lnTo>
                  <a:pt x="0" y="48981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EA2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06018" y="-1375172"/>
            <a:ext cx="14294817" cy="14294817"/>
          </a:xfrm>
          <a:custGeom>
            <a:avLst/>
            <a:gdLst/>
            <a:ahLst/>
            <a:cxnLst/>
            <a:rect r="r" b="b" t="t" l="l"/>
            <a:pathLst>
              <a:path h="14294817" w="14294817">
                <a:moveTo>
                  <a:pt x="0" y="0"/>
                </a:moveTo>
                <a:lnTo>
                  <a:pt x="14294817" y="0"/>
                </a:lnTo>
                <a:lnTo>
                  <a:pt x="14294817" y="14294817"/>
                </a:lnTo>
                <a:lnTo>
                  <a:pt x="0" y="142948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307352" y="-1746921"/>
            <a:ext cx="12078386" cy="13780843"/>
            <a:chOff x="0" y="0"/>
            <a:chExt cx="3181139" cy="362952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181139" cy="3629522"/>
            </a:xfrm>
            <a:custGeom>
              <a:avLst/>
              <a:gdLst/>
              <a:ahLst/>
              <a:cxnLst/>
              <a:rect r="r" b="b" t="t" l="l"/>
              <a:pathLst>
                <a:path h="3629522" w="3181139">
                  <a:moveTo>
                    <a:pt x="32690" y="0"/>
                  </a:moveTo>
                  <a:lnTo>
                    <a:pt x="3148449" y="0"/>
                  </a:lnTo>
                  <a:cubicBezTo>
                    <a:pt x="3157119" y="0"/>
                    <a:pt x="3165434" y="3444"/>
                    <a:pt x="3171564" y="9575"/>
                  </a:cubicBezTo>
                  <a:cubicBezTo>
                    <a:pt x="3177695" y="15705"/>
                    <a:pt x="3181139" y="24020"/>
                    <a:pt x="3181139" y="32690"/>
                  </a:cubicBezTo>
                  <a:lnTo>
                    <a:pt x="3181139" y="3596833"/>
                  </a:lnTo>
                  <a:cubicBezTo>
                    <a:pt x="3181139" y="3614887"/>
                    <a:pt x="3166503" y="3629522"/>
                    <a:pt x="3148449" y="3629522"/>
                  </a:cubicBezTo>
                  <a:lnTo>
                    <a:pt x="32690" y="3629522"/>
                  </a:lnTo>
                  <a:cubicBezTo>
                    <a:pt x="24020" y="3629522"/>
                    <a:pt x="15705" y="3626078"/>
                    <a:pt x="9575" y="3619948"/>
                  </a:cubicBezTo>
                  <a:cubicBezTo>
                    <a:pt x="3444" y="3613817"/>
                    <a:pt x="0" y="3605502"/>
                    <a:pt x="0" y="3596833"/>
                  </a:cubicBezTo>
                  <a:lnTo>
                    <a:pt x="0" y="32690"/>
                  </a:lnTo>
                  <a:cubicBezTo>
                    <a:pt x="0" y="24020"/>
                    <a:pt x="3444" y="15705"/>
                    <a:pt x="9575" y="9575"/>
                  </a:cubicBezTo>
                  <a:cubicBezTo>
                    <a:pt x="15705" y="3444"/>
                    <a:pt x="24020" y="0"/>
                    <a:pt x="32690" y="0"/>
                  </a:cubicBezTo>
                  <a:close/>
                </a:path>
              </a:pathLst>
            </a:custGeom>
            <a:solidFill>
              <a:srgbClr val="FFDA8A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181139" cy="36676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970380">
            <a:off x="15557269" y="6523103"/>
            <a:ext cx="2730731" cy="3300884"/>
          </a:xfrm>
          <a:custGeom>
            <a:avLst/>
            <a:gdLst/>
            <a:ahLst/>
            <a:cxnLst/>
            <a:rect r="r" b="b" t="t" l="l"/>
            <a:pathLst>
              <a:path h="3300884" w="2730731">
                <a:moveTo>
                  <a:pt x="0" y="0"/>
                </a:moveTo>
                <a:lnTo>
                  <a:pt x="2730731" y="0"/>
                </a:lnTo>
                <a:lnTo>
                  <a:pt x="2730731" y="3300883"/>
                </a:lnTo>
                <a:lnTo>
                  <a:pt x="0" y="33008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12893768" y="-1028700"/>
            <a:ext cx="6133171" cy="4114800"/>
          </a:xfrm>
          <a:custGeom>
            <a:avLst/>
            <a:gdLst/>
            <a:ahLst/>
            <a:cxnLst/>
            <a:rect r="r" b="b" t="t" l="l"/>
            <a:pathLst>
              <a:path h="4114800" w="6133171">
                <a:moveTo>
                  <a:pt x="0" y="0"/>
                </a:moveTo>
                <a:lnTo>
                  <a:pt x="6133171" y="0"/>
                </a:lnTo>
                <a:lnTo>
                  <a:pt x="613317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0800000">
            <a:off x="12560507" y="-786778"/>
            <a:ext cx="6133171" cy="4114800"/>
          </a:xfrm>
          <a:custGeom>
            <a:avLst/>
            <a:gdLst/>
            <a:ahLst/>
            <a:cxnLst/>
            <a:rect r="r" b="b" t="t" l="l"/>
            <a:pathLst>
              <a:path h="4114800" w="6133171">
                <a:moveTo>
                  <a:pt x="0" y="0"/>
                </a:moveTo>
                <a:lnTo>
                  <a:pt x="6133171" y="0"/>
                </a:lnTo>
                <a:lnTo>
                  <a:pt x="613317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02130" y="0"/>
            <a:ext cx="16877608" cy="9604230"/>
          </a:xfrm>
          <a:custGeom>
            <a:avLst/>
            <a:gdLst/>
            <a:ahLst/>
            <a:cxnLst/>
            <a:rect r="r" b="b" t="t" l="l"/>
            <a:pathLst>
              <a:path h="9604230" w="16877608">
                <a:moveTo>
                  <a:pt x="0" y="0"/>
                </a:moveTo>
                <a:lnTo>
                  <a:pt x="16877608" y="0"/>
                </a:lnTo>
                <a:lnTo>
                  <a:pt x="16877608" y="9604230"/>
                </a:lnTo>
                <a:lnTo>
                  <a:pt x="0" y="960423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0" y="9037595"/>
            <a:ext cx="18281868" cy="1342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42"/>
              </a:lnSpc>
            </a:pPr>
            <a:r>
              <a:rPr lang="en-US" sz="6990">
                <a:solidFill>
                  <a:srgbClr val="D45300"/>
                </a:solidFill>
                <a:latin typeface="Marykate"/>
              </a:rPr>
              <a:t>skema holistik penerapan disiplin positif</a:t>
            </a:r>
          </a:p>
          <a:p>
            <a:pPr algn="ctr">
              <a:lnSpc>
                <a:spcPts val="4250"/>
              </a:lnSpc>
            </a:pPr>
            <a:r>
              <a:rPr lang="en-US" sz="5000">
                <a:solidFill>
                  <a:srgbClr val="D45300"/>
                </a:solidFill>
                <a:latin typeface="Marykate"/>
              </a:rPr>
              <a:t>Jane Nelson (1981) dan KHD (1922)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EA2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996591" y="-1649344"/>
            <a:ext cx="14294817" cy="14294817"/>
          </a:xfrm>
          <a:custGeom>
            <a:avLst/>
            <a:gdLst/>
            <a:ahLst/>
            <a:cxnLst/>
            <a:rect r="r" b="b" t="t" l="l"/>
            <a:pathLst>
              <a:path h="14294817" w="14294817">
                <a:moveTo>
                  <a:pt x="0" y="0"/>
                </a:moveTo>
                <a:lnTo>
                  <a:pt x="14294818" y="0"/>
                </a:lnTo>
                <a:lnTo>
                  <a:pt x="14294818" y="14294817"/>
                </a:lnTo>
                <a:lnTo>
                  <a:pt x="0" y="142948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209610" y="3799612"/>
            <a:ext cx="20206386" cy="7678341"/>
            <a:chOff x="0" y="0"/>
            <a:chExt cx="5321847" cy="202227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321846" cy="2022279"/>
            </a:xfrm>
            <a:custGeom>
              <a:avLst/>
              <a:gdLst/>
              <a:ahLst/>
              <a:cxnLst/>
              <a:rect r="r" b="b" t="t" l="l"/>
              <a:pathLst>
                <a:path h="2022279" w="5321846">
                  <a:moveTo>
                    <a:pt x="19540" y="0"/>
                  </a:moveTo>
                  <a:lnTo>
                    <a:pt x="5302306" y="0"/>
                  </a:lnTo>
                  <a:cubicBezTo>
                    <a:pt x="5307488" y="0"/>
                    <a:pt x="5312459" y="2059"/>
                    <a:pt x="5316123" y="5723"/>
                  </a:cubicBezTo>
                  <a:cubicBezTo>
                    <a:pt x="5319788" y="9388"/>
                    <a:pt x="5321846" y="14358"/>
                    <a:pt x="5321846" y="19540"/>
                  </a:cubicBezTo>
                  <a:lnTo>
                    <a:pt x="5321846" y="2002739"/>
                  </a:lnTo>
                  <a:cubicBezTo>
                    <a:pt x="5321846" y="2007921"/>
                    <a:pt x="5319788" y="2012891"/>
                    <a:pt x="5316123" y="2016556"/>
                  </a:cubicBezTo>
                  <a:cubicBezTo>
                    <a:pt x="5312459" y="2020220"/>
                    <a:pt x="5307488" y="2022279"/>
                    <a:pt x="5302306" y="2022279"/>
                  </a:cubicBezTo>
                  <a:lnTo>
                    <a:pt x="19540" y="2022279"/>
                  </a:lnTo>
                  <a:cubicBezTo>
                    <a:pt x="14358" y="2022279"/>
                    <a:pt x="9388" y="2020220"/>
                    <a:pt x="5723" y="2016556"/>
                  </a:cubicBezTo>
                  <a:cubicBezTo>
                    <a:pt x="2059" y="2012891"/>
                    <a:pt x="0" y="2007921"/>
                    <a:pt x="0" y="2002739"/>
                  </a:cubicBezTo>
                  <a:lnTo>
                    <a:pt x="0" y="19540"/>
                  </a:lnTo>
                  <a:cubicBezTo>
                    <a:pt x="0" y="14358"/>
                    <a:pt x="2059" y="9388"/>
                    <a:pt x="5723" y="5723"/>
                  </a:cubicBezTo>
                  <a:cubicBezTo>
                    <a:pt x="9388" y="2059"/>
                    <a:pt x="14358" y="0"/>
                    <a:pt x="19540" y="0"/>
                  </a:cubicBezTo>
                  <a:close/>
                </a:path>
              </a:pathLst>
            </a:custGeom>
            <a:solidFill>
              <a:srgbClr val="FFDA8A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5321847" cy="20603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5666183" y="7894684"/>
            <a:ext cx="2621817" cy="2483576"/>
          </a:xfrm>
          <a:custGeom>
            <a:avLst/>
            <a:gdLst/>
            <a:ahLst/>
            <a:cxnLst/>
            <a:rect r="r" b="b" t="t" l="l"/>
            <a:pathLst>
              <a:path h="2483576" w="2621817">
                <a:moveTo>
                  <a:pt x="0" y="0"/>
                </a:moveTo>
                <a:lnTo>
                  <a:pt x="2621817" y="0"/>
                </a:lnTo>
                <a:lnTo>
                  <a:pt x="2621817" y="2483575"/>
                </a:lnTo>
                <a:lnTo>
                  <a:pt x="0" y="24835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102675" y="8059342"/>
            <a:ext cx="2657727" cy="2227658"/>
          </a:xfrm>
          <a:custGeom>
            <a:avLst/>
            <a:gdLst/>
            <a:ahLst/>
            <a:cxnLst/>
            <a:rect r="r" b="b" t="t" l="l"/>
            <a:pathLst>
              <a:path h="2227658" w="2657727">
                <a:moveTo>
                  <a:pt x="0" y="0"/>
                </a:moveTo>
                <a:lnTo>
                  <a:pt x="2657726" y="0"/>
                </a:lnTo>
                <a:lnTo>
                  <a:pt x="2657726" y="2227658"/>
                </a:lnTo>
                <a:lnTo>
                  <a:pt x="0" y="22276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1882353">
            <a:off x="12800987" y="6083"/>
            <a:ext cx="7315200" cy="1675846"/>
          </a:xfrm>
          <a:custGeom>
            <a:avLst/>
            <a:gdLst/>
            <a:ahLst/>
            <a:cxnLst/>
            <a:rect r="r" b="b" t="t" l="l"/>
            <a:pathLst>
              <a:path h="1675846" w="7315200">
                <a:moveTo>
                  <a:pt x="0" y="0"/>
                </a:moveTo>
                <a:lnTo>
                  <a:pt x="7315200" y="0"/>
                </a:lnTo>
                <a:lnTo>
                  <a:pt x="7315200" y="1675846"/>
                </a:lnTo>
                <a:lnTo>
                  <a:pt x="0" y="16758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399387" y="1942427"/>
            <a:ext cx="17588664" cy="7941048"/>
          </a:xfrm>
          <a:custGeom>
            <a:avLst/>
            <a:gdLst/>
            <a:ahLst/>
            <a:cxnLst/>
            <a:rect r="r" b="b" t="t" l="l"/>
            <a:pathLst>
              <a:path h="7941048" w="17588664">
                <a:moveTo>
                  <a:pt x="0" y="0"/>
                </a:moveTo>
                <a:lnTo>
                  <a:pt x="17588664" y="0"/>
                </a:lnTo>
                <a:lnTo>
                  <a:pt x="17588664" y="7941047"/>
                </a:lnTo>
                <a:lnTo>
                  <a:pt x="0" y="794104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3700236" y="480369"/>
            <a:ext cx="10986966" cy="15348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60"/>
              </a:lnSpc>
            </a:pPr>
            <a:r>
              <a:rPr lang="en-US" sz="13012">
                <a:solidFill>
                  <a:srgbClr val="D45300"/>
                </a:solidFill>
                <a:latin typeface="Marykate"/>
              </a:rPr>
              <a:t>prinsip konsekuensi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1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3734912"/>
            <a:ext cx="6514570" cy="5523388"/>
            <a:chOff x="0" y="0"/>
            <a:chExt cx="1429389" cy="121191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29389" cy="1211910"/>
            </a:xfrm>
            <a:custGeom>
              <a:avLst/>
              <a:gdLst/>
              <a:ahLst/>
              <a:cxnLst/>
              <a:rect r="r" b="b" t="t" l="l"/>
              <a:pathLst>
                <a:path h="1211910" w="1429389">
                  <a:moveTo>
                    <a:pt x="47536" y="0"/>
                  </a:moveTo>
                  <a:lnTo>
                    <a:pt x="1381853" y="0"/>
                  </a:lnTo>
                  <a:cubicBezTo>
                    <a:pt x="1394461" y="0"/>
                    <a:pt x="1406552" y="5008"/>
                    <a:pt x="1415466" y="13923"/>
                  </a:cubicBezTo>
                  <a:cubicBezTo>
                    <a:pt x="1424381" y="22838"/>
                    <a:pt x="1429389" y="34929"/>
                    <a:pt x="1429389" y="47536"/>
                  </a:cubicBezTo>
                  <a:lnTo>
                    <a:pt x="1429389" y="1164374"/>
                  </a:lnTo>
                  <a:cubicBezTo>
                    <a:pt x="1429389" y="1176981"/>
                    <a:pt x="1424381" y="1189072"/>
                    <a:pt x="1415466" y="1197987"/>
                  </a:cubicBezTo>
                  <a:cubicBezTo>
                    <a:pt x="1406552" y="1206902"/>
                    <a:pt x="1394461" y="1211910"/>
                    <a:pt x="1381853" y="1211910"/>
                  </a:cubicBezTo>
                  <a:lnTo>
                    <a:pt x="47536" y="1211910"/>
                  </a:lnTo>
                  <a:cubicBezTo>
                    <a:pt x="34929" y="1211910"/>
                    <a:pt x="22838" y="1206902"/>
                    <a:pt x="13923" y="1197987"/>
                  </a:cubicBezTo>
                  <a:cubicBezTo>
                    <a:pt x="5008" y="1189072"/>
                    <a:pt x="0" y="1176981"/>
                    <a:pt x="0" y="1164374"/>
                  </a:cubicBezTo>
                  <a:lnTo>
                    <a:pt x="0" y="47536"/>
                  </a:lnTo>
                  <a:cubicBezTo>
                    <a:pt x="0" y="34929"/>
                    <a:pt x="5008" y="22838"/>
                    <a:pt x="13923" y="13923"/>
                  </a:cubicBezTo>
                  <a:cubicBezTo>
                    <a:pt x="22838" y="5008"/>
                    <a:pt x="34929" y="0"/>
                    <a:pt x="47536" y="0"/>
                  </a:cubicBezTo>
                  <a:close/>
                </a:path>
              </a:pathLst>
            </a:custGeom>
            <a:solidFill>
              <a:srgbClr val="FDB89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429389" cy="12500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-257468" y="1633439"/>
            <a:ext cx="2495148" cy="1228861"/>
          </a:xfrm>
          <a:custGeom>
            <a:avLst/>
            <a:gdLst/>
            <a:ahLst/>
            <a:cxnLst/>
            <a:rect r="r" b="b" t="t" l="l"/>
            <a:pathLst>
              <a:path h="1228861" w="2495148">
                <a:moveTo>
                  <a:pt x="0" y="0"/>
                </a:moveTo>
                <a:lnTo>
                  <a:pt x="2495149" y="0"/>
                </a:lnTo>
                <a:lnTo>
                  <a:pt x="2495149" y="1228860"/>
                </a:lnTo>
                <a:lnTo>
                  <a:pt x="0" y="12288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696947">
            <a:off x="-97115" y="8757264"/>
            <a:ext cx="2117983" cy="1808228"/>
          </a:xfrm>
          <a:custGeom>
            <a:avLst/>
            <a:gdLst/>
            <a:ahLst/>
            <a:cxnLst/>
            <a:rect r="r" b="b" t="t" l="l"/>
            <a:pathLst>
              <a:path h="1808228" w="2117983">
                <a:moveTo>
                  <a:pt x="0" y="0"/>
                </a:moveTo>
                <a:lnTo>
                  <a:pt x="2117984" y="0"/>
                </a:lnTo>
                <a:lnTo>
                  <a:pt x="2117984" y="1808228"/>
                </a:lnTo>
                <a:lnTo>
                  <a:pt x="0" y="18082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545131" y="-86986"/>
            <a:ext cx="1714169" cy="3440849"/>
          </a:xfrm>
          <a:custGeom>
            <a:avLst/>
            <a:gdLst/>
            <a:ahLst/>
            <a:cxnLst/>
            <a:rect r="r" b="b" t="t" l="l"/>
            <a:pathLst>
              <a:path h="3440849" w="1714169">
                <a:moveTo>
                  <a:pt x="0" y="0"/>
                </a:moveTo>
                <a:lnTo>
                  <a:pt x="1714169" y="0"/>
                </a:lnTo>
                <a:lnTo>
                  <a:pt x="1714169" y="3440849"/>
                </a:lnTo>
                <a:lnTo>
                  <a:pt x="0" y="34408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2650" y="1729636"/>
            <a:ext cx="18195350" cy="8557364"/>
          </a:xfrm>
          <a:custGeom>
            <a:avLst/>
            <a:gdLst/>
            <a:ahLst/>
            <a:cxnLst/>
            <a:rect r="r" b="b" t="t" l="l"/>
            <a:pathLst>
              <a:path h="8557364" w="18195350">
                <a:moveTo>
                  <a:pt x="0" y="0"/>
                </a:moveTo>
                <a:lnTo>
                  <a:pt x="18195350" y="0"/>
                </a:lnTo>
                <a:lnTo>
                  <a:pt x="18195350" y="8557364"/>
                </a:lnTo>
                <a:lnTo>
                  <a:pt x="0" y="855736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818280" y="-142875"/>
            <a:ext cx="12146252" cy="27212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82"/>
              </a:lnSpc>
            </a:pPr>
            <a:r>
              <a:rPr lang="en-US" sz="7844">
                <a:solidFill>
                  <a:srgbClr val="004F70"/>
                </a:solidFill>
                <a:latin typeface="Atma Bold"/>
              </a:rPr>
              <a:t>tahapan penerapan disiplin positif di sekolah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EA2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087800" y="-1369159"/>
            <a:ext cx="14294817" cy="14294817"/>
          </a:xfrm>
          <a:custGeom>
            <a:avLst/>
            <a:gdLst/>
            <a:ahLst/>
            <a:cxnLst/>
            <a:rect r="r" b="b" t="t" l="l"/>
            <a:pathLst>
              <a:path h="14294817" w="14294817">
                <a:moveTo>
                  <a:pt x="0" y="0"/>
                </a:moveTo>
                <a:lnTo>
                  <a:pt x="14294818" y="0"/>
                </a:lnTo>
                <a:lnTo>
                  <a:pt x="14294818" y="14294817"/>
                </a:lnTo>
                <a:lnTo>
                  <a:pt x="0" y="142948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647871" y="3586480"/>
            <a:ext cx="15174675" cy="5103612"/>
            <a:chOff x="0" y="0"/>
            <a:chExt cx="3996622" cy="134416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996622" cy="1344161"/>
            </a:xfrm>
            <a:custGeom>
              <a:avLst/>
              <a:gdLst/>
              <a:ahLst/>
              <a:cxnLst/>
              <a:rect r="r" b="b" t="t" l="l"/>
              <a:pathLst>
                <a:path h="1344161" w="3996622">
                  <a:moveTo>
                    <a:pt x="26020" y="0"/>
                  </a:moveTo>
                  <a:lnTo>
                    <a:pt x="3970603" y="0"/>
                  </a:lnTo>
                  <a:cubicBezTo>
                    <a:pt x="3984973" y="0"/>
                    <a:pt x="3996622" y="11649"/>
                    <a:pt x="3996622" y="26020"/>
                  </a:cubicBezTo>
                  <a:lnTo>
                    <a:pt x="3996622" y="1318142"/>
                  </a:lnTo>
                  <a:cubicBezTo>
                    <a:pt x="3996622" y="1325043"/>
                    <a:pt x="3993881" y="1331661"/>
                    <a:pt x="3989001" y="1336540"/>
                  </a:cubicBezTo>
                  <a:cubicBezTo>
                    <a:pt x="3984122" y="1341420"/>
                    <a:pt x="3977504" y="1344161"/>
                    <a:pt x="3970603" y="1344161"/>
                  </a:cubicBezTo>
                  <a:lnTo>
                    <a:pt x="26020" y="1344161"/>
                  </a:lnTo>
                  <a:cubicBezTo>
                    <a:pt x="11649" y="1344161"/>
                    <a:pt x="0" y="1332512"/>
                    <a:pt x="0" y="1318142"/>
                  </a:cubicBezTo>
                  <a:lnTo>
                    <a:pt x="0" y="26020"/>
                  </a:lnTo>
                  <a:cubicBezTo>
                    <a:pt x="0" y="11649"/>
                    <a:pt x="11649" y="0"/>
                    <a:pt x="26020" y="0"/>
                  </a:cubicBezTo>
                  <a:close/>
                </a:path>
              </a:pathLst>
            </a:custGeom>
            <a:solidFill>
              <a:srgbClr val="FFDA8A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996622" cy="13822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2737282" y="4596986"/>
            <a:ext cx="5764645" cy="1093028"/>
            <a:chOff x="0" y="0"/>
            <a:chExt cx="1518261" cy="28787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518261" cy="287876"/>
            </a:xfrm>
            <a:custGeom>
              <a:avLst/>
              <a:gdLst/>
              <a:ahLst/>
              <a:cxnLst/>
              <a:rect r="r" b="b" t="t" l="l"/>
              <a:pathLst>
                <a:path h="287876" w="1518261">
                  <a:moveTo>
                    <a:pt x="68493" y="0"/>
                  </a:moveTo>
                  <a:lnTo>
                    <a:pt x="1449768" y="0"/>
                  </a:lnTo>
                  <a:cubicBezTo>
                    <a:pt x="1487595" y="0"/>
                    <a:pt x="1518261" y="30665"/>
                    <a:pt x="1518261" y="68493"/>
                  </a:cubicBezTo>
                  <a:lnTo>
                    <a:pt x="1518261" y="219383"/>
                  </a:lnTo>
                  <a:cubicBezTo>
                    <a:pt x="1518261" y="237548"/>
                    <a:pt x="1511044" y="254970"/>
                    <a:pt x="1498199" y="267814"/>
                  </a:cubicBezTo>
                  <a:cubicBezTo>
                    <a:pt x="1485354" y="280659"/>
                    <a:pt x="1467933" y="287876"/>
                    <a:pt x="1449768" y="287876"/>
                  </a:cubicBezTo>
                  <a:lnTo>
                    <a:pt x="68493" y="287876"/>
                  </a:lnTo>
                  <a:cubicBezTo>
                    <a:pt x="50328" y="287876"/>
                    <a:pt x="32906" y="280659"/>
                    <a:pt x="20061" y="267814"/>
                  </a:cubicBezTo>
                  <a:cubicBezTo>
                    <a:pt x="7216" y="254970"/>
                    <a:pt x="0" y="237548"/>
                    <a:pt x="0" y="219383"/>
                  </a:cubicBezTo>
                  <a:lnTo>
                    <a:pt x="0" y="68493"/>
                  </a:lnTo>
                  <a:cubicBezTo>
                    <a:pt x="0" y="50328"/>
                    <a:pt x="7216" y="32906"/>
                    <a:pt x="20061" y="20061"/>
                  </a:cubicBezTo>
                  <a:cubicBezTo>
                    <a:pt x="32906" y="7216"/>
                    <a:pt x="50328" y="0"/>
                    <a:pt x="68493" y="0"/>
                  </a:cubicBezTo>
                  <a:close/>
                </a:path>
              </a:pathLst>
            </a:custGeom>
            <a:solidFill>
              <a:srgbClr val="FFA326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518261" cy="3259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2362356" y="4394305"/>
            <a:ext cx="1498389" cy="1498389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4530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2737282" y="6625071"/>
            <a:ext cx="5764645" cy="1093028"/>
            <a:chOff x="0" y="0"/>
            <a:chExt cx="1518261" cy="28787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18261" cy="287876"/>
            </a:xfrm>
            <a:custGeom>
              <a:avLst/>
              <a:gdLst/>
              <a:ahLst/>
              <a:cxnLst/>
              <a:rect r="r" b="b" t="t" l="l"/>
              <a:pathLst>
                <a:path h="287876" w="1518261">
                  <a:moveTo>
                    <a:pt x="68493" y="0"/>
                  </a:moveTo>
                  <a:lnTo>
                    <a:pt x="1449768" y="0"/>
                  </a:lnTo>
                  <a:cubicBezTo>
                    <a:pt x="1487595" y="0"/>
                    <a:pt x="1518261" y="30665"/>
                    <a:pt x="1518261" y="68493"/>
                  </a:cubicBezTo>
                  <a:lnTo>
                    <a:pt x="1518261" y="219383"/>
                  </a:lnTo>
                  <a:cubicBezTo>
                    <a:pt x="1518261" y="237548"/>
                    <a:pt x="1511044" y="254970"/>
                    <a:pt x="1498199" y="267814"/>
                  </a:cubicBezTo>
                  <a:cubicBezTo>
                    <a:pt x="1485354" y="280659"/>
                    <a:pt x="1467933" y="287876"/>
                    <a:pt x="1449768" y="287876"/>
                  </a:cubicBezTo>
                  <a:lnTo>
                    <a:pt x="68493" y="287876"/>
                  </a:lnTo>
                  <a:cubicBezTo>
                    <a:pt x="50328" y="287876"/>
                    <a:pt x="32906" y="280659"/>
                    <a:pt x="20061" y="267814"/>
                  </a:cubicBezTo>
                  <a:cubicBezTo>
                    <a:pt x="7216" y="254970"/>
                    <a:pt x="0" y="237548"/>
                    <a:pt x="0" y="219383"/>
                  </a:cubicBezTo>
                  <a:lnTo>
                    <a:pt x="0" y="68493"/>
                  </a:lnTo>
                  <a:cubicBezTo>
                    <a:pt x="0" y="50328"/>
                    <a:pt x="7216" y="32906"/>
                    <a:pt x="20061" y="20061"/>
                  </a:cubicBezTo>
                  <a:cubicBezTo>
                    <a:pt x="32906" y="7216"/>
                    <a:pt x="50328" y="0"/>
                    <a:pt x="68493" y="0"/>
                  </a:cubicBezTo>
                  <a:close/>
                </a:path>
              </a:pathLst>
            </a:custGeom>
            <a:solidFill>
              <a:srgbClr val="FFA326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1518261" cy="3259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2362356" y="6422390"/>
            <a:ext cx="1498389" cy="1498389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4530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0272318" y="4633292"/>
            <a:ext cx="5764645" cy="1093028"/>
            <a:chOff x="0" y="0"/>
            <a:chExt cx="1518261" cy="287876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518261" cy="287876"/>
            </a:xfrm>
            <a:custGeom>
              <a:avLst/>
              <a:gdLst/>
              <a:ahLst/>
              <a:cxnLst/>
              <a:rect r="r" b="b" t="t" l="l"/>
              <a:pathLst>
                <a:path h="287876" w="1518261">
                  <a:moveTo>
                    <a:pt x="68493" y="0"/>
                  </a:moveTo>
                  <a:lnTo>
                    <a:pt x="1449768" y="0"/>
                  </a:lnTo>
                  <a:cubicBezTo>
                    <a:pt x="1487595" y="0"/>
                    <a:pt x="1518261" y="30665"/>
                    <a:pt x="1518261" y="68493"/>
                  </a:cubicBezTo>
                  <a:lnTo>
                    <a:pt x="1518261" y="219383"/>
                  </a:lnTo>
                  <a:cubicBezTo>
                    <a:pt x="1518261" y="237548"/>
                    <a:pt x="1511044" y="254970"/>
                    <a:pt x="1498199" y="267814"/>
                  </a:cubicBezTo>
                  <a:cubicBezTo>
                    <a:pt x="1485354" y="280659"/>
                    <a:pt x="1467933" y="287876"/>
                    <a:pt x="1449768" y="287876"/>
                  </a:cubicBezTo>
                  <a:lnTo>
                    <a:pt x="68493" y="287876"/>
                  </a:lnTo>
                  <a:cubicBezTo>
                    <a:pt x="50328" y="287876"/>
                    <a:pt x="32906" y="280659"/>
                    <a:pt x="20061" y="267814"/>
                  </a:cubicBezTo>
                  <a:cubicBezTo>
                    <a:pt x="7216" y="254970"/>
                    <a:pt x="0" y="237548"/>
                    <a:pt x="0" y="219383"/>
                  </a:cubicBezTo>
                  <a:lnTo>
                    <a:pt x="0" y="68493"/>
                  </a:lnTo>
                  <a:cubicBezTo>
                    <a:pt x="0" y="50328"/>
                    <a:pt x="7216" y="32906"/>
                    <a:pt x="20061" y="20061"/>
                  </a:cubicBezTo>
                  <a:cubicBezTo>
                    <a:pt x="32906" y="7216"/>
                    <a:pt x="50328" y="0"/>
                    <a:pt x="68493" y="0"/>
                  </a:cubicBezTo>
                  <a:close/>
                </a:path>
              </a:pathLst>
            </a:custGeom>
            <a:solidFill>
              <a:srgbClr val="FFA326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38100"/>
              <a:ext cx="1518261" cy="3259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9897391" y="4430611"/>
            <a:ext cx="1498389" cy="1498389"/>
            <a:chOff x="0" y="0"/>
            <a:chExt cx="812800" cy="8128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4530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0272318" y="6625071"/>
            <a:ext cx="5764645" cy="1093028"/>
            <a:chOff x="0" y="0"/>
            <a:chExt cx="1518261" cy="287876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518261" cy="287876"/>
            </a:xfrm>
            <a:custGeom>
              <a:avLst/>
              <a:gdLst/>
              <a:ahLst/>
              <a:cxnLst/>
              <a:rect r="r" b="b" t="t" l="l"/>
              <a:pathLst>
                <a:path h="287876" w="1518261">
                  <a:moveTo>
                    <a:pt x="68493" y="0"/>
                  </a:moveTo>
                  <a:lnTo>
                    <a:pt x="1449768" y="0"/>
                  </a:lnTo>
                  <a:cubicBezTo>
                    <a:pt x="1487595" y="0"/>
                    <a:pt x="1518261" y="30665"/>
                    <a:pt x="1518261" y="68493"/>
                  </a:cubicBezTo>
                  <a:lnTo>
                    <a:pt x="1518261" y="219383"/>
                  </a:lnTo>
                  <a:cubicBezTo>
                    <a:pt x="1518261" y="237548"/>
                    <a:pt x="1511044" y="254970"/>
                    <a:pt x="1498199" y="267814"/>
                  </a:cubicBezTo>
                  <a:cubicBezTo>
                    <a:pt x="1485354" y="280659"/>
                    <a:pt x="1467933" y="287876"/>
                    <a:pt x="1449768" y="287876"/>
                  </a:cubicBezTo>
                  <a:lnTo>
                    <a:pt x="68493" y="287876"/>
                  </a:lnTo>
                  <a:cubicBezTo>
                    <a:pt x="50328" y="287876"/>
                    <a:pt x="32906" y="280659"/>
                    <a:pt x="20061" y="267814"/>
                  </a:cubicBezTo>
                  <a:cubicBezTo>
                    <a:pt x="7216" y="254970"/>
                    <a:pt x="0" y="237548"/>
                    <a:pt x="0" y="219383"/>
                  </a:cubicBezTo>
                  <a:lnTo>
                    <a:pt x="0" y="68493"/>
                  </a:lnTo>
                  <a:cubicBezTo>
                    <a:pt x="0" y="50328"/>
                    <a:pt x="7216" y="32906"/>
                    <a:pt x="20061" y="20061"/>
                  </a:cubicBezTo>
                  <a:cubicBezTo>
                    <a:pt x="32906" y="7216"/>
                    <a:pt x="50328" y="0"/>
                    <a:pt x="68493" y="0"/>
                  </a:cubicBezTo>
                  <a:close/>
                </a:path>
              </a:pathLst>
            </a:custGeom>
            <a:solidFill>
              <a:srgbClr val="FFA326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26" id="26"/>
            <p:cNvSpPr txBox="true"/>
            <p:nvPr/>
          </p:nvSpPr>
          <p:spPr>
            <a:xfrm>
              <a:off x="0" y="-38100"/>
              <a:ext cx="1518261" cy="3259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9897391" y="6422390"/>
            <a:ext cx="1498389" cy="1498389"/>
            <a:chOff x="0" y="0"/>
            <a:chExt cx="812800" cy="8128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4530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9" id="29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30" id="30"/>
          <p:cNvSpPr/>
          <p:nvPr/>
        </p:nvSpPr>
        <p:spPr>
          <a:xfrm flipH="false" flipV="false" rot="0">
            <a:off x="14876457" y="-376858"/>
            <a:ext cx="3411543" cy="4114800"/>
          </a:xfrm>
          <a:custGeom>
            <a:avLst/>
            <a:gdLst/>
            <a:ahLst/>
            <a:cxnLst/>
            <a:rect r="r" b="b" t="t" l="l"/>
            <a:pathLst>
              <a:path h="4114800" w="3411543">
                <a:moveTo>
                  <a:pt x="0" y="0"/>
                </a:moveTo>
                <a:lnTo>
                  <a:pt x="3411543" y="0"/>
                </a:lnTo>
                <a:lnTo>
                  <a:pt x="341154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-666081" y="7093184"/>
            <a:ext cx="3777631" cy="3193816"/>
          </a:xfrm>
          <a:custGeom>
            <a:avLst/>
            <a:gdLst/>
            <a:ahLst/>
            <a:cxnLst/>
            <a:rect r="r" b="b" t="t" l="l"/>
            <a:pathLst>
              <a:path h="3193816" w="3777631">
                <a:moveTo>
                  <a:pt x="0" y="0"/>
                </a:moveTo>
                <a:lnTo>
                  <a:pt x="3777632" y="0"/>
                </a:lnTo>
                <a:lnTo>
                  <a:pt x="3777632" y="3193816"/>
                </a:lnTo>
                <a:lnTo>
                  <a:pt x="0" y="319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769929" y="-568931"/>
            <a:ext cx="2127788" cy="2955261"/>
          </a:xfrm>
          <a:custGeom>
            <a:avLst/>
            <a:gdLst/>
            <a:ahLst/>
            <a:cxnLst/>
            <a:rect r="r" b="b" t="t" l="l"/>
            <a:pathLst>
              <a:path h="2955261" w="2127788">
                <a:moveTo>
                  <a:pt x="0" y="0"/>
                </a:moveTo>
                <a:lnTo>
                  <a:pt x="2127788" y="0"/>
                </a:lnTo>
                <a:lnTo>
                  <a:pt x="2127788" y="2955261"/>
                </a:lnTo>
                <a:lnTo>
                  <a:pt x="0" y="29552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3" id="33"/>
          <p:cNvSpPr txBox="true"/>
          <p:nvPr/>
        </p:nvSpPr>
        <p:spPr>
          <a:xfrm rot="0">
            <a:off x="4084310" y="1088583"/>
            <a:ext cx="10301798" cy="1611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450"/>
              </a:lnSpc>
            </a:pPr>
            <a:r>
              <a:rPr lang="en-US" sz="13471">
                <a:solidFill>
                  <a:srgbClr val="D45300"/>
                </a:solidFill>
                <a:latin typeface="Marykate"/>
              </a:rPr>
              <a:t>pengkondisian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4121687" y="4530312"/>
            <a:ext cx="5022313" cy="1206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74"/>
              </a:lnSpc>
            </a:pPr>
            <a:r>
              <a:rPr lang="en-US" sz="3481">
                <a:solidFill>
                  <a:srgbClr val="000000"/>
                </a:solidFill>
                <a:latin typeface="Dekko"/>
              </a:rPr>
              <a:t>melakukan pengenalan terkait disiplin positif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4121687" y="6871110"/>
            <a:ext cx="4162942" cy="5973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74"/>
              </a:lnSpc>
            </a:pPr>
            <a:r>
              <a:rPr lang="en-US" sz="3481">
                <a:solidFill>
                  <a:srgbClr val="000000"/>
                </a:solidFill>
                <a:latin typeface="Dekko"/>
              </a:rPr>
              <a:t>membuat perencaaan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1395781" y="4879331"/>
            <a:ext cx="4380241" cy="5973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74"/>
              </a:lnSpc>
            </a:pPr>
            <a:r>
              <a:rPr lang="en-US" sz="3481">
                <a:solidFill>
                  <a:srgbClr val="000000"/>
                </a:solidFill>
                <a:latin typeface="Dekko"/>
              </a:rPr>
              <a:t>sosialisasi stakeholder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1395781" y="6566310"/>
            <a:ext cx="4380241" cy="1206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74"/>
              </a:lnSpc>
            </a:pPr>
            <a:r>
              <a:rPr lang="en-US" sz="3481">
                <a:solidFill>
                  <a:srgbClr val="000000"/>
                </a:solidFill>
                <a:latin typeface="Dekko"/>
              </a:rPr>
              <a:t>membangun komitmen bersama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2634740" y="4480892"/>
            <a:ext cx="953621" cy="13989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471"/>
              </a:lnSpc>
            </a:pPr>
            <a:r>
              <a:rPr lang="en-US" sz="8193">
                <a:solidFill>
                  <a:srgbClr val="FFFFFF"/>
                </a:solidFill>
                <a:latin typeface="Dekko"/>
              </a:rPr>
              <a:t>1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2634740" y="6472671"/>
            <a:ext cx="953621" cy="13989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471"/>
              </a:lnSpc>
            </a:pPr>
            <a:r>
              <a:rPr lang="en-US" sz="8193">
                <a:solidFill>
                  <a:srgbClr val="FFFFFF"/>
                </a:solidFill>
                <a:latin typeface="Dekko"/>
              </a:rPr>
              <a:t>2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0169776" y="4404131"/>
            <a:ext cx="953621" cy="13989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471"/>
              </a:lnSpc>
            </a:pPr>
            <a:r>
              <a:rPr lang="en-US" sz="8193">
                <a:solidFill>
                  <a:srgbClr val="FFFFFF"/>
                </a:solidFill>
                <a:latin typeface="Dekko"/>
              </a:rPr>
              <a:t>3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0169776" y="6488403"/>
            <a:ext cx="953621" cy="13989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471"/>
              </a:lnSpc>
            </a:pPr>
            <a:r>
              <a:rPr lang="en-US" sz="8193">
                <a:solidFill>
                  <a:srgbClr val="FFFFFF"/>
                </a:solidFill>
                <a:latin typeface="Dekko"/>
              </a:rPr>
              <a:t>4</a:t>
            </a:r>
          </a:p>
        </p:txBody>
      </p:sp>
      <p:sp>
        <p:nvSpPr>
          <p:cNvPr name="Freeform 42" id="42"/>
          <p:cNvSpPr/>
          <p:nvPr/>
        </p:nvSpPr>
        <p:spPr>
          <a:xfrm flipH="false" flipV="false" rot="7037041">
            <a:off x="13832455" y="7087821"/>
            <a:ext cx="6133171" cy="4114800"/>
          </a:xfrm>
          <a:custGeom>
            <a:avLst/>
            <a:gdLst/>
            <a:ahLst/>
            <a:cxnLst/>
            <a:rect r="r" b="b" t="t" l="l"/>
            <a:pathLst>
              <a:path h="4114800" w="6133171">
                <a:moveTo>
                  <a:pt x="0" y="0"/>
                </a:moveTo>
                <a:lnTo>
                  <a:pt x="6133171" y="0"/>
                </a:lnTo>
                <a:lnTo>
                  <a:pt x="613317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7037041">
            <a:off x="14192715" y="7503823"/>
            <a:ext cx="6133171" cy="4114800"/>
          </a:xfrm>
          <a:custGeom>
            <a:avLst/>
            <a:gdLst/>
            <a:ahLst/>
            <a:cxnLst/>
            <a:rect r="r" b="b" t="t" l="l"/>
            <a:pathLst>
              <a:path h="4114800" w="6133171">
                <a:moveTo>
                  <a:pt x="0" y="0"/>
                </a:moveTo>
                <a:lnTo>
                  <a:pt x="6133170" y="0"/>
                </a:lnTo>
                <a:lnTo>
                  <a:pt x="61331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EA2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06018" y="-1375172"/>
            <a:ext cx="14294817" cy="14294817"/>
          </a:xfrm>
          <a:custGeom>
            <a:avLst/>
            <a:gdLst/>
            <a:ahLst/>
            <a:cxnLst/>
            <a:rect r="r" b="b" t="t" l="l"/>
            <a:pathLst>
              <a:path h="14294817" w="14294817">
                <a:moveTo>
                  <a:pt x="0" y="0"/>
                </a:moveTo>
                <a:lnTo>
                  <a:pt x="14294817" y="0"/>
                </a:lnTo>
                <a:lnTo>
                  <a:pt x="14294817" y="14294817"/>
                </a:lnTo>
                <a:lnTo>
                  <a:pt x="0" y="142948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307352" y="-1746921"/>
            <a:ext cx="12078386" cy="13780843"/>
            <a:chOff x="0" y="0"/>
            <a:chExt cx="3181139" cy="362952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181139" cy="3629522"/>
            </a:xfrm>
            <a:custGeom>
              <a:avLst/>
              <a:gdLst/>
              <a:ahLst/>
              <a:cxnLst/>
              <a:rect r="r" b="b" t="t" l="l"/>
              <a:pathLst>
                <a:path h="3629522" w="3181139">
                  <a:moveTo>
                    <a:pt x="32690" y="0"/>
                  </a:moveTo>
                  <a:lnTo>
                    <a:pt x="3148449" y="0"/>
                  </a:lnTo>
                  <a:cubicBezTo>
                    <a:pt x="3157119" y="0"/>
                    <a:pt x="3165434" y="3444"/>
                    <a:pt x="3171564" y="9575"/>
                  </a:cubicBezTo>
                  <a:cubicBezTo>
                    <a:pt x="3177695" y="15705"/>
                    <a:pt x="3181139" y="24020"/>
                    <a:pt x="3181139" y="32690"/>
                  </a:cubicBezTo>
                  <a:lnTo>
                    <a:pt x="3181139" y="3596833"/>
                  </a:lnTo>
                  <a:cubicBezTo>
                    <a:pt x="3181139" y="3614887"/>
                    <a:pt x="3166503" y="3629522"/>
                    <a:pt x="3148449" y="3629522"/>
                  </a:cubicBezTo>
                  <a:lnTo>
                    <a:pt x="32690" y="3629522"/>
                  </a:lnTo>
                  <a:cubicBezTo>
                    <a:pt x="24020" y="3629522"/>
                    <a:pt x="15705" y="3626078"/>
                    <a:pt x="9575" y="3619948"/>
                  </a:cubicBezTo>
                  <a:cubicBezTo>
                    <a:pt x="3444" y="3613817"/>
                    <a:pt x="0" y="3605502"/>
                    <a:pt x="0" y="3596833"/>
                  </a:cubicBezTo>
                  <a:lnTo>
                    <a:pt x="0" y="32690"/>
                  </a:lnTo>
                  <a:cubicBezTo>
                    <a:pt x="0" y="24020"/>
                    <a:pt x="3444" y="15705"/>
                    <a:pt x="9575" y="9575"/>
                  </a:cubicBezTo>
                  <a:cubicBezTo>
                    <a:pt x="15705" y="3444"/>
                    <a:pt x="24020" y="0"/>
                    <a:pt x="32690" y="0"/>
                  </a:cubicBezTo>
                  <a:close/>
                </a:path>
              </a:pathLst>
            </a:custGeom>
            <a:solidFill>
              <a:srgbClr val="FFDA8A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181139" cy="36676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6" id="6"/>
          <p:cNvSpPr/>
          <p:nvPr/>
        </p:nvSpPr>
        <p:spPr>
          <a:xfrm flipV="true">
            <a:off x="10233314" y="1350408"/>
            <a:ext cx="0" cy="736092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7" id="7"/>
          <p:cNvGrpSpPr/>
          <p:nvPr/>
        </p:nvGrpSpPr>
        <p:grpSpPr>
          <a:xfrm rot="0">
            <a:off x="9760044" y="1028700"/>
            <a:ext cx="946538" cy="946538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14B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9760044" y="3511964"/>
            <a:ext cx="946538" cy="946538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14B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9798144" y="5995228"/>
            <a:ext cx="946538" cy="946538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14B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9798144" y="8475291"/>
            <a:ext cx="946538" cy="946538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14B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-970380">
            <a:off x="4809270" y="6599038"/>
            <a:ext cx="2730731" cy="3300884"/>
          </a:xfrm>
          <a:custGeom>
            <a:avLst/>
            <a:gdLst/>
            <a:ahLst/>
            <a:cxnLst/>
            <a:rect r="r" b="b" t="t" l="l"/>
            <a:pathLst>
              <a:path h="3300884" w="2730731">
                <a:moveTo>
                  <a:pt x="0" y="0"/>
                </a:moveTo>
                <a:lnTo>
                  <a:pt x="2730731" y="0"/>
                </a:lnTo>
                <a:lnTo>
                  <a:pt x="2730731" y="3300883"/>
                </a:lnTo>
                <a:lnTo>
                  <a:pt x="0" y="33008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6132" y="6801087"/>
            <a:ext cx="3395204" cy="3413825"/>
          </a:xfrm>
          <a:custGeom>
            <a:avLst/>
            <a:gdLst/>
            <a:ahLst/>
            <a:cxnLst/>
            <a:rect r="r" b="b" t="t" l="l"/>
            <a:pathLst>
              <a:path h="3413825" w="3395204">
                <a:moveTo>
                  <a:pt x="0" y="0"/>
                </a:moveTo>
                <a:lnTo>
                  <a:pt x="3395204" y="0"/>
                </a:lnTo>
                <a:lnTo>
                  <a:pt x="3395204" y="3413825"/>
                </a:lnTo>
                <a:lnTo>
                  <a:pt x="0" y="34138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762144" y="450875"/>
            <a:ext cx="5278383" cy="12637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989"/>
              </a:lnSpc>
            </a:pPr>
            <a:r>
              <a:rPr lang="en-US" sz="10575">
                <a:solidFill>
                  <a:srgbClr val="D45300"/>
                </a:solidFill>
                <a:latin typeface="Marykate"/>
              </a:rPr>
              <a:t>konsolidasi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8460028" y="1194422"/>
            <a:ext cx="1367943" cy="6321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3714">
                <a:solidFill>
                  <a:srgbClr val="000000"/>
                </a:solidFill>
                <a:latin typeface="Dekko"/>
              </a:rPr>
              <a:t>1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8460028" y="3631049"/>
            <a:ext cx="1367943" cy="6321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3714">
                <a:solidFill>
                  <a:srgbClr val="000000"/>
                </a:solidFill>
                <a:latin typeface="Dekko"/>
              </a:rPr>
              <a:t>2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8460028" y="6067676"/>
            <a:ext cx="1367943" cy="6321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3714">
                <a:solidFill>
                  <a:srgbClr val="000000"/>
                </a:solidFill>
                <a:latin typeface="Dekko"/>
              </a:rPr>
              <a:t>3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8460028" y="8504303"/>
            <a:ext cx="1367943" cy="6321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3714">
                <a:solidFill>
                  <a:srgbClr val="000000"/>
                </a:solidFill>
                <a:latin typeface="Dekko"/>
              </a:rPr>
              <a:t>4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1097108" y="768277"/>
            <a:ext cx="3593320" cy="1206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74"/>
              </a:lnSpc>
            </a:pPr>
            <a:r>
              <a:rPr lang="en-US" sz="3481">
                <a:solidFill>
                  <a:srgbClr val="000000"/>
                </a:solidFill>
                <a:latin typeface="Dekko"/>
              </a:rPr>
              <a:t>deklarasi displin positif di sekolah</a:t>
            </a:r>
          </a:p>
        </p:txBody>
      </p:sp>
      <p:sp>
        <p:nvSpPr>
          <p:cNvPr name="Freeform 27" id="27"/>
          <p:cNvSpPr/>
          <p:nvPr/>
        </p:nvSpPr>
        <p:spPr>
          <a:xfrm flipH="false" flipV="false" rot="-10800000">
            <a:off x="12893768" y="-1028700"/>
            <a:ext cx="6133171" cy="4114800"/>
          </a:xfrm>
          <a:custGeom>
            <a:avLst/>
            <a:gdLst/>
            <a:ahLst/>
            <a:cxnLst/>
            <a:rect r="r" b="b" t="t" l="l"/>
            <a:pathLst>
              <a:path h="4114800" w="6133171">
                <a:moveTo>
                  <a:pt x="0" y="0"/>
                </a:moveTo>
                <a:lnTo>
                  <a:pt x="6133171" y="0"/>
                </a:lnTo>
                <a:lnTo>
                  <a:pt x="613317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-10800000">
            <a:off x="12560507" y="-786778"/>
            <a:ext cx="6133171" cy="4114800"/>
          </a:xfrm>
          <a:custGeom>
            <a:avLst/>
            <a:gdLst/>
            <a:ahLst/>
            <a:cxnLst/>
            <a:rect r="r" b="b" t="t" l="l"/>
            <a:pathLst>
              <a:path h="4114800" w="6133171">
                <a:moveTo>
                  <a:pt x="0" y="0"/>
                </a:moveTo>
                <a:lnTo>
                  <a:pt x="6133171" y="0"/>
                </a:lnTo>
                <a:lnTo>
                  <a:pt x="613317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0">
            <a:off x="11097108" y="3251822"/>
            <a:ext cx="6162192" cy="1206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74"/>
              </a:lnSpc>
            </a:pPr>
            <a:r>
              <a:rPr lang="en-US" sz="3481">
                <a:solidFill>
                  <a:srgbClr val="000000"/>
                </a:solidFill>
                <a:latin typeface="Dekko"/>
              </a:rPr>
              <a:t>penyusunan mekanisme penanganan kasus disiplin positif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1135208" y="6067676"/>
            <a:ext cx="4054484" cy="18165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74"/>
              </a:lnSpc>
            </a:pPr>
            <a:r>
              <a:rPr lang="en-US" sz="3481">
                <a:solidFill>
                  <a:srgbClr val="000000"/>
                </a:solidFill>
                <a:latin typeface="Dekko"/>
              </a:rPr>
              <a:t>melakukan pelatihan substantif terkait displin positif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0763847" y="8097345"/>
            <a:ext cx="7929831" cy="1206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74"/>
              </a:lnSpc>
            </a:pPr>
            <a:r>
              <a:rPr lang="en-US" sz="3481">
                <a:solidFill>
                  <a:srgbClr val="000000"/>
                </a:solidFill>
                <a:latin typeface="Dekko"/>
              </a:rPr>
              <a:t>melaksanakan lokakarya tentang substansi pendekatan disiplin positif di sekolah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762144" y="1647983"/>
            <a:ext cx="5278383" cy="3580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Bold"/>
              </a:rPr>
              <a:t>bertujuan untuk menyiapkan daya dukung  untuk pelaksanaan gerakan disiplin positif untuk sekolah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EA2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087800" y="-1369159"/>
            <a:ext cx="14294817" cy="14294817"/>
          </a:xfrm>
          <a:custGeom>
            <a:avLst/>
            <a:gdLst/>
            <a:ahLst/>
            <a:cxnLst/>
            <a:rect r="r" b="b" t="t" l="l"/>
            <a:pathLst>
              <a:path h="14294817" w="14294817">
                <a:moveTo>
                  <a:pt x="0" y="0"/>
                </a:moveTo>
                <a:lnTo>
                  <a:pt x="14294818" y="0"/>
                </a:lnTo>
                <a:lnTo>
                  <a:pt x="14294818" y="14294817"/>
                </a:lnTo>
                <a:lnTo>
                  <a:pt x="0" y="142948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647871" y="3586480"/>
            <a:ext cx="15174675" cy="5103612"/>
            <a:chOff x="0" y="0"/>
            <a:chExt cx="3996622" cy="134416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996622" cy="1344161"/>
            </a:xfrm>
            <a:custGeom>
              <a:avLst/>
              <a:gdLst/>
              <a:ahLst/>
              <a:cxnLst/>
              <a:rect r="r" b="b" t="t" l="l"/>
              <a:pathLst>
                <a:path h="1344161" w="3996622">
                  <a:moveTo>
                    <a:pt x="26020" y="0"/>
                  </a:moveTo>
                  <a:lnTo>
                    <a:pt x="3970603" y="0"/>
                  </a:lnTo>
                  <a:cubicBezTo>
                    <a:pt x="3984973" y="0"/>
                    <a:pt x="3996622" y="11649"/>
                    <a:pt x="3996622" y="26020"/>
                  </a:cubicBezTo>
                  <a:lnTo>
                    <a:pt x="3996622" y="1318142"/>
                  </a:lnTo>
                  <a:cubicBezTo>
                    <a:pt x="3996622" y="1325043"/>
                    <a:pt x="3993881" y="1331661"/>
                    <a:pt x="3989001" y="1336540"/>
                  </a:cubicBezTo>
                  <a:cubicBezTo>
                    <a:pt x="3984122" y="1341420"/>
                    <a:pt x="3977504" y="1344161"/>
                    <a:pt x="3970603" y="1344161"/>
                  </a:cubicBezTo>
                  <a:lnTo>
                    <a:pt x="26020" y="1344161"/>
                  </a:lnTo>
                  <a:cubicBezTo>
                    <a:pt x="11649" y="1344161"/>
                    <a:pt x="0" y="1332512"/>
                    <a:pt x="0" y="1318142"/>
                  </a:cubicBezTo>
                  <a:lnTo>
                    <a:pt x="0" y="26020"/>
                  </a:lnTo>
                  <a:cubicBezTo>
                    <a:pt x="0" y="11649"/>
                    <a:pt x="11649" y="0"/>
                    <a:pt x="26020" y="0"/>
                  </a:cubicBezTo>
                  <a:close/>
                </a:path>
              </a:pathLst>
            </a:custGeom>
            <a:solidFill>
              <a:srgbClr val="FFDA8A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996622" cy="13822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3424729" y="4293740"/>
            <a:ext cx="659581" cy="659581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4530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424729" y="5285124"/>
            <a:ext cx="659581" cy="659581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4530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3424729" y="6276508"/>
            <a:ext cx="659581" cy="659581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4530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3424729" y="7267893"/>
            <a:ext cx="659581" cy="659581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4530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pic>
        <p:nvPicPr>
          <p:cNvPr name="Picture 18" id="18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1564736" y="4110338"/>
            <a:ext cx="3612786" cy="1144049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1564736" y="5042890"/>
            <a:ext cx="3612786" cy="1144049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1564736" y="6093106"/>
            <a:ext cx="3612786" cy="1144049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1564736" y="7139849"/>
            <a:ext cx="3612786" cy="1144049"/>
          </a:xfrm>
          <a:prstGeom prst="rect">
            <a:avLst/>
          </a:prstGeom>
        </p:spPr>
      </p:pic>
      <p:sp>
        <p:nvSpPr>
          <p:cNvPr name="Freeform 22" id="22"/>
          <p:cNvSpPr/>
          <p:nvPr/>
        </p:nvSpPr>
        <p:spPr>
          <a:xfrm flipH="false" flipV="false" rot="0">
            <a:off x="3485274" y="4227703"/>
            <a:ext cx="599036" cy="521161"/>
          </a:xfrm>
          <a:custGeom>
            <a:avLst/>
            <a:gdLst/>
            <a:ahLst/>
            <a:cxnLst/>
            <a:rect r="r" b="b" t="t" l="l"/>
            <a:pathLst>
              <a:path h="521161" w="599036">
                <a:moveTo>
                  <a:pt x="0" y="0"/>
                </a:moveTo>
                <a:lnTo>
                  <a:pt x="599036" y="0"/>
                </a:lnTo>
                <a:lnTo>
                  <a:pt x="599036" y="521161"/>
                </a:lnTo>
                <a:lnTo>
                  <a:pt x="0" y="5211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3485274" y="5252106"/>
            <a:ext cx="599036" cy="521161"/>
          </a:xfrm>
          <a:custGeom>
            <a:avLst/>
            <a:gdLst/>
            <a:ahLst/>
            <a:cxnLst/>
            <a:rect r="r" b="b" t="t" l="l"/>
            <a:pathLst>
              <a:path h="521161" w="599036">
                <a:moveTo>
                  <a:pt x="0" y="0"/>
                </a:moveTo>
                <a:lnTo>
                  <a:pt x="599036" y="0"/>
                </a:lnTo>
                <a:lnTo>
                  <a:pt x="599036" y="521161"/>
                </a:lnTo>
                <a:lnTo>
                  <a:pt x="0" y="5211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3485274" y="6276508"/>
            <a:ext cx="599036" cy="521161"/>
          </a:xfrm>
          <a:custGeom>
            <a:avLst/>
            <a:gdLst/>
            <a:ahLst/>
            <a:cxnLst/>
            <a:rect r="r" b="b" t="t" l="l"/>
            <a:pathLst>
              <a:path h="521161" w="599036">
                <a:moveTo>
                  <a:pt x="0" y="0"/>
                </a:moveTo>
                <a:lnTo>
                  <a:pt x="599036" y="0"/>
                </a:lnTo>
                <a:lnTo>
                  <a:pt x="599036" y="521161"/>
                </a:lnTo>
                <a:lnTo>
                  <a:pt x="0" y="5211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3485274" y="7300911"/>
            <a:ext cx="599036" cy="521161"/>
          </a:xfrm>
          <a:custGeom>
            <a:avLst/>
            <a:gdLst/>
            <a:ahLst/>
            <a:cxnLst/>
            <a:rect r="r" b="b" t="t" l="l"/>
            <a:pathLst>
              <a:path h="521161" w="599036">
                <a:moveTo>
                  <a:pt x="0" y="0"/>
                </a:moveTo>
                <a:lnTo>
                  <a:pt x="599036" y="0"/>
                </a:lnTo>
                <a:lnTo>
                  <a:pt x="599036" y="521161"/>
                </a:lnTo>
                <a:lnTo>
                  <a:pt x="0" y="5211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5695676" y="5944705"/>
            <a:ext cx="3127248" cy="4114800"/>
          </a:xfrm>
          <a:custGeom>
            <a:avLst/>
            <a:gdLst/>
            <a:ahLst/>
            <a:cxnLst/>
            <a:rect r="r" b="b" t="t" l="l"/>
            <a:pathLst>
              <a:path h="4114800" w="3127248">
                <a:moveTo>
                  <a:pt x="0" y="0"/>
                </a:moveTo>
                <a:lnTo>
                  <a:pt x="3127248" y="0"/>
                </a:lnTo>
                <a:lnTo>
                  <a:pt x="31272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-1310674">
            <a:off x="-1569800" y="-293893"/>
            <a:ext cx="7315200" cy="1888652"/>
          </a:xfrm>
          <a:custGeom>
            <a:avLst/>
            <a:gdLst/>
            <a:ahLst/>
            <a:cxnLst/>
            <a:rect r="r" b="b" t="t" l="l"/>
            <a:pathLst>
              <a:path h="1888652" w="7315200">
                <a:moveTo>
                  <a:pt x="0" y="0"/>
                </a:moveTo>
                <a:lnTo>
                  <a:pt x="7315200" y="0"/>
                </a:lnTo>
                <a:lnTo>
                  <a:pt x="7315200" y="1888652"/>
                </a:lnTo>
                <a:lnTo>
                  <a:pt x="0" y="188865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8" id="28"/>
          <p:cNvSpPr txBox="true"/>
          <p:nvPr/>
        </p:nvSpPr>
        <p:spPr>
          <a:xfrm rot="0">
            <a:off x="2319726" y="346229"/>
            <a:ext cx="13830965" cy="1611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450"/>
              </a:lnSpc>
            </a:pPr>
            <a:r>
              <a:rPr lang="en-US" sz="13471">
                <a:solidFill>
                  <a:srgbClr val="D45300"/>
                </a:solidFill>
                <a:latin typeface="Marykate"/>
              </a:rPr>
              <a:t>tahap implementasi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4404571" y="4286750"/>
            <a:ext cx="6679354" cy="5973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74"/>
              </a:lnSpc>
            </a:pPr>
            <a:r>
              <a:rPr lang="en-US" sz="3481">
                <a:solidFill>
                  <a:srgbClr val="000000"/>
                </a:solidFill>
                <a:latin typeface="Dekko"/>
              </a:rPr>
              <a:t>membuat media kampanye di sekolah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4404571" y="4989696"/>
            <a:ext cx="7129886" cy="1206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74"/>
              </a:lnSpc>
            </a:pPr>
            <a:r>
              <a:rPr lang="en-US" sz="3481">
                <a:solidFill>
                  <a:srgbClr val="000000"/>
                </a:solidFill>
                <a:latin typeface="Dekko"/>
              </a:rPr>
              <a:t>membuat review dan revisi peraturan sekolah menggunakan bahasa positif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4404571" y="6302243"/>
            <a:ext cx="7461231" cy="1206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74"/>
              </a:lnSpc>
            </a:pPr>
            <a:r>
              <a:rPr lang="en-US" sz="3481">
                <a:solidFill>
                  <a:srgbClr val="000000"/>
                </a:solidFill>
                <a:latin typeface="Dekko"/>
              </a:rPr>
              <a:t>mengoptimalkan media2 ekskul dalam perwujudan disiplin positif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4404571" y="7433004"/>
            <a:ext cx="7129886" cy="5973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74"/>
              </a:lnSpc>
            </a:pPr>
            <a:r>
              <a:rPr lang="en-US" sz="3481">
                <a:solidFill>
                  <a:srgbClr val="000000"/>
                </a:solidFill>
                <a:latin typeface="Dekko"/>
              </a:rPr>
              <a:t>Membuat dokumentasi kegiatan disiplin</a:t>
            </a:r>
          </a:p>
        </p:txBody>
      </p:sp>
      <p:sp>
        <p:nvSpPr>
          <p:cNvPr name="Freeform 33" id="33"/>
          <p:cNvSpPr/>
          <p:nvPr/>
        </p:nvSpPr>
        <p:spPr>
          <a:xfrm flipH="false" flipV="false" rot="-10800000">
            <a:off x="12712907" y="-634378"/>
            <a:ext cx="6133171" cy="4114800"/>
          </a:xfrm>
          <a:custGeom>
            <a:avLst/>
            <a:gdLst/>
            <a:ahLst/>
            <a:cxnLst/>
            <a:rect r="r" b="b" t="t" l="l"/>
            <a:pathLst>
              <a:path h="4114800" w="6133171">
                <a:moveTo>
                  <a:pt x="0" y="0"/>
                </a:moveTo>
                <a:lnTo>
                  <a:pt x="6133171" y="0"/>
                </a:lnTo>
                <a:lnTo>
                  <a:pt x="613317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-10800000">
            <a:off x="13036180" y="-1033145"/>
            <a:ext cx="6133171" cy="4114800"/>
          </a:xfrm>
          <a:custGeom>
            <a:avLst/>
            <a:gdLst/>
            <a:ahLst/>
            <a:cxnLst/>
            <a:rect r="r" b="b" t="t" l="l"/>
            <a:pathLst>
              <a:path h="4114800" w="6133171">
                <a:moveTo>
                  <a:pt x="0" y="0"/>
                </a:moveTo>
                <a:lnTo>
                  <a:pt x="6133170" y="0"/>
                </a:lnTo>
                <a:lnTo>
                  <a:pt x="61331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-10800000">
            <a:off x="-2348379" y="7300911"/>
            <a:ext cx="6133171" cy="4114800"/>
          </a:xfrm>
          <a:custGeom>
            <a:avLst/>
            <a:gdLst/>
            <a:ahLst/>
            <a:cxnLst/>
            <a:rect r="r" b="b" t="t" l="l"/>
            <a:pathLst>
              <a:path h="4114800" w="6133171">
                <a:moveTo>
                  <a:pt x="0" y="0"/>
                </a:moveTo>
                <a:lnTo>
                  <a:pt x="6133171" y="0"/>
                </a:lnTo>
                <a:lnTo>
                  <a:pt x="613317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-10800000">
            <a:off x="-2553686" y="7597683"/>
            <a:ext cx="6133171" cy="4114800"/>
          </a:xfrm>
          <a:custGeom>
            <a:avLst/>
            <a:gdLst/>
            <a:ahLst/>
            <a:cxnLst/>
            <a:rect r="r" b="b" t="t" l="l"/>
            <a:pathLst>
              <a:path h="4114800" w="6133171">
                <a:moveTo>
                  <a:pt x="0" y="0"/>
                </a:moveTo>
                <a:lnTo>
                  <a:pt x="6133171" y="0"/>
                </a:lnTo>
                <a:lnTo>
                  <a:pt x="613317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7" id="37"/>
          <p:cNvSpPr txBox="true"/>
          <p:nvPr/>
        </p:nvSpPr>
        <p:spPr>
          <a:xfrm rot="0">
            <a:off x="1647871" y="1939290"/>
            <a:ext cx="15174675" cy="14198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000000"/>
                </a:solidFill>
                <a:latin typeface="Open Sans Bold"/>
              </a:rPr>
              <a:t>tahap penerapan secara menyeluruh dan pengintegrasian dalam proses belajar mengajar di kelas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1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90107" y="834203"/>
            <a:ext cx="13830263" cy="8618594"/>
            <a:chOff x="0" y="0"/>
            <a:chExt cx="3034557" cy="189104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034557" cy="1891042"/>
            </a:xfrm>
            <a:custGeom>
              <a:avLst/>
              <a:gdLst/>
              <a:ahLst/>
              <a:cxnLst/>
              <a:rect r="r" b="b" t="t" l="l"/>
              <a:pathLst>
                <a:path h="1891042" w="3034557">
                  <a:moveTo>
                    <a:pt x="22391" y="0"/>
                  </a:moveTo>
                  <a:lnTo>
                    <a:pt x="3012165" y="0"/>
                  </a:lnTo>
                  <a:cubicBezTo>
                    <a:pt x="3018104" y="0"/>
                    <a:pt x="3023799" y="2359"/>
                    <a:pt x="3027998" y="6558"/>
                  </a:cubicBezTo>
                  <a:cubicBezTo>
                    <a:pt x="3032197" y="10757"/>
                    <a:pt x="3034557" y="16453"/>
                    <a:pt x="3034557" y="22391"/>
                  </a:cubicBezTo>
                  <a:lnTo>
                    <a:pt x="3034557" y="1868651"/>
                  </a:lnTo>
                  <a:cubicBezTo>
                    <a:pt x="3034557" y="1881017"/>
                    <a:pt x="3024532" y="1891042"/>
                    <a:pt x="3012165" y="1891042"/>
                  </a:cubicBezTo>
                  <a:lnTo>
                    <a:pt x="22391" y="1891042"/>
                  </a:lnTo>
                  <a:cubicBezTo>
                    <a:pt x="16453" y="1891042"/>
                    <a:pt x="10757" y="1888683"/>
                    <a:pt x="6558" y="1884484"/>
                  </a:cubicBezTo>
                  <a:cubicBezTo>
                    <a:pt x="2359" y="1880285"/>
                    <a:pt x="0" y="1874589"/>
                    <a:pt x="0" y="1868651"/>
                  </a:cubicBezTo>
                  <a:lnTo>
                    <a:pt x="0" y="22391"/>
                  </a:lnTo>
                  <a:cubicBezTo>
                    <a:pt x="0" y="10025"/>
                    <a:pt x="10025" y="0"/>
                    <a:pt x="22391" y="0"/>
                  </a:cubicBezTo>
                  <a:close/>
                </a:path>
              </a:pathLst>
            </a:custGeom>
            <a:solidFill>
              <a:srgbClr val="F3DDD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3034557" cy="19291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-257468" y="1633439"/>
            <a:ext cx="2495148" cy="1228861"/>
          </a:xfrm>
          <a:custGeom>
            <a:avLst/>
            <a:gdLst/>
            <a:ahLst/>
            <a:cxnLst/>
            <a:rect r="r" b="b" t="t" l="l"/>
            <a:pathLst>
              <a:path h="1228861" w="2495148">
                <a:moveTo>
                  <a:pt x="0" y="0"/>
                </a:moveTo>
                <a:lnTo>
                  <a:pt x="2495149" y="0"/>
                </a:lnTo>
                <a:lnTo>
                  <a:pt x="2495149" y="1228860"/>
                </a:lnTo>
                <a:lnTo>
                  <a:pt x="0" y="12288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3608605" y="1380600"/>
            <a:ext cx="713008" cy="7006420"/>
            <a:chOff x="0" y="0"/>
            <a:chExt cx="950678" cy="9341893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0"/>
              <a:ext cx="950678" cy="938176"/>
              <a:chOff x="0" y="0"/>
              <a:chExt cx="132924" cy="131176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132924" cy="131176"/>
              </a:xfrm>
              <a:custGeom>
                <a:avLst/>
                <a:gdLst/>
                <a:ahLst/>
                <a:cxnLst/>
                <a:rect r="r" b="b" t="t" l="l"/>
                <a:pathLst>
                  <a:path h="131176" w="132924">
                    <a:moveTo>
                      <a:pt x="65588" y="0"/>
                    </a:moveTo>
                    <a:lnTo>
                      <a:pt x="67336" y="0"/>
                    </a:lnTo>
                    <a:cubicBezTo>
                      <a:pt x="84731" y="0"/>
                      <a:pt x="101414" y="6910"/>
                      <a:pt x="113714" y="19210"/>
                    </a:cubicBezTo>
                    <a:cubicBezTo>
                      <a:pt x="126014" y="31510"/>
                      <a:pt x="132924" y="48193"/>
                      <a:pt x="132924" y="65588"/>
                    </a:cubicBezTo>
                    <a:lnTo>
                      <a:pt x="132924" y="65588"/>
                    </a:lnTo>
                    <a:cubicBezTo>
                      <a:pt x="132924" y="101811"/>
                      <a:pt x="103559" y="131176"/>
                      <a:pt x="67336" y="131176"/>
                    </a:cubicBezTo>
                    <a:lnTo>
                      <a:pt x="65588" y="131176"/>
                    </a:lnTo>
                    <a:cubicBezTo>
                      <a:pt x="29365" y="131176"/>
                      <a:pt x="0" y="101811"/>
                      <a:pt x="0" y="65588"/>
                    </a:cubicBezTo>
                    <a:lnTo>
                      <a:pt x="0" y="65588"/>
                    </a:lnTo>
                    <a:cubicBezTo>
                      <a:pt x="0" y="29365"/>
                      <a:pt x="29365" y="0"/>
                      <a:pt x="65588" y="0"/>
                    </a:cubicBezTo>
                    <a:close/>
                  </a:path>
                </a:pathLst>
              </a:custGeom>
              <a:solidFill>
                <a:srgbClr val="FAF1F0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38100"/>
                <a:ext cx="132924" cy="16927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0">
              <a:off x="0" y="1400620"/>
              <a:ext cx="950678" cy="938176"/>
              <a:chOff x="0" y="0"/>
              <a:chExt cx="132924" cy="131176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32924" cy="131176"/>
              </a:xfrm>
              <a:custGeom>
                <a:avLst/>
                <a:gdLst/>
                <a:ahLst/>
                <a:cxnLst/>
                <a:rect r="r" b="b" t="t" l="l"/>
                <a:pathLst>
                  <a:path h="131176" w="132924">
                    <a:moveTo>
                      <a:pt x="65588" y="0"/>
                    </a:moveTo>
                    <a:lnTo>
                      <a:pt x="67336" y="0"/>
                    </a:lnTo>
                    <a:cubicBezTo>
                      <a:pt x="84731" y="0"/>
                      <a:pt x="101414" y="6910"/>
                      <a:pt x="113714" y="19210"/>
                    </a:cubicBezTo>
                    <a:cubicBezTo>
                      <a:pt x="126014" y="31510"/>
                      <a:pt x="132924" y="48193"/>
                      <a:pt x="132924" y="65588"/>
                    </a:cubicBezTo>
                    <a:lnTo>
                      <a:pt x="132924" y="65588"/>
                    </a:lnTo>
                    <a:cubicBezTo>
                      <a:pt x="132924" y="101811"/>
                      <a:pt x="103559" y="131176"/>
                      <a:pt x="67336" y="131176"/>
                    </a:cubicBezTo>
                    <a:lnTo>
                      <a:pt x="65588" y="131176"/>
                    </a:lnTo>
                    <a:cubicBezTo>
                      <a:pt x="29365" y="131176"/>
                      <a:pt x="0" y="101811"/>
                      <a:pt x="0" y="65588"/>
                    </a:cubicBezTo>
                    <a:lnTo>
                      <a:pt x="0" y="65588"/>
                    </a:lnTo>
                    <a:cubicBezTo>
                      <a:pt x="0" y="29365"/>
                      <a:pt x="29365" y="0"/>
                      <a:pt x="65588" y="0"/>
                    </a:cubicBezTo>
                    <a:close/>
                  </a:path>
                </a:pathLst>
              </a:custGeom>
              <a:solidFill>
                <a:srgbClr val="FAF1F0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38100"/>
                <a:ext cx="132924" cy="16927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0" y="2801239"/>
              <a:ext cx="950678" cy="938176"/>
              <a:chOff x="0" y="0"/>
              <a:chExt cx="132924" cy="131176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32924" cy="131176"/>
              </a:xfrm>
              <a:custGeom>
                <a:avLst/>
                <a:gdLst/>
                <a:ahLst/>
                <a:cxnLst/>
                <a:rect r="r" b="b" t="t" l="l"/>
                <a:pathLst>
                  <a:path h="131176" w="132924">
                    <a:moveTo>
                      <a:pt x="65588" y="0"/>
                    </a:moveTo>
                    <a:lnTo>
                      <a:pt x="67336" y="0"/>
                    </a:lnTo>
                    <a:cubicBezTo>
                      <a:pt x="84731" y="0"/>
                      <a:pt x="101414" y="6910"/>
                      <a:pt x="113714" y="19210"/>
                    </a:cubicBezTo>
                    <a:cubicBezTo>
                      <a:pt x="126014" y="31510"/>
                      <a:pt x="132924" y="48193"/>
                      <a:pt x="132924" y="65588"/>
                    </a:cubicBezTo>
                    <a:lnTo>
                      <a:pt x="132924" y="65588"/>
                    </a:lnTo>
                    <a:cubicBezTo>
                      <a:pt x="132924" y="101811"/>
                      <a:pt x="103559" y="131176"/>
                      <a:pt x="67336" y="131176"/>
                    </a:cubicBezTo>
                    <a:lnTo>
                      <a:pt x="65588" y="131176"/>
                    </a:lnTo>
                    <a:cubicBezTo>
                      <a:pt x="29365" y="131176"/>
                      <a:pt x="0" y="101811"/>
                      <a:pt x="0" y="65588"/>
                    </a:cubicBezTo>
                    <a:lnTo>
                      <a:pt x="0" y="65588"/>
                    </a:lnTo>
                    <a:cubicBezTo>
                      <a:pt x="0" y="29365"/>
                      <a:pt x="29365" y="0"/>
                      <a:pt x="65588" y="0"/>
                    </a:cubicBezTo>
                    <a:close/>
                  </a:path>
                </a:pathLst>
              </a:custGeom>
              <a:solidFill>
                <a:srgbClr val="FAF1F0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38100"/>
                <a:ext cx="132924" cy="16927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0" y="4201859"/>
              <a:ext cx="950678" cy="938176"/>
              <a:chOff x="0" y="0"/>
              <a:chExt cx="132924" cy="131176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32924" cy="131176"/>
              </a:xfrm>
              <a:custGeom>
                <a:avLst/>
                <a:gdLst/>
                <a:ahLst/>
                <a:cxnLst/>
                <a:rect r="r" b="b" t="t" l="l"/>
                <a:pathLst>
                  <a:path h="131176" w="132924">
                    <a:moveTo>
                      <a:pt x="65588" y="0"/>
                    </a:moveTo>
                    <a:lnTo>
                      <a:pt x="67336" y="0"/>
                    </a:lnTo>
                    <a:cubicBezTo>
                      <a:pt x="84731" y="0"/>
                      <a:pt x="101414" y="6910"/>
                      <a:pt x="113714" y="19210"/>
                    </a:cubicBezTo>
                    <a:cubicBezTo>
                      <a:pt x="126014" y="31510"/>
                      <a:pt x="132924" y="48193"/>
                      <a:pt x="132924" y="65588"/>
                    </a:cubicBezTo>
                    <a:lnTo>
                      <a:pt x="132924" y="65588"/>
                    </a:lnTo>
                    <a:cubicBezTo>
                      <a:pt x="132924" y="101811"/>
                      <a:pt x="103559" y="131176"/>
                      <a:pt x="67336" y="131176"/>
                    </a:cubicBezTo>
                    <a:lnTo>
                      <a:pt x="65588" y="131176"/>
                    </a:lnTo>
                    <a:cubicBezTo>
                      <a:pt x="29365" y="131176"/>
                      <a:pt x="0" y="101811"/>
                      <a:pt x="0" y="65588"/>
                    </a:cubicBezTo>
                    <a:lnTo>
                      <a:pt x="0" y="65588"/>
                    </a:lnTo>
                    <a:cubicBezTo>
                      <a:pt x="0" y="29365"/>
                      <a:pt x="29365" y="0"/>
                      <a:pt x="65588" y="0"/>
                    </a:cubicBezTo>
                    <a:close/>
                  </a:path>
                </a:pathLst>
              </a:custGeom>
              <a:solidFill>
                <a:srgbClr val="FAF1F0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38100"/>
                <a:ext cx="132924" cy="16927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0" y="5602478"/>
              <a:ext cx="950678" cy="938176"/>
              <a:chOff x="0" y="0"/>
              <a:chExt cx="132924" cy="131176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32924" cy="131176"/>
              </a:xfrm>
              <a:custGeom>
                <a:avLst/>
                <a:gdLst/>
                <a:ahLst/>
                <a:cxnLst/>
                <a:rect r="r" b="b" t="t" l="l"/>
                <a:pathLst>
                  <a:path h="131176" w="132924">
                    <a:moveTo>
                      <a:pt x="65588" y="0"/>
                    </a:moveTo>
                    <a:lnTo>
                      <a:pt x="67336" y="0"/>
                    </a:lnTo>
                    <a:cubicBezTo>
                      <a:pt x="84731" y="0"/>
                      <a:pt x="101414" y="6910"/>
                      <a:pt x="113714" y="19210"/>
                    </a:cubicBezTo>
                    <a:cubicBezTo>
                      <a:pt x="126014" y="31510"/>
                      <a:pt x="132924" y="48193"/>
                      <a:pt x="132924" y="65588"/>
                    </a:cubicBezTo>
                    <a:lnTo>
                      <a:pt x="132924" y="65588"/>
                    </a:lnTo>
                    <a:cubicBezTo>
                      <a:pt x="132924" y="101811"/>
                      <a:pt x="103559" y="131176"/>
                      <a:pt x="67336" y="131176"/>
                    </a:cubicBezTo>
                    <a:lnTo>
                      <a:pt x="65588" y="131176"/>
                    </a:lnTo>
                    <a:cubicBezTo>
                      <a:pt x="29365" y="131176"/>
                      <a:pt x="0" y="101811"/>
                      <a:pt x="0" y="65588"/>
                    </a:cubicBezTo>
                    <a:lnTo>
                      <a:pt x="0" y="65588"/>
                    </a:lnTo>
                    <a:cubicBezTo>
                      <a:pt x="0" y="29365"/>
                      <a:pt x="29365" y="0"/>
                      <a:pt x="65588" y="0"/>
                    </a:cubicBezTo>
                    <a:close/>
                  </a:path>
                </a:pathLst>
              </a:custGeom>
              <a:solidFill>
                <a:srgbClr val="FAF1F0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-38100"/>
                <a:ext cx="132924" cy="16927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grpSp>
          <p:nvGrpSpPr>
            <p:cNvPr name="Group 22" id="22"/>
            <p:cNvGrpSpPr/>
            <p:nvPr/>
          </p:nvGrpSpPr>
          <p:grpSpPr>
            <a:xfrm rot="0">
              <a:off x="0" y="7003098"/>
              <a:ext cx="950678" cy="938176"/>
              <a:chOff x="0" y="0"/>
              <a:chExt cx="132924" cy="131176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132924" cy="131176"/>
              </a:xfrm>
              <a:custGeom>
                <a:avLst/>
                <a:gdLst/>
                <a:ahLst/>
                <a:cxnLst/>
                <a:rect r="r" b="b" t="t" l="l"/>
                <a:pathLst>
                  <a:path h="131176" w="132924">
                    <a:moveTo>
                      <a:pt x="65588" y="0"/>
                    </a:moveTo>
                    <a:lnTo>
                      <a:pt x="67336" y="0"/>
                    </a:lnTo>
                    <a:cubicBezTo>
                      <a:pt x="84731" y="0"/>
                      <a:pt x="101414" y="6910"/>
                      <a:pt x="113714" y="19210"/>
                    </a:cubicBezTo>
                    <a:cubicBezTo>
                      <a:pt x="126014" y="31510"/>
                      <a:pt x="132924" y="48193"/>
                      <a:pt x="132924" y="65588"/>
                    </a:cubicBezTo>
                    <a:lnTo>
                      <a:pt x="132924" y="65588"/>
                    </a:lnTo>
                    <a:cubicBezTo>
                      <a:pt x="132924" y="101811"/>
                      <a:pt x="103559" y="131176"/>
                      <a:pt x="67336" y="131176"/>
                    </a:cubicBezTo>
                    <a:lnTo>
                      <a:pt x="65588" y="131176"/>
                    </a:lnTo>
                    <a:cubicBezTo>
                      <a:pt x="29365" y="131176"/>
                      <a:pt x="0" y="101811"/>
                      <a:pt x="0" y="65588"/>
                    </a:cubicBezTo>
                    <a:lnTo>
                      <a:pt x="0" y="65588"/>
                    </a:lnTo>
                    <a:cubicBezTo>
                      <a:pt x="0" y="29365"/>
                      <a:pt x="29365" y="0"/>
                      <a:pt x="65588" y="0"/>
                    </a:cubicBezTo>
                    <a:close/>
                  </a:path>
                </a:pathLst>
              </a:custGeom>
              <a:solidFill>
                <a:srgbClr val="FAF1F0"/>
              </a:solidFill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0" y="-38100"/>
                <a:ext cx="132924" cy="16927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grpSp>
          <p:nvGrpSpPr>
            <p:cNvPr name="Group 25" id="25"/>
            <p:cNvGrpSpPr/>
            <p:nvPr/>
          </p:nvGrpSpPr>
          <p:grpSpPr>
            <a:xfrm rot="0">
              <a:off x="0" y="8403717"/>
              <a:ext cx="950678" cy="938176"/>
              <a:chOff x="0" y="0"/>
              <a:chExt cx="132924" cy="131176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132924" cy="131176"/>
              </a:xfrm>
              <a:custGeom>
                <a:avLst/>
                <a:gdLst/>
                <a:ahLst/>
                <a:cxnLst/>
                <a:rect r="r" b="b" t="t" l="l"/>
                <a:pathLst>
                  <a:path h="131176" w="132924">
                    <a:moveTo>
                      <a:pt x="65588" y="0"/>
                    </a:moveTo>
                    <a:lnTo>
                      <a:pt x="67336" y="0"/>
                    </a:lnTo>
                    <a:cubicBezTo>
                      <a:pt x="84731" y="0"/>
                      <a:pt x="101414" y="6910"/>
                      <a:pt x="113714" y="19210"/>
                    </a:cubicBezTo>
                    <a:cubicBezTo>
                      <a:pt x="126014" y="31510"/>
                      <a:pt x="132924" y="48193"/>
                      <a:pt x="132924" y="65588"/>
                    </a:cubicBezTo>
                    <a:lnTo>
                      <a:pt x="132924" y="65588"/>
                    </a:lnTo>
                    <a:cubicBezTo>
                      <a:pt x="132924" y="101811"/>
                      <a:pt x="103559" y="131176"/>
                      <a:pt x="67336" y="131176"/>
                    </a:cubicBezTo>
                    <a:lnTo>
                      <a:pt x="65588" y="131176"/>
                    </a:lnTo>
                    <a:cubicBezTo>
                      <a:pt x="29365" y="131176"/>
                      <a:pt x="0" y="101811"/>
                      <a:pt x="0" y="65588"/>
                    </a:cubicBezTo>
                    <a:lnTo>
                      <a:pt x="0" y="65588"/>
                    </a:lnTo>
                    <a:cubicBezTo>
                      <a:pt x="0" y="29365"/>
                      <a:pt x="29365" y="0"/>
                      <a:pt x="65588" y="0"/>
                    </a:cubicBezTo>
                    <a:close/>
                  </a:path>
                </a:pathLst>
              </a:custGeom>
              <a:solidFill>
                <a:srgbClr val="FAF1F0"/>
              </a:soli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0" y="-38100"/>
                <a:ext cx="132924" cy="16927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</p:grpSp>
      <p:sp>
        <p:nvSpPr>
          <p:cNvPr name="Freeform 28" id="28"/>
          <p:cNvSpPr/>
          <p:nvPr/>
        </p:nvSpPr>
        <p:spPr>
          <a:xfrm flipH="false" flipV="false" rot="0">
            <a:off x="12593576" y="5451482"/>
            <a:ext cx="5178172" cy="4001315"/>
          </a:xfrm>
          <a:custGeom>
            <a:avLst/>
            <a:gdLst/>
            <a:ahLst/>
            <a:cxnLst/>
            <a:rect r="r" b="b" t="t" l="l"/>
            <a:pathLst>
              <a:path h="4001315" w="5178172">
                <a:moveTo>
                  <a:pt x="0" y="0"/>
                </a:moveTo>
                <a:lnTo>
                  <a:pt x="5178173" y="0"/>
                </a:lnTo>
                <a:lnTo>
                  <a:pt x="5178173" y="4001315"/>
                </a:lnTo>
                <a:lnTo>
                  <a:pt x="0" y="40013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true" rot="0">
            <a:off x="0" y="9016742"/>
            <a:ext cx="2678887" cy="1027461"/>
          </a:xfrm>
          <a:custGeom>
            <a:avLst/>
            <a:gdLst/>
            <a:ahLst/>
            <a:cxnLst/>
            <a:rect r="r" b="b" t="t" l="l"/>
            <a:pathLst>
              <a:path h="1027461" w="2678887">
                <a:moveTo>
                  <a:pt x="0" y="1027462"/>
                </a:moveTo>
                <a:lnTo>
                  <a:pt x="2678887" y="1027462"/>
                </a:lnTo>
                <a:lnTo>
                  <a:pt x="2678887" y="0"/>
                </a:lnTo>
                <a:lnTo>
                  <a:pt x="0" y="0"/>
                </a:lnTo>
                <a:lnTo>
                  <a:pt x="0" y="1027462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990107" y="1380600"/>
            <a:ext cx="14453410" cy="8179868"/>
          </a:xfrm>
          <a:custGeom>
            <a:avLst/>
            <a:gdLst/>
            <a:ahLst/>
            <a:cxnLst/>
            <a:rect r="r" b="b" t="t" l="l"/>
            <a:pathLst>
              <a:path h="8179868" w="14453410">
                <a:moveTo>
                  <a:pt x="0" y="0"/>
                </a:moveTo>
                <a:lnTo>
                  <a:pt x="14453410" y="0"/>
                </a:lnTo>
                <a:lnTo>
                  <a:pt x="14453410" y="8179867"/>
                </a:lnTo>
                <a:lnTo>
                  <a:pt x="0" y="817986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31" id="31"/>
          <p:cNvSpPr txBox="true"/>
          <p:nvPr/>
        </p:nvSpPr>
        <p:spPr>
          <a:xfrm rot="0">
            <a:off x="358998" y="301006"/>
            <a:ext cx="13962616" cy="13324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82"/>
              </a:lnSpc>
            </a:pPr>
            <a:r>
              <a:rPr lang="en-US" sz="7844">
                <a:solidFill>
                  <a:srgbClr val="004F70"/>
                </a:solidFill>
                <a:latin typeface="Atma Bold"/>
              </a:rPr>
              <a:t>DASAR KURIKULUM MERDEKA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EA2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087800" y="-1369159"/>
            <a:ext cx="14294817" cy="14294817"/>
          </a:xfrm>
          <a:custGeom>
            <a:avLst/>
            <a:gdLst/>
            <a:ahLst/>
            <a:cxnLst/>
            <a:rect r="r" b="b" t="t" l="l"/>
            <a:pathLst>
              <a:path h="14294817" w="14294817">
                <a:moveTo>
                  <a:pt x="0" y="0"/>
                </a:moveTo>
                <a:lnTo>
                  <a:pt x="14294818" y="0"/>
                </a:lnTo>
                <a:lnTo>
                  <a:pt x="14294818" y="14294817"/>
                </a:lnTo>
                <a:lnTo>
                  <a:pt x="0" y="142948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647871" y="3586480"/>
            <a:ext cx="15174675" cy="5103612"/>
            <a:chOff x="0" y="0"/>
            <a:chExt cx="3996622" cy="134416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996622" cy="1344161"/>
            </a:xfrm>
            <a:custGeom>
              <a:avLst/>
              <a:gdLst/>
              <a:ahLst/>
              <a:cxnLst/>
              <a:rect r="r" b="b" t="t" l="l"/>
              <a:pathLst>
                <a:path h="1344161" w="3996622">
                  <a:moveTo>
                    <a:pt x="26020" y="0"/>
                  </a:moveTo>
                  <a:lnTo>
                    <a:pt x="3970603" y="0"/>
                  </a:lnTo>
                  <a:cubicBezTo>
                    <a:pt x="3984973" y="0"/>
                    <a:pt x="3996622" y="11649"/>
                    <a:pt x="3996622" y="26020"/>
                  </a:cubicBezTo>
                  <a:lnTo>
                    <a:pt x="3996622" y="1318142"/>
                  </a:lnTo>
                  <a:cubicBezTo>
                    <a:pt x="3996622" y="1325043"/>
                    <a:pt x="3993881" y="1331661"/>
                    <a:pt x="3989001" y="1336540"/>
                  </a:cubicBezTo>
                  <a:cubicBezTo>
                    <a:pt x="3984122" y="1341420"/>
                    <a:pt x="3977504" y="1344161"/>
                    <a:pt x="3970603" y="1344161"/>
                  </a:cubicBezTo>
                  <a:lnTo>
                    <a:pt x="26020" y="1344161"/>
                  </a:lnTo>
                  <a:cubicBezTo>
                    <a:pt x="11649" y="1344161"/>
                    <a:pt x="0" y="1332512"/>
                    <a:pt x="0" y="1318142"/>
                  </a:cubicBezTo>
                  <a:lnTo>
                    <a:pt x="0" y="26020"/>
                  </a:lnTo>
                  <a:cubicBezTo>
                    <a:pt x="0" y="11649"/>
                    <a:pt x="11649" y="0"/>
                    <a:pt x="26020" y="0"/>
                  </a:cubicBezTo>
                  <a:close/>
                </a:path>
              </a:pathLst>
            </a:custGeom>
            <a:solidFill>
              <a:srgbClr val="FFDA8A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996622" cy="13822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3424729" y="4293740"/>
            <a:ext cx="659581" cy="659581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4530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424729" y="5285124"/>
            <a:ext cx="659581" cy="659581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4530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3424729" y="6276508"/>
            <a:ext cx="659581" cy="659581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4530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3424729" y="7267893"/>
            <a:ext cx="659581" cy="659581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4530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pic>
        <p:nvPicPr>
          <p:cNvPr name="Picture 18" id="18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1564736" y="4110338"/>
            <a:ext cx="3612786" cy="1144049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1564736" y="5042890"/>
            <a:ext cx="3612786" cy="1144049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1564736" y="6093106"/>
            <a:ext cx="3612786" cy="1144049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1564736" y="7139849"/>
            <a:ext cx="3612786" cy="1144049"/>
          </a:xfrm>
          <a:prstGeom prst="rect">
            <a:avLst/>
          </a:prstGeom>
        </p:spPr>
      </p:pic>
      <p:sp>
        <p:nvSpPr>
          <p:cNvPr name="Freeform 22" id="22"/>
          <p:cNvSpPr/>
          <p:nvPr/>
        </p:nvSpPr>
        <p:spPr>
          <a:xfrm flipH="false" flipV="false" rot="0">
            <a:off x="3485274" y="4227703"/>
            <a:ext cx="599036" cy="521161"/>
          </a:xfrm>
          <a:custGeom>
            <a:avLst/>
            <a:gdLst/>
            <a:ahLst/>
            <a:cxnLst/>
            <a:rect r="r" b="b" t="t" l="l"/>
            <a:pathLst>
              <a:path h="521161" w="599036">
                <a:moveTo>
                  <a:pt x="0" y="0"/>
                </a:moveTo>
                <a:lnTo>
                  <a:pt x="599036" y="0"/>
                </a:lnTo>
                <a:lnTo>
                  <a:pt x="599036" y="521161"/>
                </a:lnTo>
                <a:lnTo>
                  <a:pt x="0" y="5211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3485274" y="5252106"/>
            <a:ext cx="599036" cy="521161"/>
          </a:xfrm>
          <a:custGeom>
            <a:avLst/>
            <a:gdLst/>
            <a:ahLst/>
            <a:cxnLst/>
            <a:rect r="r" b="b" t="t" l="l"/>
            <a:pathLst>
              <a:path h="521161" w="599036">
                <a:moveTo>
                  <a:pt x="0" y="0"/>
                </a:moveTo>
                <a:lnTo>
                  <a:pt x="599036" y="0"/>
                </a:lnTo>
                <a:lnTo>
                  <a:pt x="599036" y="521161"/>
                </a:lnTo>
                <a:lnTo>
                  <a:pt x="0" y="5211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3485274" y="6276508"/>
            <a:ext cx="599036" cy="521161"/>
          </a:xfrm>
          <a:custGeom>
            <a:avLst/>
            <a:gdLst/>
            <a:ahLst/>
            <a:cxnLst/>
            <a:rect r="r" b="b" t="t" l="l"/>
            <a:pathLst>
              <a:path h="521161" w="599036">
                <a:moveTo>
                  <a:pt x="0" y="0"/>
                </a:moveTo>
                <a:lnTo>
                  <a:pt x="599036" y="0"/>
                </a:lnTo>
                <a:lnTo>
                  <a:pt x="599036" y="521161"/>
                </a:lnTo>
                <a:lnTo>
                  <a:pt x="0" y="5211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3485274" y="7300911"/>
            <a:ext cx="599036" cy="521161"/>
          </a:xfrm>
          <a:custGeom>
            <a:avLst/>
            <a:gdLst/>
            <a:ahLst/>
            <a:cxnLst/>
            <a:rect r="r" b="b" t="t" l="l"/>
            <a:pathLst>
              <a:path h="521161" w="599036">
                <a:moveTo>
                  <a:pt x="0" y="0"/>
                </a:moveTo>
                <a:lnTo>
                  <a:pt x="599036" y="0"/>
                </a:lnTo>
                <a:lnTo>
                  <a:pt x="599036" y="521161"/>
                </a:lnTo>
                <a:lnTo>
                  <a:pt x="0" y="5211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5695676" y="5944705"/>
            <a:ext cx="3127248" cy="4114800"/>
          </a:xfrm>
          <a:custGeom>
            <a:avLst/>
            <a:gdLst/>
            <a:ahLst/>
            <a:cxnLst/>
            <a:rect r="r" b="b" t="t" l="l"/>
            <a:pathLst>
              <a:path h="4114800" w="3127248">
                <a:moveTo>
                  <a:pt x="0" y="0"/>
                </a:moveTo>
                <a:lnTo>
                  <a:pt x="3127248" y="0"/>
                </a:lnTo>
                <a:lnTo>
                  <a:pt x="31272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-1310674">
            <a:off x="-1569800" y="-293893"/>
            <a:ext cx="7315200" cy="1888652"/>
          </a:xfrm>
          <a:custGeom>
            <a:avLst/>
            <a:gdLst/>
            <a:ahLst/>
            <a:cxnLst/>
            <a:rect r="r" b="b" t="t" l="l"/>
            <a:pathLst>
              <a:path h="1888652" w="7315200">
                <a:moveTo>
                  <a:pt x="0" y="0"/>
                </a:moveTo>
                <a:lnTo>
                  <a:pt x="7315200" y="0"/>
                </a:lnTo>
                <a:lnTo>
                  <a:pt x="7315200" y="1888652"/>
                </a:lnTo>
                <a:lnTo>
                  <a:pt x="0" y="188865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8" id="28"/>
          <p:cNvSpPr txBox="true"/>
          <p:nvPr/>
        </p:nvSpPr>
        <p:spPr>
          <a:xfrm rot="0">
            <a:off x="2319726" y="346229"/>
            <a:ext cx="13830965" cy="1611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450"/>
              </a:lnSpc>
            </a:pPr>
            <a:r>
              <a:rPr lang="en-US" sz="13471">
                <a:solidFill>
                  <a:srgbClr val="D45300"/>
                </a:solidFill>
                <a:latin typeface="Marykate"/>
              </a:rPr>
              <a:t>tahap implementasi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4404571" y="3936539"/>
            <a:ext cx="6679354" cy="1206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74"/>
              </a:lnSpc>
            </a:pPr>
            <a:r>
              <a:rPr lang="en-US" sz="3481">
                <a:solidFill>
                  <a:srgbClr val="000000"/>
                </a:solidFill>
                <a:latin typeface="Dekko"/>
              </a:rPr>
              <a:t>menerima pengaduan terkait perilaku disiplin peserta didik, guru dan tendik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4404571" y="5267756"/>
            <a:ext cx="7129886" cy="5973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74"/>
              </a:lnSpc>
            </a:pPr>
            <a:r>
              <a:rPr lang="en-US" sz="3481">
                <a:solidFill>
                  <a:srgbClr val="000000"/>
                </a:solidFill>
                <a:latin typeface="Dekko"/>
              </a:rPr>
              <a:t>melakukan monitoring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4404571" y="6302243"/>
            <a:ext cx="7461231" cy="5973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74"/>
              </a:lnSpc>
            </a:pPr>
            <a:r>
              <a:rPr lang="en-US" sz="3481">
                <a:solidFill>
                  <a:srgbClr val="000000"/>
                </a:solidFill>
                <a:latin typeface="Dekko"/>
              </a:rPr>
              <a:t>melakukan refleksi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4404571" y="7433004"/>
            <a:ext cx="7129886" cy="5973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74"/>
              </a:lnSpc>
            </a:pPr>
            <a:r>
              <a:rPr lang="en-US" sz="3481">
                <a:solidFill>
                  <a:srgbClr val="000000"/>
                </a:solidFill>
                <a:latin typeface="Dekko"/>
              </a:rPr>
              <a:t>Membuat dokumentasi kegiatan disiplin</a:t>
            </a:r>
          </a:p>
        </p:txBody>
      </p:sp>
      <p:sp>
        <p:nvSpPr>
          <p:cNvPr name="Freeform 33" id="33"/>
          <p:cNvSpPr/>
          <p:nvPr/>
        </p:nvSpPr>
        <p:spPr>
          <a:xfrm flipH="false" flipV="false" rot="-10800000">
            <a:off x="12712907" y="-634378"/>
            <a:ext cx="6133171" cy="4114800"/>
          </a:xfrm>
          <a:custGeom>
            <a:avLst/>
            <a:gdLst/>
            <a:ahLst/>
            <a:cxnLst/>
            <a:rect r="r" b="b" t="t" l="l"/>
            <a:pathLst>
              <a:path h="4114800" w="6133171">
                <a:moveTo>
                  <a:pt x="0" y="0"/>
                </a:moveTo>
                <a:lnTo>
                  <a:pt x="6133171" y="0"/>
                </a:lnTo>
                <a:lnTo>
                  <a:pt x="613317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-10800000">
            <a:off x="13036180" y="-1033145"/>
            <a:ext cx="6133171" cy="4114800"/>
          </a:xfrm>
          <a:custGeom>
            <a:avLst/>
            <a:gdLst/>
            <a:ahLst/>
            <a:cxnLst/>
            <a:rect r="r" b="b" t="t" l="l"/>
            <a:pathLst>
              <a:path h="4114800" w="6133171">
                <a:moveTo>
                  <a:pt x="0" y="0"/>
                </a:moveTo>
                <a:lnTo>
                  <a:pt x="6133170" y="0"/>
                </a:lnTo>
                <a:lnTo>
                  <a:pt x="61331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-10800000">
            <a:off x="-2348379" y="7300911"/>
            <a:ext cx="6133171" cy="4114800"/>
          </a:xfrm>
          <a:custGeom>
            <a:avLst/>
            <a:gdLst/>
            <a:ahLst/>
            <a:cxnLst/>
            <a:rect r="r" b="b" t="t" l="l"/>
            <a:pathLst>
              <a:path h="4114800" w="6133171">
                <a:moveTo>
                  <a:pt x="0" y="0"/>
                </a:moveTo>
                <a:lnTo>
                  <a:pt x="6133171" y="0"/>
                </a:lnTo>
                <a:lnTo>
                  <a:pt x="613317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-10800000">
            <a:off x="-2553686" y="7597683"/>
            <a:ext cx="6133171" cy="4114800"/>
          </a:xfrm>
          <a:custGeom>
            <a:avLst/>
            <a:gdLst/>
            <a:ahLst/>
            <a:cxnLst/>
            <a:rect r="r" b="b" t="t" l="l"/>
            <a:pathLst>
              <a:path h="4114800" w="6133171">
                <a:moveTo>
                  <a:pt x="0" y="0"/>
                </a:moveTo>
                <a:lnTo>
                  <a:pt x="6133171" y="0"/>
                </a:lnTo>
                <a:lnTo>
                  <a:pt x="613317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7" id="37"/>
          <p:cNvSpPr txBox="true"/>
          <p:nvPr/>
        </p:nvSpPr>
        <p:spPr>
          <a:xfrm rot="0">
            <a:off x="1647871" y="1939290"/>
            <a:ext cx="15174675" cy="14198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000000"/>
                </a:solidFill>
                <a:latin typeface="Open Sans Bold"/>
              </a:rPr>
              <a:t>tahap penerapan secara menyeluruh dan pengintegrasian dalam proses belajar mengajar di kelas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5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6720089" y="-2441892"/>
            <a:ext cx="10591965" cy="15170783"/>
          </a:xfrm>
          <a:custGeom>
            <a:avLst/>
            <a:gdLst/>
            <a:ahLst/>
            <a:cxnLst/>
            <a:rect r="r" b="b" t="t" l="l"/>
            <a:pathLst>
              <a:path h="15170783" w="10591965">
                <a:moveTo>
                  <a:pt x="0" y="0"/>
                </a:moveTo>
                <a:lnTo>
                  <a:pt x="10591966" y="0"/>
                </a:lnTo>
                <a:lnTo>
                  <a:pt x="10591966" y="15170784"/>
                </a:lnTo>
                <a:lnTo>
                  <a:pt x="0" y="15170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2861127" y="1028700"/>
            <a:ext cx="15201916" cy="14289801"/>
          </a:xfrm>
          <a:custGeom>
            <a:avLst/>
            <a:gdLst/>
            <a:ahLst/>
            <a:cxnLst/>
            <a:rect r="r" b="b" t="t" l="l"/>
            <a:pathLst>
              <a:path h="14289801" w="15201916">
                <a:moveTo>
                  <a:pt x="0" y="0"/>
                </a:moveTo>
                <a:lnTo>
                  <a:pt x="15201916" y="0"/>
                </a:lnTo>
                <a:lnTo>
                  <a:pt x="15201916" y="14289801"/>
                </a:lnTo>
                <a:lnTo>
                  <a:pt x="0" y="142898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559739">
            <a:off x="-983640" y="817746"/>
            <a:ext cx="3223090" cy="3812257"/>
          </a:xfrm>
          <a:custGeom>
            <a:avLst/>
            <a:gdLst/>
            <a:ahLst/>
            <a:cxnLst/>
            <a:rect r="r" b="b" t="t" l="l"/>
            <a:pathLst>
              <a:path h="3812257" w="3223090">
                <a:moveTo>
                  <a:pt x="0" y="0"/>
                </a:moveTo>
                <a:lnTo>
                  <a:pt x="3223090" y="0"/>
                </a:lnTo>
                <a:lnTo>
                  <a:pt x="3223090" y="3812257"/>
                </a:lnTo>
                <a:lnTo>
                  <a:pt x="0" y="38122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9279020">
            <a:off x="-889403" y="8539686"/>
            <a:ext cx="4427254" cy="2060686"/>
          </a:xfrm>
          <a:custGeom>
            <a:avLst/>
            <a:gdLst/>
            <a:ahLst/>
            <a:cxnLst/>
            <a:rect r="r" b="b" t="t" l="l"/>
            <a:pathLst>
              <a:path h="2060686" w="4427254">
                <a:moveTo>
                  <a:pt x="0" y="0"/>
                </a:moveTo>
                <a:lnTo>
                  <a:pt x="4427254" y="0"/>
                </a:lnTo>
                <a:lnTo>
                  <a:pt x="4427254" y="2060686"/>
                </a:lnTo>
                <a:lnTo>
                  <a:pt x="0" y="20606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360111" y="224576"/>
            <a:ext cx="11161744" cy="2057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349"/>
              </a:lnSpc>
            </a:pPr>
            <a:r>
              <a:rPr lang="en-US" sz="9000">
                <a:solidFill>
                  <a:srgbClr val="121212"/>
                </a:solidFill>
                <a:latin typeface="Biski Ultra-Bold"/>
              </a:rPr>
              <a:t>tahap integrasi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360111" y="2638150"/>
            <a:ext cx="9293687" cy="6410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121212"/>
                </a:solidFill>
                <a:latin typeface="Poppins"/>
              </a:rPr>
              <a:t>a. mengajar dan mendidik melalui perencanaan rpp belajar mengajar</a:t>
            </a: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121212"/>
                </a:solidFill>
                <a:latin typeface="Poppins"/>
              </a:rPr>
              <a:t>b. membuat keyakinan kelas</a:t>
            </a: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121212"/>
                </a:solidFill>
                <a:latin typeface="Poppins"/>
              </a:rPr>
              <a:t>c.  fasilitasi penataan ruang kelas </a:t>
            </a: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121212"/>
                </a:solidFill>
                <a:latin typeface="Poppins"/>
              </a:rPr>
              <a:t>d. keterlibatan pserta didik dalam membangun lingkungan belajar yang disiplin</a:t>
            </a: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121212"/>
                </a:solidFill>
                <a:latin typeface="Poppins"/>
              </a:rPr>
              <a:t>e. penerpan metode kolaboratif dalam proses belajar </a:t>
            </a: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121212"/>
                </a:solidFill>
                <a:latin typeface="Poppins"/>
              </a:rPr>
              <a:t>f. memberikan muatan dan dorongan positif</a:t>
            </a: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121212"/>
                </a:solidFill>
                <a:latin typeface="Poppins"/>
              </a:rPr>
              <a:t>g. penerapan konsekuensi logis berfokus solusi</a:t>
            </a: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121212"/>
                </a:solidFill>
                <a:latin typeface="Poppins"/>
              </a:rPr>
              <a:t>h. mendokumentasikan proses </a:t>
            </a: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121212"/>
                </a:solidFill>
                <a:latin typeface="Poppins"/>
              </a:rPr>
              <a:t>i. menerapkan proses evaluasi dan refleksi 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1434260">
            <a:off x="16802351" y="1312695"/>
            <a:ext cx="2647080" cy="3124236"/>
          </a:xfrm>
          <a:custGeom>
            <a:avLst/>
            <a:gdLst/>
            <a:ahLst/>
            <a:cxnLst/>
            <a:rect r="r" b="b" t="t" l="l"/>
            <a:pathLst>
              <a:path h="3124236" w="2647080">
                <a:moveTo>
                  <a:pt x="0" y="0"/>
                </a:moveTo>
                <a:lnTo>
                  <a:pt x="2647080" y="0"/>
                </a:lnTo>
                <a:lnTo>
                  <a:pt x="2647080" y="3124236"/>
                </a:lnTo>
                <a:lnTo>
                  <a:pt x="0" y="312423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5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000505" y="-9146301"/>
            <a:ext cx="15201916" cy="14289801"/>
          </a:xfrm>
          <a:custGeom>
            <a:avLst/>
            <a:gdLst/>
            <a:ahLst/>
            <a:cxnLst/>
            <a:rect r="r" b="b" t="t" l="l"/>
            <a:pathLst>
              <a:path h="14289801" w="15201916">
                <a:moveTo>
                  <a:pt x="0" y="0"/>
                </a:moveTo>
                <a:lnTo>
                  <a:pt x="15201916" y="0"/>
                </a:lnTo>
                <a:lnTo>
                  <a:pt x="15201916" y="14289801"/>
                </a:lnTo>
                <a:lnTo>
                  <a:pt x="0" y="142898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15499" y="1256957"/>
            <a:ext cx="17057003" cy="12094966"/>
          </a:xfrm>
          <a:custGeom>
            <a:avLst/>
            <a:gdLst/>
            <a:ahLst/>
            <a:cxnLst/>
            <a:rect r="r" b="b" t="t" l="l"/>
            <a:pathLst>
              <a:path h="12094966" w="17057003">
                <a:moveTo>
                  <a:pt x="0" y="0"/>
                </a:moveTo>
                <a:lnTo>
                  <a:pt x="17057002" y="0"/>
                </a:lnTo>
                <a:lnTo>
                  <a:pt x="17057002" y="12094966"/>
                </a:lnTo>
                <a:lnTo>
                  <a:pt x="0" y="120949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874383">
            <a:off x="14950855" y="6768067"/>
            <a:ext cx="3052433" cy="4114800"/>
          </a:xfrm>
          <a:custGeom>
            <a:avLst/>
            <a:gdLst/>
            <a:ahLst/>
            <a:cxnLst/>
            <a:rect r="r" b="b" t="t" l="l"/>
            <a:pathLst>
              <a:path h="4114800" w="3052433">
                <a:moveTo>
                  <a:pt x="0" y="0"/>
                </a:moveTo>
                <a:lnTo>
                  <a:pt x="3052433" y="0"/>
                </a:lnTo>
                <a:lnTo>
                  <a:pt x="305243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986381">
            <a:off x="-869570" y="336173"/>
            <a:ext cx="2970137" cy="4114800"/>
          </a:xfrm>
          <a:custGeom>
            <a:avLst/>
            <a:gdLst/>
            <a:ahLst/>
            <a:cxnLst/>
            <a:rect r="r" b="b" t="t" l="l"/>
            <a:pathLst>
              <a:path h="4114800" w="2970137">
                <a:moveTo>
                  <a:pt x="0" y="0"/>
                </a:moveTo>
                <a:lnTo>
                  <a:pt x="2970137" y="0"/>
                </a:lnTo>
                <a:lnTo>
                  <a:pt x="297013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124050" y="2388784"/>
            <a:ext cx="5506423" cy="4114800"/>
          </a:xfrm>
          <a:custGeom>
            <a:avLst/>
            <a:gdLst/>
            <a:ahLst/>
            <a:cxnLst/>
            <a:rect r="r" b="b" t="t" l="l"/>
            <a:pathLst>
              <a:path h="4114800" w="5506423">
                <a:moveTo>
                  <a:pt x="0" y="0"/>
                </a:moveTo>
                <a:lnTo>
                  <a:pt x="5506423" y="0"/>
                </a:lnTo>
                <a:lnTo>
                  <a:pt x="55064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744534" y="8825467"/>
            <a:ext cx="1930215" cy="4114800"/>
          </a:xfrm>
          <a:custGeom>
            <a:avLst/>
            <a:gdLst/>
            <a:ahLst/>
            <a:cxnLst/>
            <a:rect r="r" b="b" t="t" l="l"/>
            <a:pathLst>
              <a:path h="4114800" w="1930215">
                <a:moveTo>
                  <a:pt x="0" y="0"/>
                </a:moveTo>
                <a:lnTo>
                  <a:pt x="1930215" y="0"/>
                </a:lnTo>
                <a:lnTo>
                  <a:pt x="193021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429320" y="1272969"/>
            <a:ext cx="6571185" cy="1911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50"/>
              </a:lnSpc>
            </a:pPr>
            <a:r>
              <a:rPr lang="en-US" sz="5000">
                <a:solidFill>
                  <a:srgbClr val="121212"/>
                </a:solidFill>
                <a:latin typeface="Biski Ultra-Bold"/>
              </a:rPr>
              <a:t>tahap keberlanjutan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429320" y="3270176"/>
            <a:ext cx="6882608" cy="67506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39"/>
              </a:lnSpc>
            </a:pPr>
            <a:r>
              <a:rPr lang="en-US" sz="3099">
                <a:solidFill>
                  <a:srgbClr val="121212"/>
                </a:solidFill>
                <a:latin typeface="Biski Medium"/>
              </a:rPr>
              <a:t>a. pertemuan kelas untuk melakukan evaluasi keyakinan elas </a:t>
            </a:r>
          </a:p>
          <a:p>
            <a:pPr>
              <a:lnSpc>
                <a:spcPts val="4339"/>
              </a:lnSpc>
            </a:pPr>
            <a:r>
              <a:rPr lang="en-US" sz="3099">
                <a:solidFill>
                  <a:srgbClr val="121212"/>
                </a:solidFill>
                <a:latin typeface="Biski Medium"/>
              </a:rPr>
              <a:t>b. menemukan kendala atau solusi selama penerapan disiplin positif</a:t>
            </a:r>
          </a:p>
          <a:p>
            <a:pPr>
              <a:lnSpc>
                <a:spcPts val="4339"/>
              </a:lnSpc>
            </a:pPr>
            <a:r>
              <a:rPr lang="en-US" sz="3099">
                <a:solidFill>
                  <a:srgbClr val="121212"/>
                </a:solidFill>
                <a:latin typeface="Biski Medium"/>
              </a:rPr>
              <a:t>c. mereview atau merevisi mekanisme penangan perilaku terkait penerapan disiplin positif</a:t>
            </a:r>
          </a:p>
          <a:p>
            <a:pPr>
              <a:lnSpc>
                <a:spcPts val="4339"/>
              </a:lnSpc>
            </a:pPr>
            <a:r>
              <a:rPr lang="en-US" sz="3099">
                <a:solidFill>
                  <a:srgbClr val="121212"/>
                </a:solidFill>
                <a:latin typeface="Biski Medium"/>
              </a:rPr>
              <a:t>d. melakukan kajian damppak perubahan yang terjadi selama penerapan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066739" y="2507614"/>
            <a:ext cx="6882608" cy="40360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39"/>
              </a:lnSpc>
            </a:pPr>
            <a:r>
              <a:rPr lang="en-US" sz="3099">
                <a:solidFill>
                  <a:srgbClr val="121212"/>
                </a:solidFill>
                <a:latin typeface="Biski Medium"/>
              </a:rPr>
              <a:t>e. melakukan asesmen capaian penerapan gerakan disiplin</a:t>
            </a:r>
          </a:p>
          <a:p>
            <a:pPr>
              <a:lnSpc>
                <a:spcPts val="4339"/>
              </a:lnSpc>
            </a:pPr>
            <a:r>
              <a:rPr lang="en-US" sz="3099">
                <a:solidFill>
                  <a:srgbClr val="121212"/>
                </a:solidFill>
                <a:latin typeface="Biski Medium"/>
              </a:rPr>
              <a:t>f. pengimbasan melalui forum kkg, mgmp dll</a:t>
            </a:r>
          </a:p>
          <a:p>
            <a:pPr>
              <a:lnSpc>
                <a:spcPts val="4339"/>
              </a:lnSpc>
            </a:pPr>
            <a:r>
              <a:rPr lang="en-US" sz="3099">
                <a:solidFill>
                  <a:srgbClr val="121212"/>
                </a:solidFill>
                <a:latin typeface="Biski Medium"/>
              </a:rPr>
              <a:t>g. seluruh aktivitas di dokumentasikan</a:t>
            </a:r>
          </a:p>
          <a:p>
            <a:pPr>
              <a:lnSpc>
                <a:spcPts val="4339"/>
              </a:lnSpc>
            </a:pP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5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840079" y="-2063570"/>
            <a:ext cx="15201916" cy="14289801"/>
          </a:xfrm>
          <a:custGeom>
            <a:avLst/>
            <a:gdLst/>
            <a:ahLst/>
            <a:cxnLst/>
            <a:rect r="r" b="b" t="t" l="l"/>
            <a:pathLst>
              <a:path h="14289801" w="15201916">
                <a:moveTo>
                  <a:pt x="0" y="0"/>
                </a:moveTo>
                <a:lnTo>
                  <a:pt x="15201917" y="0"/>
                </a:lnTo>
                <a:lnTo>
                  <a:pt x="15201917" y="14289801"/>
                </a:lnTo>
                <a:lnTo>
                  <a:pt x="0" y="142898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0755660" y="-1703926"/>
            <a:ext cx="15201916" cy="14289801"/>
          </a:xfrm>
          <a:custGeom>
            <a:avLst/>
            <a:gdLst/>
            <a:ahLst/>
            <a:cxnLst/>
            <a:rect r="r" b="b" t="t" l="l"/>
            <a:pathLst>
              <a:path h="14289801" w="15201916">
                <a:moveTo>
                  <a:pt x="0" y="0"/>
                </a:moveTo>
                <a:lnTo>
                  <a:pt x="15201916" y="0"/>
                </a:lnTo>
                <a:lnTo>
                  <a:pt x="15201916" y="14289801"/>
                </a:lnTo>
                <a:lnTo>
                  <a:pt x="0" y="142898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835006" y="1542786"/>
            <a:ext cx="14617987" cy="8744214"/>
          </a:xfrm>
          <a:custGeom>
            <a:avLst/>
            <a:gdLst/>
            <a:ahLst/>
            <a:cxnLst/>
            <a:rect r="r" b="b" t="t" l="l"/>
            <a:pathLst>
              <a:path h="8744214" w="14617987">
                <a:moveTo>
                  <a:pt x="0" y="0"/>
                </a:moveTo>
                <a:lnTo>
                  <a:pt x="14617988" y="0"/>
                </a:lnTo>
                <a:lnTo>
                  <a:pt x="14617988" y="8744214"/>
                </a:lnTo>
                <a:lnTo>
                  <a:pt x="0" y="87442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885711">
            <a:off x="14199963" y="4416389"/>
            <a:ext cx="3394062" cy="3264470"/>
          </a:xfrm>
          <a:custGeom>
            <a:avLst/>
            <a:gdLst/>
            <a:ahLst/>
            <a:cxnLst/>
            <a:rect r="r" b="b" t="t" l="l"/>
            <a:pathLst>
              <a:path h="3264470" w="3394062">
                <a:moveTo>
                  <a:pt x="0" y="0"/>
                </a:moveTo>
                <a:lnTo>
                  <a:pt x="3394061" y="0"/>
                </a:lnTo>
                <a:lnTo>
                  <a:pt x="3394061" y="3264470"/>
                </a:lnTo>
                <a:lnTo>
                  <a:pt x="0" y="32644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2135116">
            <a:off x="1831865" y="5093534"/>
            <a:ext cx="2091188" cy="3353217"/>
          </a:xfrm>
          <a:custGeom>
            <a:avLst/>
            <a:gdLst/>
            <a:ahLst/>
            <a:cxnLst/>
            <a:rect r="r" b="b" t="t" l="l"/>
            <a:pathLst>
              <a:path h="3353217" w="2091188">
                <a:moveTo>
                  <a:pt x="0" y="0"/>
                </a:moveTo>
                <a:lnTo>
                  <a:pt x="2091188" y="0"/>
                </a:lnTo>
                <a:lnTo>
                  <a:pt x="2091188" y="3353217"/>
                </a:lnTo>
                <a:lnTo>
                  <a:pt x="0" y="33532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04716" y="578160"/>
            <a:ext cx="2945486" cy="3115418"/>
          </a:xfrm>
          <a:custGeom>
            <a:avLst/>
            <a:gdLst/>
            <a:ahLst/>
            <a:cxnLst/>
            <a:rect r="r" b="b" t="t" l="l"/>
            <a:pathLst>
              <a:path h="3115418" w="2945486">
                <a:moveTo>
                  <a:pt x="0" y="0"/>
                </a:moveTo>
                <a:lnTo>
                  <a:pt x="2945486" y="0"/>
                </a:lnTo>
                <a:lnTo>
                  <a:pt x="2945486" y="3115418"/>
                </a:lnTo>
                <a:lnTo>
                  <a:pt x="0" y="31154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672149" y="2686969"/>
            <a:ext cx="10943702" cy="2111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99"/>
              </a:lnSpc>
            </a:pPr>
            <a:r>
              <a:rPr lang="en-US" sz="9999">
                <a:solidFill>
                  <a:srgbClr val="121212"/>
                </a:solidFill>
                <a:latin typeface="Biski Ultra-Bold"/>
              </a:rPr>
              <a:t>Terima Kasih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703431" y="4976556"/>
            <a:ext cx="8881138" cy="18747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4"/>
              </a:lnSpc>
            </a:pPr>
            <a:r>
              <a:rPr lang="en-US" sz="3503">
                <a:solidFill>
                  <a:srgbClr val="121212"/>
                </a:solidFill>
                <a:latin typeface="Poppins"/>
              </a:rPr>
              <a:t>semoga ada kebaikan yang bisa didapat, kekurangan dari kami sebagai manusia 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3226160" y="1542786"/>
            <a:ext cx="1227840" cy="1556018"/>
          </a:xfrm>
          <a:custGeom>
            <a:avLst/>
            <a:gdLst/>
            <a:ahLst/>
            <a:cxnLst/>
            <a:rect r="r" b="b" t="t" l="l"/>
            <a:pathLst>
              <a:path h="1556018" w="1227840">
                <a:moveTo>
                  <a:pt x="0" y="0"/>
                </a:moveTo>
                <a:lnTo>
                  <a:pt x="1227839" y="0"/>
                </a:lnTo>
                <a:lnTo>
                  <a:pt x="1227839" y="1556018"/>
                </a:lnTo>
                <a:lnTo>
                  <a:pt x="0" y="155601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5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492653" y="-7559408"/>
            <a:ext cx="15201916" cy="14289801"/>
          </a:xfrm>
          <a:custGeom>
            <a:avLst/>
            <a:gdLst/>
            <a:ahLst/>
            <a:cxnLst/>
            <a:rect r="r" b="b" t="t" l="l"/>
            <a:pathLst>
              <a:path h="14289801" w="15201916">
                <a:moveTo>
                  <a:pt x="0" y="0"/>
                </a:moveTo>
                <a:lnTo>
                  <a:pt x="15201916" y="0"/>
                </a:lnTo>
                <a:lnTo>
                  <a:pt x="15201916" y="14289802"/>
                </a:lnTo>
                <a:lnTo>
                  <a:pt x="0" y="142898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509630" y="760602"/>
            <a:ext cx="9268739" cy="13275538"/>
          </a:xfrm>
          <a:custGeom>
            <a:avLst/>
            <a:gdLst/>
            <a:ahLst/>
            <a:cxnLst/>
            <a:rect r="r" b="b" t="t" l="l"/>
            <a:pathLst>
              <a:path h="13275538" w="9268739">
                <a:moveTo>
                  <a:pt x="0" y="0"/>
                </a:moveTo>
                <a:lnTo>
                  <a:pt x="9268740" y="0"/>
                </a:lnTo>
                <a:lnTo>
                  <a:pt x="9268740" y="13275538"/>
                </a:lnTo>
                <a:lnTo>
                  <a:pt x="0" y="132755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390702">
            <a:off x="13025216" y="7538383"/>
            <a:ext cx="4232457" cy="3439833"/>
          </a:xfrm>
          <a:custGeom>
            <a:avLst/>
            <a:gdLst/>
            <a:ahLst/>
            <a:cxnLst/>
            <a:rect r="r" b="b" t="t" l="l"/>
            <a:pathLst>
              <a:path h="3439833" w="4232457">
                <a:moveTo>
                  <a:pt x="0" y="0"/>
                </a:moveTo>
                <a:lnTo>
                  <a:pt x="4232457" y="0"/>
                </a:lnTo>
                <a:lnTo>
                  <a:pt x="4232457" y="3439834"/>
                </a:lnTo>
                <a:lnTo>
                  <a:pt x="0" y="34398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12597661" y="1976418"/>
            <a:ext cx="15201916" cy="14289801"/>
          </a:xfrm>
          <a:custGeom>
            <a:avLst/>
            <a:gdLst/>
            <a:ahLst/>
            <a:cxnLst/>
            <a:rect r="r" b="b" t="t" l="l"/>
            <a:pathLst>
              <a:path h="14289801" w="15201916">
                <a:moveTo>
                  <a:pt x="0" y="0"/>
                </a:moveTo>
                <a:lnTo>
                  <a:pt x="15201916" y="0"/>
                </a:lnTo>
                <a:lnTo>
                  <a:pt x="15201916" y="14289802"/>
                </a:lnTo>
                <a:lnTo>
                  <a:pt x="0" y="142898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018499">
            <a:off x="1473316" y="2396101"/>
            <a:ext cx="3405341" cy="3553961"/>
          </a:xfrm>
          <a:custGeom>
            <a:avLst/>
            <a:gdLst/>
            <a:ahLst/>
            <a:cxnLst/>
            <a:rect r="r" b="b" t="t" l="l"/>
            <a:pathLst>
              <a:path h="3553961" w="3405341">
                <a:moveTo>
                  <a:pt x="0" y="0"/>
                </a:moveTo>
                <a:lnTo>
                  <a:pt x="3405341" y="0"/>
                </a:lnTo>
                <a:lnTo>
                  <a:pt x="3405341" y="3553962"/>
                </a:lnTo>
                <a:lnTo>
                  <a:pt x="0" y="35539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141445" y="2615594"/>
            <a:ext cx="4952166" cy="4114800"/>
          </a:xfrm>
          <a:custGeom>
            <a:avLst/>
            <a:gdLst/>
            <a:ahLst/>
            <a:cxnLst/>
            <a:rect r="r" b="b" t="t" l="l"/>
            <a:pathLst>
              <a:path h="4114800" w="4952166">
                <a:moveTo>
                  <a:pt x="0" y="0"/>
                </a:moveTo>
                <a:lnTo>
                  <a:pt x="4952166" y="0"/>
                </a:lnTo>
                <a:lnTo>
                  <a:pt x="49521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361768" y="7826170"/>
            <a:ext cx="2780936" cy="2864260"/>
          </a:xfrm>
          <a:custGeom>
            <a:avLst/>
            <a:gdLst/>
            <a:ahLst/>
            <a:cxnLst/>
            <a:rect r="r" b="b" t="t" l="l"/>
            <a:pathLst>
              <a:path h="2864260" w="2780936">
                <a:moveTo>
                  <a:pt x="0" y="0"/>
                </a:moveTo>
                <a:lnTo>
                  <a:pt x="2780936" y="0"/>
                </a:lnTo>
                <a:lnTo>
                  <a:pt x="2780936" y="2864260"/>
                </a:lnTo>
                <a:lnTo>
                  <a:pt x="0" y="28642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5768921" y="6284021"/>
            <a:ext cx="6750158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121212"/>
                </a:solidFill>
                <a:latin typeface="Poppins"/>
              </a:rPr>
              <a:t>yuk sharing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409846" y="2903286"/>
            <a:ext cx="7468309" cy="30059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30"/>
              </a:lnSpc>
            </a:pPr>
            <a:r>
              <a:rPr lang="en-US" sz="9000">
                <a:solidFill>
                  <a:srgbClr val="121212"/>
                </a:solidFill>
                <a:latin typeface="Biski Ultra-Bold"/>
              </a:rPr>
              <a:t>Mari Berdiskusi!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1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383084" y="1028700"/>
            <a:ext cx="13830263" cy="8618594"/>
            <a:chOff x="0" y="0"/>
            <a:chExt cx="3034557" cy="189104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034557" cy="1891042"/>
            </a:xfrm>
            <a:custGeom>
              <a:avLst/>
              <a:gdLst/>
              <a:ahLst/>
              <a:cxnLst/>
              <a:rect r="r" b="b" t="t" l="l"/>
              <a:pathLst>
                <a:path h="1891042" w="3034557">
                  <a:moveTo>
                    <a:pt x="22391" y="0"/>
                  </a:moveTo>
                  <a:lnTo>
                    <a:pt x="3012165" y="0"/>
                  </a:lnTo>
                  <a:cubicBezTo>
                    <a:pt x="3018104" y="0"/>
                    <a:pt x="3023799" y="2359"/>
                    <a:pt x="3027998" y="6558"/>
                  </a:cubicBezTo>
                  <a:cubicBezTo>
                    <a:pt x="3032197" y="10757"/>
                    <a:pt x="3034557" y="16453"/>
                    <a:pt x="3034557" y="22391"/>
                  </a:cubicBezTo>
                  <a:lnTo>
                    <a:pt x="3034557" y="1868651"/>
                  </a:lnTo>
                  <a:cubicBezTo>
                    <a:pt x="3034557" y="1881017"/>
                    <a:pt x="3024532" y="1891042"/>
                    <a:pt x="3012165" y="1891042"/>
                  </a:cubicBezTo>
                  <a:lnTo>
                    <a:pt x="22391" y="1891042"/>
                  </a:lnTo>
                  <a:cubicBezTo>
                    <a:pt x="16453" y="1891042"/>
                    <a:pt x="10757" y="1888683"/>
                    <a:pt x="6558" y="1884484"/>
                  </a:cubicBezTo>
                  <a:cubicBezTo>
                    <a:pt x="2359" y="1880285"/>
                    <a:pt x="0" y="1874589"/>
                    <a:pt x="0" y="1868651"/>
                  </a:cubicBezTo>
                  <a:lnTo>
                    <a:pt x="0" y="22391"/>
                  </a:lnTo>
                  <a:cubicBezTo>
                    <a:pt x="0" y="10025"/>
                    <a:pt x="10025" y="0"/>
                    <a:pt x="22391" y="0"/>
                  </a:cubicBezTo>
                  <a:close/>
                </a:path>
              </a:pathLst>
            </a:custGeom>
            <a:solidFill>
              <a:srgbClr val="F3DDD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3034557" cy="19291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3614742" y="3744535"/>
            <a:ext cx="553943" cy="5443354"/>
            <a:chOff x="0" y="0"/>
            <a:chExt cx="738591" cy="7257806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0"/>
              <a:ext cx="738591" cy="728878"/>
              <a:chOff x="0" y="0"/>
              <a:chExt cx="132924" cy="131176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132924" cy="131176"/>
              </a:xfrm>
              <a:custGeom>
                <a:avLst/>
                <a:gdLst/>
                <a:ahLst/>
                <a:cxnLst/>
                <a:rect r="r" b="b" t="t" l="l"/>
                <a:pathLst>
                  <a:path h="131176" w="132924">
                    <a:moveTo>
                      <a:pt x="65588" y="0"/>
                    </a:moveTo>
                    <a:lnTo>
                      <a:pt x="67336" y="0"/>
                    </a:lnTo>
                    <a:cubicBezTo>
                      <a:pt x="84731" y="0"/>
                      <a:pt x="101414" y="6910"/>
                      <a:pt x="113714" y="19210"/>
                    </a:cubicBezTo>
                    <a:cubicBezTo>
                      <a:pt x="126014" y="31510"/>
                      <a:pt x="132924" y="48193"/>
                      <a:pt x="132924" y="65588"/>
                    </a:cubicBezTo>
                    <a:lnTo>
                      <a:pt x="132924" y="65588"/>
                    </a:lnTo>
                    <a:cubicBezTo>
                      <a:pt x="132924" y="101811"/>
                      <a:pt x="103559" y="131176"/>
                      <a:pt x="67336" y="131176"/>
                    </a:cubicBezTo>
                    <a:lnTo>
                      <a:pt x="65588" y="131176"/>
                    </a:lnTo>
                    <a:cubicBezTo>
                      <a:pt x="29365" y="131176"/>
                      <a:pt x="0" y="101811"/>
                      <a:pt x="0" y="65588"/>
                    </a:cubicBezTo>
                    <a:lnTo>
                      <a:pt x="0" y="65588"/>
                    </a:lnTo>
                    <a:cubicBezTo>
                      <a:pt x="0" y="29365"/>
                      <a:pt x="29365" y="0"/>
                      <a:pt x="65588" y="0"/>
                    </a:cubicBezTo>
                    <a:close/>
                  </a:path>
                </a:pathLst>
              </a:custGeom>
              <a:solidFill>
                <a:srgbClr val="FAF1F0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38100"/>
                <a:ext cx="132924" cy="16927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0" y="1088155"/>
              <a:ext cx="738591" cy="728878"/>
              <a:chOff x="0" y="0"/>
              <a:chExt cx="132924" cy="131176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32924" cy="131176"/>
              </a:xfrm>
              <a:custGeom>
                <a:avLst/>
                <a:gdLst/>
                <a:ahLst/>
                <a:cxnLst/>
                <a:rect r="r" b="b" t="t" l="l"/>
                <a:pathLst>
                  <a:path h="131176" w="132924">
                    <a:moveTo>
                      <a:pt x="65588" y="0"/>
                    </a:moveTo>
                    <a:lnTo>
                      <a:pt x="67336" y="0"/>
                    </a:lnTo>
                    <a:cubicBezTo>
                      <a:pt x="84731" y="0"/>
                      <a:pt x="101414" y="6910"/>
                      <a:pt x="113714" y="19210"/>
                    </a:cubicBezTo>
                    <a:cubicBezTo>
                      <a:pt x="126014" y="31510"/>
                      <a:pt x="132924" y="48193"/>
                      <a:pt x="132924" y="65588"/>
                    </a:cubicBezTo>
                    <a:lnTo>
                      <a:pt x="132924" y="65588"/>
                    </a:lnTo>
                    <a:cubicBezTo>
                      <a:pt x="132924" y="101811"/>
                      <a:pt x="103559" y="131176"/>
                      <a:pt x="67336" y="131176"/>
                    </a:cubicBezTo>
                    <a:lnTo>
                      <a:pt x="65588" y="131176"/>
                    </a:lnTo>
                    <a:cubicBezTo>
                      <a:pt x="29365" y="131176"/>
                      <a:pt x="0" y="101811"/>
                      <a:pt x="0" y="65588"/>
                    </a:cubicBezTo>
                    <a:lnTo>
                      <a:pt x="0" y="65588"/>
                    </a:lnTo>
                    <a:cubicBezTo>
                      <a:pt x="0" y="29365"/>
                      <a:pt x="29365" y="0"/>
                      <a:pt x="65588" y="0"/>
                    </a:cubicBezTo>
                    <a:close/>
                  </a:path>
                </a:pathLst>
              </a:custGeom>
              <a:solidFill>
                <a:srgbClr val="FAF1F0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132924" cy="16927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grpSp>
          <p:nvGrpSpPr>
            <p:cNvPr name="Group 12" id="12"/>
            <p:cNvGrpSpPr/>
            <p:nvPr/>
          </p:nvGrpSpPr>
          <p:grpSpPr>
            <a:xfrm rot="0">
              <a:off x="0" y="2176309"/>
              <a:ext cx="738591" cy="728878"/>
              <a:chOff x="0" y="0"/>
              <a:chExt cx="132924" cy="131176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132924" cy="131176"/>
              </a:xfrm>
              <a:custGeom>
                <a:avLst/>
                <a:gdLst/>
                <a:ahLst/>
                <a:cxnLst/>
                <a:rect r="r" b="b" t="t" l="l"/>
                <a:pathLst>
                  <a:path h="131176" w="132924">
                    <a:moveTo>
                      <a:pt x="65588" y="0"/>
                    </a:moveTo>
                    <a:lnTo>
                      <a:pt x="67336" y="0"/>
                    </a:lnTo>
                    <a:cubicBezTo>
                      <a:pt x="84731" y="0"/>
                      <a:pt x="101414" y="6910"/>
                      <a:pt x="113714" y="19210"/>
                    </a:cubicBezTo>
                    <a:cubicBezTo>
                      <a:pt x="126014" y="31510"/>
                      <a:pt x="132924" y="48193"/>
                      <a:pt x="132924" y="65588"/>
                    </a:cubicBezTo>
                    <a:lnTo>
                      <a:pt x="132924" y="65588"/>
                    </a:lnTo>
                    <a:cubicBezTo>
                      <a:pt x="132924" y="101811"/>
                      <a:pt x="103559" y="131176"/>
                      <a:pt x="67336" y="131176"/>
                    </a:cubicBezTo>
                    <a:lnTo>
                      <a:pt x="65588" y="131176"/>
                    </a:lnTo>
                    <a:cubicBezTo>
                      <a:pt x="29365" y="131176"/>
                      <a:pt x="0" y="101811"/>
                      <a:pt x="0" y="65588"/>
                    </a:cubicBezTo>
                    <a:lnTo>
                      <a:pt x="0" y="65588"/>
                    </a:lnTo>
                    <a:cubicBezTo>
                      <a:pt x="0" y="29365"/>
                      <a:pt x="29365" y="0"/>
                      <a:pt x="65588" y="0"/>
                    </a:cubicBezTo>
                    <a:close/>
                  </a:path>
                </a:pathLst>
              </a:custGeom>
              <a:solidFill>
                <a:srgbClr val="FAF1F0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38100"/>
                <a:ext cx="132924" cy="16927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grpSp>
          <p:nvGrpSpPr>
            <p:cNvPr name="Group 15" id="15"/>
            <p:cNvGrpSpPr/>
            <p:nvPr/>
          </p:nvGrpSpPr>
          <p:grpSpPr>
            <a:xfrm rot="0">
              <a:off x="0" y="3264464"/>
              <a:ext cx="738591" cy="728878"/>
              <a:chOff x="0" y="0"/>
              <a:chExt cx="132924" cy="131176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32924" cy="131176"/>
              </a:xfrm>
              <a:custGeom>
                <a:avLst/>
                <a:gdLst/>
                <a:ahLst/>
                <a:cxnLst/>
                <a:rect r="r" b="b" t="t" l="l"/>
                <a:pathLst>
                  <a:path h="131176" w="132924">
                    <a:moveTo>
                      <a:pt x="65588" y="0"/>
                    </a:moveTo>
                    <a:lnTo>
                      <a:pt x="67336" y="0"/>
                    </a:lnTo>
                    <a:cubicBezTo>
                      <a:pt x="84731" y="0"/>
                      <a:pt x="101414" y="6910"/>
                      <a:pt x="113714" y="19210"/>
                    </a:cubicBezTo>
                    <a:cubicBezTo>
                      <a:pt x="126014" y="31510"/>
                      <a:pt x="132924" y="48193"/>
                      <a:pt x="132924" y="65588"/>
                    </a:cubicBezTo>
                    <a:lnTo>
                      <a:pt x="132924" y="65588"/>
                    </a:lnTo>
                    <a:cubicBezTo>
                      <a:pt x="132924" y="101811"/>
                      <a:pt x="103559" y="131176"/>
                      <a:pt x="67336" y="131176"/>
                    </a:cubicBezTo>
                    <a:lnTo>
                      <a:pt x="65588" y="131176"/>
                    </a:lnTo>
                    <a:cubicBezTo>
                      <a:pt x="29365" y="131176"/>
                      <a:pt x="0" y="101811"/>
                      <a:pt x="0" y="65588"/>
                    </a:cubicBezTo>
                    <a:lnTo>
                      <a:pt x="0" y="65588"/>
                    </a:lnTo>
                    <a:cubicBezTo>
                      <a:pt x="0" y="29365"/>
                      <a:pt x="29365" y="0"/>
                      <a:pt x="65588" y="0"/>
                    </a:cubicBezTo>
                    <a:close/>
                  </a:path>
                </a:pathLst>
              </a:custGeom>
              <a:solidFill>
                <a:srgbClr val="FAF1F0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38100"/>
                <a:ext cx="132924" cy="16927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grpSp>
          <p:nvGrpSpPr>
            <p:cNvPr name="Group 18" id="18"/>
            <p:cNvGrpSpPr/>
            <p:nvPr/>
          </p:nvGrpSpPr>
          <p:grpSpPr>
            <a:xfrm rot="0">
              <a:off x="0" y="4352619"/>
              <a:ext cx="738591" cy="728878"/>
              <a:chOff x="0" y="0"/>
              <a:chExt cx="132924" cy="131176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32924" cy="131176"/>
              </a:xfrm>
              <a:custGeom>
                <a:avLst/>
                <a:gdLst/>
                <a:ahLst/>
                <a:cxnLst/>
                <a:rect r="r" b="b" t="t" l="l"/>
                <a:pathLst>
                  <a:path h="131176" w="132924">
                    <a:moveTo>
                      <a:pt x="65588" y="0"/>
                    </a:moveTo>
                    <a:lnTo>
                      <a:pt x="67336" y="0"/>
                    </a:lnTo>
                    <a:cubicBezTo>
                      <a:pt x="84731" y="0"/>
                      <a:pt x="101414" y="6910"/>
                      <a:pt x="113714" y="19210"/>
                    </a:cubicBezTo>
                    <a:cubicBezTo>
                      <a:pt x="126014" y="31510"/>
                      <a:pt x="132924" y="48193"/>
                      <a:pt x="132924" y="65588"/>
                    </a:cubicBezTo>
                    <a:lnTo>
                      <a:pt x="132924" y="65588"/>
                    </a:lnTo>
                    <a:cubicBezTo>
                      <a:pt x="132924" y="101811"/>
                      <a:pt x="103559" y="131176"/>
                      <a:pt x="67336" y="131176"/>
                    </a:cubicBezTo>
                    <a:lnTo>
                      <a:pt x="65588" y="131176"/>
                    </a:lnTo>
                    <a:cubicBezTo>
                      <a:pt x="29365" y="131176"/>
                      <a:pt x="0" y="101811"/>
                      <a:pt x="0" y="65588"/>
                    </a:cubicBezTo>
                    <a:lnTo>
                      <a:pt x="0" y="65588"/>
                    </a:lnTo>
                    <a:cubicBezTo>
                      <a:pt x="0" y="29365"/>
                      <a:pt x="29365" y="0"/>
                      <a:pt x="65588" y="0"/>
                    </a:cubicBezTo>
                    <a:close/>
                  </a:path>
                </a:pathLst>
              </a:custGeom>
              <a:solidFill>
                <a:srgbClr val="FAF1F0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38100"/>
                <a:ext cx="132924" cy="16927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grpSp>
          <p:nvGrpSpPr>
            <p:cNvPr name="Group 21" id="21"/>
            <p:cNvGrpSpPr/>
            <p:nvPr/>
          </p:nvGrpSpPr>
          <p:grpSpPr>
            <a:xfrm rot="0">
              <a:off x="0" y="5440773"/>
              <a:ext cx="738591" cy="728878"/>
              <a:chOff x="0" y="0"/>
              <a:chExt cx="132924" cy="131176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132924" cy="131176"/>
              </a:xfrm>
              <a:custGeom>
                <a:avLst/>
                <a:gdLst/>
                <a:ahLst/>
                <a:cxnLst/>
                <a:rect r="r" b="b" t="t" l="l"/>
                <a:pathLst>
                  <a:path h="131176" w="132924">
                    <a:moveTo>
                      <a:pt x="65588" y="0"/>
                    </a:moveTo>
                    <a:lnTo>
                      <a:pt x="67336" y="0"/>
                    </a:lnTo>
                    <a:cubicBezTo>
                      <a:pt x="84731" y="0"/>
                      <a:pt x="101414" y="6910"/>
                      <a:pt x="113714" y="19210"/>
                    </a:cubicBezTo>
                    <a:cubicBezTo>
                      <a:pt x="126014" y="31510"/>
                      <a:pt x="132924" y="48193"/>
                      <a:pt x="132924" y="65588"/>
                    </a:cubicBezTo>
                    <a:lnTo>
                      <a:pt x="132924" y="65588"/>
                    </a:lnTo>
                    <a:cubicBezTo>
                      <a:pt x="132924" y="101811"/>
                      <a:pt x="103559" y="131176"/>
                      <a:pt x="67336" y="131176"/>
                    </a:cubicBezTo>
                    <a:lnTo>
                      <a:pt x="65588" y="131176"/>
                    </a:lnTo>
                    <a:cubicBezTo>
                      <a:pt x="29365" y="131176"/>
                      <a:pt x="0" y="101811"/>
                      <a:pt x="0" y="65588"/>
                    </a:cubicBezTo>
                    <a:lnTo>
                      <a:pt x="0" y="65588"/>
                    </a:lnTo>
                    <a:cubicBezTo>
                      <a:pt x="0" y="29365"/>
                      <a:pt x="29365" y="0"/>
                      <a:pt x="65588" y="0"/>
                    </a:cubicBezTo>
                    <a:close/>
                  </a:path>
                </a:pathLst>
              </a:custGeom>
              <a:solidFill>
                <a:srgbClr val="FAF1F0"/>
              </a:solidFill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0" y="-38100"/>
                <a:ext cx="132924" cy="16927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grpSp>
          <p:nvGrpSpPr>
            <p:cNvPr name="Group 24" id="24"/>
            <p:cNvGrpSpPr/>
            <p:nvPr/>
          </p:nvGrpSpPr>
          <p:grpSpPr>
            <a:xfrm rot="0">
              <a:off x="0" y="6528928"/>
              <a:ext cx="738591" cy="728878"/>
              <a:chOff x="0" y="0"/>
              <a:chExt cx="132924" cy="131176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132924" cy="131176"/>
              </a:xfrm>
              <a:custGeom>
                <a:avLst/>
                <a:gdLst/>
                <a:ahLst/>
                <a:cxnLst/>
                <a:rect r="r" b="b" t="t" l="l"/>
                <a:pathLst>
                  <a:path h="131176" w="132924">
                    <a:moveTo>
                      <a:pt x="65588" y="0"/>
                    </a:moveTo>
                    <a:lnTo>
                      <a:pt x="67336" y="0"/>
                    </a:lnTo>
                    <a:cubicBezTo>
                      <a:pt x="84731" y="0"/>
                      <a:pt x="101414" y="6910"/>
                      <a:pt x="113714" y="19210"/>
                    </a:cubicBezTo>
                    <a:cubicBezTo>
                      <a:pt x="126014" y="31510"/>
                      <a:pt x="132924" y="48193"/>
                      <a:pt x="132924" y="65588"/>
                    </a:cubicBezTo>
                    <a:lnTo>
                      <a:pt x="132924" y="65588"/>
                    </a:lnTo>
                    <a:cubicBezTo>
                      <a:pt x="132924" y="101811"/>
                      <a:pt x="103559" y="131176"/>
                      <a:pt x="67336" y="131176"/>
                    </a:cubicBezTo>
                    <a:lnTo>
                      <a:pt x="65588" y="131176"/>
                    </a:lnTo>
                    <a:cubicBezTo>
                      <a:pt x="29365" y="131176"/>
                      <a:pt x="0" y="101811"/>
                      <a:pt x="0" y="65588"/>
                    </a:cubicBezTo>
                    <a:lnTo>
                      <a:pt x="0" y="65588"/>
                    </a:lnTo>
                    <a:cubicBezTo>
                      <a:pt x="0" y="29365"/>
                      <a:pt x="29365" y="0"/>
                      <a:pt x="65588" y="0"/>
                    </a:cubicBezTo>
                    <a:close/>
                  </a:path>
                </a:pathLst>
              </a:custGeom>
              <a:solidFill>
                <a:srgbClr val="FAF1F0"/>
              </a:solidFill>
            </p:spPr>
          </p:sp>
          <p:sp>
            <p:nvSpPr>
              <p:cNvPr name="TextBox 26" id="26"/>
              <p:cNvSpPr txBox="true"/>
              <p:nvPr/>
            </p:nvSpPr>
            <p:spPr>
              <a:xfrm>
                <a:off x="0" y="-38100"/>
                <a:ext cx="132924" cy="16927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</p:grpSp>
      <p:sp>
        <p:nvSpPr>
          <p:cNvPr name="Freeform 27" id="27"/>
          <p:cNvSpPr/>
          <p:nvPr/>
        </p:nvSpPr>
        <p:spPr>
          <a:xfrm flipH="false" flipV="false" rot="0">
            <a:off x="0" y="6259864"/>
            <a:ext cx="6833846" cy="5055836"/>
          </a:xfrm>
          <a:custGeom>
            <a:avLst/>
            <a:gdLst/>
            <a:ahLst/>
            <a:cxnLst/>
            <a:rect r="r" b="b" t="t" l="l"/>
            <a:pathLst>
              <a:path h="5055836" w="6833846">
                <a:moveTo>
                  <a:pt x="0" y="0"/>
                </a:moveTo>
                <a:lnTo>
                  <a:pt x="6833846" y="0"/>
                </a:lnTo>
                <a:lnTo>
                  <a:pt x="6833846" y="5055836"/>
                </a:lnTo>
                <a:lnTo>
                  <a:pt x="0" y="50558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8" id="28"/>
          <p:cNvGrpSpPr/>
          <p:nvPr/>
        </p:nvGrpSpPr>
        <p:grpSpPr>
          <a:xfrm rot="0">
            <a:off x="3614742" y="1312612"/>
            <a:ext cx="553943" cy="5443354"/>
            <a:chOff x="0" y="0"/>
            <a:chExt cx="738591" cy="7257806"/>
          </a:xfrm>
        </p:grpSpPr>
        <p:grpSp>
          <p:nvGrpSpPr>
            <p:cNvPr name="Group 29" id="29"/>
            <p:cNvGrpSpPr/>
            <p:nvPr/>
          </p:nvGrpSpPr>
          <p:grpSpPr>
            <a:xfrm rot="0">
              <a:off x="0" y="0"/>
              <a:ext cx="738591" cy="728878"/>
              <a:chOff x="0" y="0"/>
              <a:chExt cx="132924" cy="131176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132924" cy="131176"/>
              </a:xfrm>
              <a:custGeom>
                <a:avLst/>
                <a:gdLst/>
                <a:ahLst/>
                <a:cxnLst/>
                <a:rect r="r" b="b" t="t" l="l"/>
                <a:pathLst>
                  <a:path h="131176" w="132924">
                    <a:moveTo>
                      <a:pt x="65588" y="0"/>
                    </a:moveTo>
                    <a:lnTo>
                      <a:pt x="67336" y="0"/>
                    </a:lnTo>
                    <a:cubicBezTo>
                      <a:pt x="84731" y="0"/>
                      <a:pt x="101414" y="6910"/>
                      <a:pt x="113714" y="19210"/>
                    </a:cubicBezTo>
                    <a:cubicBezTo>
                      <a:pt x="126014" y="31510"/>
                      <a:pt x="132924" y="48193"/>
                      <a:pt x="132924" y="65588"/>
                    </a:cubicBezTo>
                    <a:lnTo>
                      <a:pt x="132924" y="65588"/>
                    </a:lnTo>
                    <a:cubicBezTo>
                      <a:pt x="132924" y="101811"/>
                      <a:pt x="103559" y="131176"/>
                      <a:pt x="67336" y="131176"/>
                    </a:cubicBezTo>
                    <a:lnTo>
                      <a:pt x="65588" y="131176"/>
                    </a:lnTo>
                    <a:cubicBezTo>
                      <a:pt x="29365" y="131176"/>
                      <a:pt x="0" y="101811"/>
                      <a:pt x="0" y="65588"/>
                    </a:cubicBezTo>
                    <a:lnTo>
                      <a:pt x="0" y="65588"/>
                    </a:lnTo>
                    <a:cubicBezTo>
                      <a:pt x="0" y="29365"/>
                      <a:pt x="29365" y="0"/>
                      <a:pt x="65588" y="0"/>
                    </a:cubicBezTo>
                    <a:close/>
                  </a:path>
                </a:pathLst>
              </a:custGeom>
              <a:solidFill>
                <a:srgbClr val="FAF1F0"/>
              </a:solidFill>
            </p:spPr>
          </p:sp>
          <p:sp>
            <p:nvSpPr>
              <p:cNvPr name="TextBox 31" id="31"/>
              <p:cNvSpPr txBox="true"/>
              <p:nvPr/>
            </p:nvSpPr>
            <p:spPr>
              <a:xfrm>
                <a:off x="0" y="-38100"/>
                <a:ext cx="132924" cy="16927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grpSp>
          <p:nvGrpSpPr>
            <p:cNvPr name="Group 32" id="32"/>
            <p:cNvGrpSpPr/>
            <p:nvPr/>
          </p:nvGrpSpPr>
          <p:grpSpPr>
            <a:xfrm rot="0">
              <a:off x="0" y="1088155"/>
              <a:ext cx="738591" cy="728878"/>
              <a:chOff x="0" y="0"/>
              <a:chExt cx="132924" cy="131176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132924" cy="131176"/>
              </a:xfrm>
              <a:custGeom>
                <a:avLst/>
                <a:gdLst/>
                <a:ahLst/>
                <a:cxnLst/>
                <a:rect r="r" b="b" t="t" l="l"/>
                <a:pathLst>
                  <a:path h="131176" w="132924">
                    <a:moveTo>
                      <a:pt x="65588" y="0"/>
                    </a:moveTo>
                    <a:lnTo>
                      <a:pt x="67336" y="0"/>
                    </a:lnTo>
                    <a:cubicBezTo>
                      <a:pt x="84731" y="0"/>
                      <a:pt x="101414" y="6910"/>
                      <a:pt x="113714" y="19210"/>
                    </a:cubicBezTo>
                    <a:cubicBezTo>
                      <a:pt x="126014" y="31510"/>
                      <a:pt x="132924" y="48193"/>
                      <a:pt x="132924" y="65588"/>
                    </a:cubicBezTo>
                    <a:lnTo>
                      <a:pt x="132924" y="65588"/>
                    </a:lnTo>
                    <a:cubicBezTo>
                      <a:pt x="132924" y="101811"/>
                      <a:pt x="103559" y="131176"/>
                      <a:pt x="67336" y="131176"/>
                    </a:cubicBezTo>
                    <a:lnTo>
                      <a:pt x="65588" y="131176"/>
                    </a:lnTo>
                    <a:cubicBezTo>
                      <a:pt x="29365" y="131176"/>
                      <a:pt x="0" y="101811"/>
                      <a:pt x="0" y="65588"/>
                    </a:cubicBezTo>
                    <a:lnTo>
                      <a:pt x="0" y="65588"/>
                    </a:lnTo>
                    <a:cubicBezTo>
                      <a:pt x="0" y="29365"/>
                      <a:pt x="29365" y="0"/>
                      <a:pt x="65588" y="0"/>
                    </a:cubicBezTo>
                    <a:close/>
                  </a:path>
                </a:pathLst>
              </a:custGeom>
              <a:solidFill>
                <a:srgbClr val="FAF1F0"/>
              </a:solidFill>
            </p:spPr>
          </p:sp>
          <p:sp>
            <p:nvSpPr>
              <p:cNvPr name="TextBox 34" id="34"/>
              <p:cNvSpPr txBox="true"/>
              <p:nvPr/>
            </p:nvSpPr>
            <p:spPr>
              <a:xfrm>
                <a:off x="0" y="-38100"/>
                <a:ext cx="132924" cy="16927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grpSp>
          <p:nvGrpSpPr>
            <p:cNvPr name="Group 35" id="35"/>
            <p:cNvGrpSpPr/>
            <p:nvPr/>
          </p:nvGrpSpPr>
          <p:grpSpPr>
            <a:xfrm rot="0">
              <a:off x="0" y="2176309"/>
              <a:ext cx="738591" cy="728878"/>
              <a:chOff x="0" y="0"/>
              <a:chExt cx="132924" cy="131176"/>
            </a:xfrm>
          </p:grpSpPr>
          <p:sp>
            <p:nvSpPr>
              <p:cNvPr name="Freeform 36" id="36"/>
              <p:cNvSpPr/>
              <p:nvPr/>
            </p:nvSpPr>
            <p:spPr>
              <a:xfrm flipH="false" flipV="false" rot="0">
                <a:off x="0" y="0"/>
                <a:ext cx="132924" cy="131176"/>
              </a:xfrm>
              <a:custGeom>
                <a:avLst/>
                <a:gdLst/>
                <a:ahLst/>
                <a:cxnLst/>
                <a:rect r="r" b="b" t="t" l="l"/>
                <a:pathLst>
                  <a:path h="131176" w="132924">
                    <a:moveTo>
                      <a:pt x="65588" y="0"/>
                    </a:moveTo>
                    <a:lnTo>
                      <a:pt x="67336" y="0"/>
                    </a:lnTo>
                    <a:cubicBezTo>
                      <a:pt x="84731" y="0"/>
                      <a:pt x="101414" y="6910"/>
                      <a:pt x="113714" y="19210"/>
                    </a:cubicBezTo>
                    <a:cubicBezTo>
                      <a:pt x="126014" y="31510"/>
                      <a:pt x="132924" y="48193"/>
                      <a:pt x="132924" y="65588"/>
                    </a:cubicBezTo>
                    <a:lnTo>
                      <a:pt x="132924" y="65588"/>
                    </a:lnTo>
                    <a:cubicBezTo>
                      <a:pt x="132924" y="101811"/>
                      <a:pt x="103559" y="131176"/>
                      <a:pt x="67336" y="131176"/>
                    </a:cubicBezTo>
                    <a:lnTo>
                      <a:pt x="65588" y="131176"/>
                    </a:lnTo>
                    <a:cubicBezTo>
                      <a:pt x="29365" y="131176"/>
                      <a:pt x="0" y="101811"/>
                      <a:pt x="0" y="65588"/>
                    </a:cubicBezTo>
                    <a:lnTo>
                      <a:pt x="0" y="65588"/>
                    </a:lnTo>
                    <a:cubicBezTo>
                      <a:pt x="0" y="29365"/>
                      <a:pt x="29365" y="0"/>
                      <a:pt x="65588" y="0"/>
                    </a:cubicBezTo>
                    <a:close/>
                  </a:path>
                </a:pathLst>
              </a:custGeom>
              <a:solidFill>
                <a:srgbClr val="FAF1F0"/>
              </a:solidFill>
            </p:spPr>
          </p:sp>
          <p:sp>
            <p:nvSpPr>
              <p:cNvPr name="TextBox 37" id="37"/>
              <p:cNvSpPr txBox="true"/>
              <p:nvPr/>
            </p:nvSpPr>
            <p:spPr>
              <a:xfrm>
                <a:off x="0" y="-38100"/>
                <a:ext cx="132924" cy="16927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grpSp>
          <p:nvGrpSpPr>
            <p:cNvPr name="Group 38" id="38"/>
            <p:cNvGrpSpPr/>
            <p:nvPr/>
          </p:nvGrpSpPr>
          <p:grpSpPr>
            <a:xfrm rot="0">
              <a:off x="0" y="3264464"/>
              <a:ext cx="738591" cy="728878"/>
              <a:chOff x="0" y="0"/>
              <a:chExt cx="132924" cy="131176"/>
            </a:xfrm>
          </p:grpSpPr>
          <p:sp>
            <p:nvSpPr>
              <p:cNvPr name="Freeform 39" id="39"/>
              <p:cNvSpPr/>
              <p:nvPr/>
            </p:nvSpPr>
            <p:spPr>
              <a:xfrm flipH="false" flipV="false" rot="0">
                <a:off x="0" y="0"/>
                <a:ext cx="132924" cy="131176"/>
              </a:xfrm>
              <a:custGeom>
                <a:avLst/>
                <a:gdLst/>
                <a:ahLst/>
                <a:cxnLst/>
                <a:rect r="r" b="b" t="t" l="l"/>
                <a:pathLst>
                  <a:path h="131176" w="132924">
                    <a:moveTo>
                      <a:pt x="65588" y="0"/>
                    </a:moveTo>
                    <a:lnTo>
                      <a:pt x="67336" y="0"/>
                    </a:lnTo>
                    <a:cubicBezTo>
                      <a:pt x="84731" y="0"/>
                      <a:pt x="101414" y="6910"/>
                      <a:pt x="113714" y="19210"/>
                    </a:cubicBezTo>
                    <a:cubicBezTo>
                      <a:pt x="126014" y="31510"/>
                      <a:pt x="132924" y="48193"/>
                      <a:pt x="132924" y="65588"/>
                    </a:cubicBezTo>
                    <a:lnTo>
                      <a:pt x="132924" y="65588"/>
                    </a:lnTo>
                    <a:cubicBezTo>
                      <a:pt x="132924" y="101811"/>
                      <a:pt x="103559" y="131176"/>
                      <a:pt x="67336" y="131176"/>
                    </a:cubicBezTo>
                    <a:lnTo>
                      <a:pt x="65588" y="131176"/>
                    </a:lnTo>
                    <a:cubicBezTo>
                      <a:pt x="29365" y="131176"/>
                      <a:pt x="0" y="101811"/>
                      <a:pt x="0" y="65588"/>
                    </a:cubicBezTo>
                    <a:lnTo>
                      <a:pt x="0" y="65588"/>
                    </a:lnTo>
                    <a:cubicBezTo>
                      <a:pt x="0" y="29365"/>
                      <a:pt x="29365" y="0"/>
                      <a:pt x="65588" y="0"/>
                    </a:cubicBezTo>
                    <a:close/>
                  </a:path>
                </a:pathLst>
              </a:custGeom>
              <a:solidFill>
                <a:srgbClr val="FAF1F0"/>
              </a:solidFill>
            </p:spPr>
          </p:sp>
          <p:sp>
            <p:nvSpPr>
              <p:cNvPr name="TextBox 40" id="40"/>
              <p:cNvSpPr txBox="true"/>
              <p:nvPr/>
            </p:nvSpPr>
            <p:spPr>
              <a:xfrm>
                <a:off x="0" y="-38100"/>
                <a:ext cx="132924" cy="16927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grpSp>
          <p:nvGrpSpPr>
            <p:cNvPr name="Group 41" id="41"/>
            <p:cNvGrpSpPr/>
            <p:nvPr/>
          </p:nvGrpSpPr>
          <p:grpSpPr>
            <a:xfrm rot="0">
              <a:off x="0" y="4352619"/>
              <a:ext cx="738591" cy="728878"/>
              <a:chOff x="0" y="0"/>
              <a:chExt cx="132924" cy="131176"/>
            </a:xfrm>
          </p:grpSpPr>
          <p:sp>
            <p:nvSpPr>
              <p:cNvPr name="Freeform 42" id="42"/>
              <p:cNvSpPr/>
              <p:nvPr/>
            </p:nvSpPr>
            <p:spPr>
              <a:xfrm flipH="false" flipV="false" rot="0">
                <a:off x="0" y="0"/>
                <a:ext cx="132924" cy="131176"/>
              </a:xfrm>
              <a:custGeom>
                <a:avLst/>
                <a:gdLst/>
                <a:ahLst/>
                <a:cxnLst/>
                <a:rect r="r" b="b" t="t" l="l"/>
                <a:pathLst>
                  <a:path h="131176" w="132924">
                    <a:moveTo>
                      <a:pt x="65588" y="0"/>
                    </a:moveTo>
                    <a:lnTo>
                      <a:pt x="67336" y="0"/>
                    </a:lnTo>
                    <a:cubicBezTo>
                      <a:pt x="84731" y="0"/>
                      <a:pt x="101414" y="6910"/>
                      <a:pt x="113714" y="19210"/>
                    </a:cubicBezTo>
                    <a:cubicBezTo>
                      <a:pt x="126014" y="31510"/>
                      <a:pt x="132924" y="48193"/>
                      <a:pt x="132924" y="65588"/>
                    </a:cubicBezTo>
                    <a:lnTo>
                      <a:pt x="132924" y="65588"/>
                    </a:lnTo>
                    <a:cubicBezTo>
                      <a:pt x="132924" y="101811"/>
                      <a:pt x="103559" y="131176"/>
                      <a:pt x="67336" y="131176"/>
                    </a:cubicBezTo>
                    <a:lnTo>
                      <a:pt x="65588" y="131176"/>
                    </a:lnTo>
                    <a:cubicBezTo>
                      <a:pt x="29365" y="131176"/>
                      <a:pt x="0" y="101811"/>
                      <a:pt x="0" y="65588"/>
                    </a:cubicBezTo>
                    <a:lnTo>
                      <a:pt x="0" y="65588"/>
                    </a:lnTo>
                    <a:cubicBezTo>
                      <a:pt x="0" y="29365"/>
                      <a:pt x="29365" y="0"/>
                      <a:pt x="65588" y="0"/>
                    </a:cubicBezTo>
                    <a:close/>
                  </a:path>
                </a:pathLst>
              </a:custGeom>
              <a:solidFill>
                <a:srgbClr val="FAF1F0"/>
              </a:solidFill>
            </p:spPr>
          </p:sp>
          <p:sp>
            <p:nvSpPr>
              <p:cNvPr name="TextBox 43" id="43"/>
              <p:cNvSpPr txBox="true"/>
              <p:nvPr/>
            </p:nvSpPr>
            <p:spPr>
              <a:xfrm>
                <a:off x="0" y="-38100"/>
                <a:ext cx="132924" cy="16927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grpSp>
          <p:nvGrpSpPr>
            <p:cNvPr name="Group 44" id="44"/>
            <p:cNvGrpSpPr/>
            <p:nvPr/>
          </p:nvGrpSpPr>
          <p:grpSpPr>
            <a:xfrm rot="0">
              <a:off x="0" y="5440773"/>
              <a:ext cx="738591" cy="728878"/>
              <a:chOff x="0" y="0"/>
              <a:chExt cx="132924" cy="131176"/>
            </a:xfrm>
          </p:grpSpPr>
          <p:sp>
            <p:nvSpPr>
              <p:cNvPr name="Freeform 45" id="45"/>
              <p:cNvSpPr/>
              <p:nvPr/>
            </p:nvSpPr>
            <p:spPr>
              <a:xfrm flipH="false" flipV="false" rot="0">
                <a:off x="0" y="0"/>
                <a:ext cx="132924" cy="131176"/>
              </a:xfrm>
              <a:custGeom>
                <a:avLst/>
                <a:gdLst/>
                <a:ahLst/>
                <a:cxnLst/>
                <a:rect r="r" b="b" t="t" l="l"/>
                <a:pathLst>
                  <a:path h="131176" w="132924">
                    <a:moveTo>
                      <a:pt x="65588" y="0"/>
                    </a:moveTo>
                    <a:lnTo>
                      <a:pt x="67336" y="0"/>
                    </a:lnTo>
                    <a:cubicBezTo>
                      <a:pt x="84731" y="0"/>
                      <a:pt x="101414" y="6910"/>
                      <a:pt x="113714" y="19210"/>
                    </a:cubicBezTo>
                    <a:cubicBezTo>
                      <a:pt x="126014" y="31510"/>
                      <a:pt x="132924" y="48193"/>
                      <a:pt x="132924" y="65588"/>
                    </a:cubicBezTo>
                    <a:lnTo>
                      <a:pt x="132924" y="65588"/>
                    </a:lnTo>
                    <a:cubicBezTo>
                      <a:pt x="132924" y="101811"/>
                      <a:pt x="103559" y="131176"/>
                      <a:pt x="67336" y="131176"/>
                    </a:cubicBezTo>
                    <a:lnTo>
                      <a:pt x="65588" y="131176"/>
                    </a:lnTo>
                    <a:cubicBezTo>
                      <a:pt x="29365" y="131176"/>
                      <a:pt x="0" y="101811"/>
                      <a:pt x="0" y="65588"/>
                    </a:cubicBezTo>
                    <a:lnTo>
                      <a:pt x="0" y="65588"/>
                    </a:lnTo>
                    <a:cubicBezTo>
                      <a:pt x="0" y="29365"/>
                      <a:pt x="29365" y="0"/>
                      <a:pt x="65588" y="0"/>
                    </a:cubicBezTo>
                    <a:close/>
                  </a:path>
                </a:pathLst>
              </a:custGeom>
              <a:solidFill>
                <a:srgbClr val="FAF1F0"/>
              </a:solidFill>
            </p:spPr>
          </p:sp>
          <p:sp>
            <p:nvSpPr>
              <p:cNvPr name="TextBox 46" id="46"/>
              <p:cNvSpPr txBox="true"/>
              <p:nvPr/>
            </p:nvSpPr>
            <p:spPr>
              <a:xfrm>
                <a:off x="0" y="-38100"/>
                <a:ext cx="132924" cy="16927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grpSp>
          <p:nvGrpSpPr>
            <p:cNvPr name="Group 47" id="47"/>
            <p:cNvGrpSpPr/>
            <p:nvPr/>
          </p:nvGrpSpPr>
          <p:grpSpPr>
            <a:xfrm rot="0">
              <a:off x="0" y="6528928"/>
              <a:ext cx="738591" cy="728878"/>
              <a:chOff x="0" y="0"/>
              <a:chExt cx="132924" cy="131176"/>
            </a:xfrm>
          </p:grpSpPr>
          <p:sp>
            <p:nvSpPr>
              <p:cNvPr name="Freeform 48" id="48"/>
              <p:cNvSpPr/>
              <p:nvPr/>
            </p:nvSpPr>
            <p:spPr>
              <a:xfrm flipH="false" flipV="false" rot="0">
                <a:off x="0" y="0"/>
                <a:ext cx="132924" cy="131176"/>
              </a:xfrm>
              <a:custGeom>
                <a:avLst/>
                <a:gdLst/>
                <a:ahLst/>
                <a:cxnLst/>
                <a:rect r="r" b="b" t="t" l="l"/>
                <a:pathLst>
                  <a:path h="131176" w="132924">
                    <a:moveTo>
                      <a:pt x="65588" y="0"/>
                    </a:moveTo>
                    <a:lnTo>
                      <a:pt x="67336" y="0"/>
                    </a:lnTo>
                    <a:cubicBezTo>
                      <a:pt x="84731" y="0"/>
                      <a:pt x="101414" y="6910"/>
                      <a:pt x="113714" y="19210"/>
                    </a:cubicBezTo>
                    <a:cubicBezTo>
                      <a:pt x="126014" y="31510"/>
                      <a:pt x="132924" y="48193"/>
                      <a:pt x="132924" y="65588"/>
                    </a:cubicBezTo>
                    <a:lnTo>
                      <a:pt x="132924" y="65588"/>
                    </a:lnTo>
                    <a:cubicBezTo>
                      <a:pt x="132924" y="101811"/>
                      <a:pt x="103559" y="131176"/>
                      <a:pt x="67336" y="131176"/>
                    </a:cubicBezTo>
                    <a:lnTo>
                      <a:pt x="65588" y="131176"/>
                    </a:lnTo>
                    <a:cubicBezTo>
                      <a:pt x="29365" y="131176"/>
                      <a:pt x="0" y="101811"/>
                      <a:pt x="0" y="65588"/>
                    </a:cubicBezTo>
                    <a:lnTo>
                      <a:pt x="0" y="65588"/>
                    </a:lnTo>
                    <a:cubicBezTo>
                      <a:pt x="0" y="29365"/>
                      <a:pt x="29365" y="0"/>
                      <a:pt x="65588" y="0"/>
                    </a:cubicBezTo>
                    <a:close/>
                  </a:path>
                </a:pathLst>
              </a:custGeom>
              <a:solidFill>
                <a:srgbClr val="FAF1F0"/>
              </a:solidFill>
            </p:spPr>
          </p:sp>
          <p:sp>
            <p:nvSpPr>
              <p:cNvPr name="TextBox 49" id="49"/>
              <p:cNvSpPr txBox="true"/>
              <p:nvPr/>
            </p:nvSpPr>
            <p:spPr>
              <a:xfrm>
                <a:off x="0" y="-38100"/>
                <a:ext cx="132924" cy="16927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</p:grpSp>
      <p:sp>
        <p:nvSpPr>
          <p:cNvPr name="Freeform 50" id="50"/>
          <p:cNvSpPr/>
          <p:nvPr/>
        </p:nvSpPr>
        <p:spPr>
          <a:xfrm flipH="false" flipV="false" rot="0">
            <a:off x="848448" y="4451852"/>
            <a:ext cx="3043266" cy="3153974"/>
          </a:xfrm>
          <a:custGeom>
            <a:avLst/>
            <a:gdLst/>
            <a:ahLst/>
            <a:cxnLst/>
            <a:rect r="r" b="b" t="t" l="l"/>
            <a:pathLst>
              <a:path h="3153974" w="3043266">
                <a:moveTo>
                  <a:pt x="0" y="0"/>
                </a:moveTo>
                <a:lnTo>
                  <a:pt x="3043266" y="0"/>
                </a:lnTo>
                <a:lnTo>
                  <a:pt x="3043266" y="3153974"/>
                </a:lnTo>
                <a:lnTo>
                  <a:pt x="0" y="31539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-52002" b="0"/>
            </a:stretch>
          </a:blipFill>
        </p:spPr>
      </p:sp>
      <p:sp>
        <p:nvSpPr>
          <p:cNvPr name="Freeform 51" id="51"/>
          <p:cNvSpPr/>
          <p:nvPr/>
        </p:nvSpPr>
        <p:spPr>
          <a:xfrm flipH="false" flipV="false" rot="0">
            <a:off x="16011726" y="1312612"/>
            <a:ext cx="2495148" cy="1228861"/>
          </a:xfrm>
          <a:custGeom>
            <a:avLst/>
            <a:gdLst/>
            <a:ahLst/>
            <a:cxnLst/>
            <a:rect r="r" b="b" t="t" l="l"/>
            <a:pathLst>
              <a:path h="1228861" w="2495148">
                <a:moveTo>
                  <a:pt x="0" y="0"/>
                </a:moveTo>
                <a:lnTo>
                  <a:pt x="2495148" y="0"/>
                </a:lnTo>
                <a:lnTo>
                  <a:pt x="2495148" y="1228860"/>
                </a:lnTo>
                <a:lnTo>
                  <a:pt x="0" y="12288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2" id="52"/>
          <p:cNvSpPr/>
          <p:nvPr/>
        </p:nvSpPr>
        <p:spPr>
          <a:xfrm flipH="false" flipV="false" rot="-922628">
            <a:off x="15990900" y="8338242"/>
            <a:ext cx="2536800" cy="2165793"/>
          </a:xfrm>
          <a:custGeom>
            <a:avLst/>
            <a:gdLst/>
            <a:ahLst/>
            <a:cxnLst/>
            <a:rect r="r" b="b" t="t" l="l"/>
            <a:pathLst>
              <a:path h="2165793" w="2536800">
                <a:moveTo>
                  <a:pt x="0" y="0"/>
                </a:moveTo>
                <a:lnTo>
                  <a:pt x="2536800" y="0"/>
                </a:lnTo>
                <a:lnTo>
                  <a:pt x="2536800" y="2165793"/>
                </a:lnTo>
                <a:lnTo>
                  <a:pt x="0" y="21657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3" id="53"/>
          <p:cNvSpPr/>
          <p:nvPr/>
        </p:nvSpPr>
        <p:spPr>
          <a:xfrm flipH="false" flipV="false" rot="0">
            <a:off x="3416923" y="1028700"/>
            <a:ext cx="13815808" cy="9258300"/>
          </a:xfrm>
          <a:custGeom>
            <a:avLst/>
            <a:gdLst/>
            <a:ahLst/>
            <a:cxnLst/>
            <a:rect r="r" b="b" t="t" l="l"/>
            <a:pathLst>
              <a:path h="9258300" w="13815808">
                <a:moveTo>
                  <a:pt x="0" y="0"/>
                </a:moveTo>
                <a:lnTo>
                  <a:pt x="13815808" y="0"/>
                </a:lnTo>
                <a:lnTo>
                  <a:pt x="13815808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-9801" r="0" b="0"/>
            </a:stretch>
          </a:blipFill>
        </p:spPr>
      </p:sp>
      <p:sp>
        <p:nvSpPr>
          <p:cNvPr name="TextBox 54" id="54"/>
          <p:cNvSpPr txBox="true"/>
          <p:nvPr/>
        </p:nvSpPr>
        <p:spPr>
          <a:xfrm rot="0">
            <a:off x="-630440" y="-19821"/>
            <a:ext cx="9044309" cy="13324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82"/>
              </a:lnSpc>
            </a:pPr>
            <a:r>
              <a:rPr lang="en-US" sz="7844">
                <a:solidFill>
                  <a:srgbClr val="004F70"/>
                </a:solidFill>
                <a:latin typeface="Atma Bold"/>
                <a:ea typeface="Atma Bold"/>
              </a:rPr>
              <a:t>﻿Latar Belakang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1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974674" y="1509764"/>
            <a:ext cx="12647084" cy="834556"/>
            <a:chOff x="0" y="0"/>
            <a:chExt cx="16862779" cy="1112741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1139809" cy="1112741"/>
              <a:chOff x="0" y="0"/>
              <a:chExt cx="106288" cy="103764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106288" cy="103764"/>
              </a:xfrm>
              <a:custGeom>
                <a:avLst/>
                <a:gdLst/>
                <a:ahLst/>
                <a:cxnLst/>
                <a:rect r="r" b="b" t="t" l="l"/>
                <a:pathLst>
                  <a:path h="103764" w="106288">
                    <a:moveTo>
                      <a:pt x="51882" y="0"/>
                    </a:moveTo>
                    <a:lnTo>
                      <a:pt x="54406" y="0"/>
                    </a:lnTo>
                    <a:cubicBezTo>
                      <a:pt x="68166" y="0"/>
                      <a:pt x="81362" y="5466"/>
                      <a:pt x="91092" y="15196"/>
                    </a:cubicBezTo>
                    <a:cubicBezTo>
                      <a:pt x="100822" y="24926"/>
                      <a:pt x="106288" y="38122"/>
                      <a:pt x="106288" y="51882"/>
                    </a:cubicBezTo>
                    <a:lnTo>
                      <a:pt x="106288" y="51882"/>
                    </a:lnTo>
                    <a:cubicBezTo>
                      <a:pt x="106288" y="65642"/>
                      <a:pt x="100822" y="78838"/>
                      <a:pt x="91092" y="88568"/>
                    </a:cubicBezTo>
                    <a:cubicBezTo>
                      <a:pt x="81362" y="98297"/>
                      <a:pt x="68166" y="103764"/>
                      <a:pt x="54406" y="103764"/>
                    </a:cubicBezTo>
                    <a:lnTo>
                      <a:pt x="51882" y="103764"/>
                    </a:lnTo>
                    <a:cubicBezTo>
                      <a:pt x="38122" y="103764"/>
                      <a:pt x="24926" y="98297"/>
                      <a:pt x="15196" y="88568"/>
                    </a:cubicBezTo>
                    <a:cubicBezTo>
                      <a:pt x="5466" y="78838"/>
                      <a:pt x="0" y="65642"/>
                      <a:pt x="0" y="51882"/>
                    </a:cubicBezTo>
                    <a:lnTo>
                      <a:pt x="0" y="51882"/>
                    </a:lnTo>
                    <a:cubicBezTo>
                      <a:pt x="0" y="38122"/>
                      <a:pt x="5466" y="24926"/>
                      <a:pt x="15196" y="15196"/>
                    </a:cubicBezTo>
                    <a:cubicBezTo>
                      <a:pt x="24926" y="5466"/>
                      <a:pt x="38122" y="0"/>
                      <a:pt x="51882" y="0"/>
                    </a:cubicBezTo>
                    <a:close/>
                  </a:path>
                </a:pathLst>
              </a:custGeom>
              <a:solidFill>
                <a:srgbClr val="FAF1F0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38100"/>
                <a:ext cx="106288" cy="14186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0">
              <a:off x="1429361" y="0"/>
              <a:ext cx="1139809" cy="1112741"/>
              <a:chOff x="0" y="0"/>
              <a:chExt cx="106288" cy="103764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106288" cy="103764"/>
              </a:xfrm>
              <a:custGeom>
                <a:avLst/>
                <a:gdLst/>
                <a:ahLst/>
                <a:cxnLst/>
                <a:rect r="r" b="b" t="t" l="l"/>
                <a:pathLst>
                  <a:path h="103764" w="106288">
                    <a:moveTo>
                      <a:pt x="51882" y="0"/>
                    </a:moveTo>
                    <a:lnTo>
                      <a:pt x="54406" y="0"/>
                    </a:lnTo>
                    <a:cubicBezTo>
                      <a:pt x="68166" y="0"/>
                      <a:pt x="81362" y="5466"/>
                      <a:pt x="91092" y="15196"/>
                    </a:cubicBezTo>
                    <a:cubicBezTo>
                      <a:pt x="100822" y="24926"/>
                      <a:pt x="106288" y="38122"/>
                      <a:pt x="106288" y="51882"/>
                    </a:cubicBezTo>
                    <a:lnTo>
                      <a:pt x="106288" y="51882"/>
                    </a:lnTo>
                    <a:cubicBezTo>
                      <a:pt x="106288" y="65642"/>
                      <a:pt x="100822" y="78838"/>
                      <a:pt x="91092" y="88568"/>
                    </a:cubicBezTo>
                    <a:cubicBezTo>
                      <a:pt x="81362" y="98297"/>
                      <a:pt x="68166" y="103764"/>
                      <a:pt x="54406" y="103764"/>
                    </a:cubicBezTo>
                    <a:lnTo>
                      <a:pt x="51882" y="103764"/>
                    </a:lnTo>
                    <a:cubicBezTo>
                      <a:pt x="38122" y="103764"/>
                      <a:pt x="24926" y="98297"/>
                      <a:pt x="15196" y="88568"/>
                    </a:cubicBezTo>
                    <a:cubicBezTo>
                      <a:pt x="5466" y="78838"/>
                      <a:pt x="0" y="65642"/>
                      <a:pt x="0" y="51882"/>
                    </a:cubicBezTo>
                    <a:lnTo>
                      <a:pt x="0" y="51882"/>
                    </a:lnTo>
                    <a:cubicBezTo>
                      <a:pt x="0" y="38122"/>
                      <a:pt x="5466" y="24926"/>
                      <a:pt x="15196" y="15196"/>
                    </a:cubicBezTo>
                    <a:cubicBezTo>
                      <a:pt x="24926" y="5466"/>
                      <a:pt x="38122" y="0"/>
                      <a:pt x="51882" y="0"/>
                    </a:cubicBezTo>
                    <a:close/>
                  </a:path>
                </a:pathLst>
              </a:custGeom>
              <a:solidFill>
                <a:srgbClr val="FAF1F0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38100"/>
                <a:ext cx="106288" cy="14186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2858722" y="0"/>
              <a:ext cx="1139809" cy="1112741"/>
              <a:chOff x="0" y="0"/>
              <a:chExt cx="106288" cy="103764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06288" cy="103764"/>
              </a:xfrm>
              <a:custGeom>
                <a:avLst/>
                <a:gdLst/>
                <a:ahLst/>
                <a:cxnLst/>
                <a:rect r="r" b="b" t="t" l="l"/>
                <a:pathLst>
                  <a:path h="103764" w="106288">
                    <a:moveTo>
                      <a:pt x="51882" y="0"/>
                    </a:moveTo>
                    <a:lnTo>
                      <a:pt x="54406" y="0"/>
                    </a:lnTo>
                    <a:cubicBezTo>
                      <a:pt x="68166" y="0"/>
                      <a:pt x="81362" y="5466"/>
                      <a:pt x="91092" y="15196"/>
                    </a:cubicBezTo>
                    <a:cubicBezTo>
                      <a:pt x="100822" y="24926"/>
                      <a:pt x="106288" y="38122"/>
                      <a:pt x="106288" y="51882"/>
                    </a:cubicBezTo>
                    <a:lnTo>
                      <a:pt x="106288" y="51882"/>
                    </a:lnTo>
                    <a:cubicBezTo>
                      <a:pt x="106288" y="65642"/>
                      <a:pt x="100822" y="78838"/>
                      <a:pt x="91092" y="88568"/>
                    </a:cubicBezTo>
                    <a:cubicBezTo>
                      <a:pt x="81362" y="98297"/>
                      <a:pt x="68166" y="103764"/>
                      <a:pt x="54406" y="103764"/>
                    </a:cubicBezTo>
                    <a:lnTo>
                      <a:pt x="51882" y="103764"/>
                    </a:lnTo>
                    <a:cubicBezTo>
                      <a:pt x="38122" y="103764"/>
                      <a:pt x="24926" y="98297"/>
                      <a:pt x="15196" y="88568"/>
                    </a:cubicBezTo>
                    <a:cubicBezTo>
                      <a:pt x="5466" y="78838"/>
                      <a:pt x="0" y="65642"/>
                      <a:pt x="0" y="51882"/>
                    </a:cubicBezTo>
                    <a:lnTo>
                      <a:pt x="0" y="51882"/>
                    </a:lnTo>
                    <a:cubicBezTo>
                      <a:pt x="0" y="38122"/>
                      <a:pt x="5466" y="24926"/>
                      <a:pt x="15196" y="15196"/>
                    </a:cubicBezTo>
                    <a:cubicBezTo>
                      <a:pt x="24926" y="5466"/>
                      <a:pt x="38122" y="0"/>
                      <a:pt x="51882" y="0"/>
                    </a:cubicBezTo>
                    <a:close/>
                  </a:path>
                </a:pathLst>
              </a:custGeom>
              <a:solidFill>
                <a:srgbClr val="FAF1F0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106288" cy="14186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2" id="12"/>
            <p:cNvGrpSpPr/>
            <p:nvPr/>
          </p:nvGrpSpPr>
          <p:grpSpPr>
            <a:xfrm rot="0">
              <a:off x="4288083" y="0"/>
              <a:ext cx="1139809" cy="1112741"/>
              <a:chOff x="0" y="0"/>
              <a:chExt cx="106288" cy="103764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106288" cy="103764"/>
              </a:xfrm>
              <a:custGeom>
                <a:avLst/>
                <a:gdLst/>
                <a:ahLst/>
                <a:cxnLst/>
                <a:rect r="r" b="b" t="t" l="l"/>
                <a:pathLst>
                  <a:path h="103764" w="106288">
                    <a:moveTo>
                      <a:pt x="51882" y="0"/>
                    </a:moveTo>
                    <a:lnTo>
                      <a:pt x="54406" y="0"/>
                    </a:lnTo>
                    <a:cubicBezTo>
                      <a:pt x="68166" y="0"/>
                      <a:pt x="81362" y="5466"/>
                      <a:pt x="91092" y="15196"/>
                    </a:cubicBezTo>
                    <a:cubicBezTo>
                      <a:pt x="100822" y="24926"/>
                      <a:pt x="106288" y="38122"/>
                      <a:pt x="106288" y="51882"/>
                    </a:cubicBezTo>
                    <a:lnTo>
                      <a:pt x="106288" y="51882"/>
                    </a:lnTo>
                    <a:cubicBezTo>
                      <a:pt x="106288" y="65642"/>
                      <a:pt x="100822" y="78838"/>
                      <a:pt x="91092" y="88568"/>
                    </a:cubicBezTo>
                    <a:cubicBezTo>
                      <a:pt x="81362" y="98297"/>
                      <a:pt x="68166" y="103764"/>
                      <a:pt x="54406" y="103764"/>
                    </a:cubicBezTo>
                    <a:lnTo>
                      <a:pt x="51882" y="103764"/>
                    </a:lnTo>
                    <a:cubicBezTo>
                      <a:pt x="38122" y="103764"/>
                      <a:pt x="24926" y="98297"/>
                      <a:pt x="15196" y="88568"/>
                    </a:cubicBezTo>
                    <a:cubicBezTo>
                      <a:pt x="5466" y="78838"/>
                      <a:pt x="0" y="65642"/>
                      <a:pt x="0" y="51882"/>
                    </a:cubicBezTo>
                    <a:lnTo>
                      <a:pt x="0" y="51882"/>
                    </a:lnTo>
                    <a:cubicBezTo>
                      <a:pt x="0" y="38122"/>
                      <a:pt x="5466" y="24926"/>
                      <a:pt x="15196" y="15196"/>
                    </a:cubicBezTo>
                    <a:cubicBezTo>
                      <a:pt x="24926" y="5466"/>
                      <a:pt x="38122" y="0"/>
                      <a:pt x="51882" y="0"/>
                    </a:cubicBezTo>
                    <a:close/>
                  </a:path>
                </a:pathLst>
              </a:custGeom>
              <a:solidFill>
                <a:srgbClr val="FAF1F0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38100"/>
                <a:ext cx="106288" cy="14186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5" id="15"/>
            <p:cNvGrpSpPr/>
            <p:nvPr/>
          </p:nvGrpSpPr>
          <p:grpSpPr>
            <a:xfrm rot="0">
              <a:off x="5717444" y="0"/>
              <a:ext cx="1139809" cy="1112741"/>
              <a:chOff x="0" y="0"/>
              <a:chExt cx="106288" cy="103764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06288" cy="103764"/>
              </a:xfrm>
              <a:custGeom>
                <a:avLst/>
                <a:gdLst/>
                <a:ahLst/>
                <a:cxnLst/>
                <a:rect r="r" b="b" t="t" l="l"/>
                <a:pathLst>
                  <a:path h="103764" w="106288">
                    <a:moveTo>
                      <a:pt x="51882" y="0"/>
                    </a:moveTo>
                    <a:lnTo>
                      <a:pt x="54406" y="0"/>
                    </a:lnTo>
                    <a:cubicBezTo>
                      <a:pt x="68166" y="0"/>
                      <a:pt x="81362" y="5466"/>
                      <a:pt x="91092" y="15196"/>
                    </a:cubicBezTo>
                    <a:cubicBezTo>
                      <a:pt x="100822" y="24926"/>
                      <a:pt x="106288" y="38122"/>
                      <a:pt x="106288" y="51882"/>
                    </a:cubicBezTo>
                    <a:lnTo>
                      <a:pt x="106288" y="51882"/>
                    </a:lnTo>
                    <a:cubicBezTo>
                      <a:pt x="106288" y="65642"/>
                      <a:pt x="100822" y="78838"/>
                      <a:pt x="91092" y="88568"/>
                    </a:cubicBezTo>
                    <a:cubicBezTo>
                      <a:pt x="81362" y="98297"/>
                      <a:pt x="68166" y="103764"/>
                      <a:pt x="54406" y="103764"/>
                    </a:cubicBezTo>
                    <a:lnTo>
                      <a:pt x="51882" y="103764"/>
                    </a:lnTo>
                    <a:cubicBezTo>
                      <a:pt x="38122" y="103764"/>
                      <a:pt x="24926" y="98297"/>
                      <a:pt x="15196" y="88568"/>
                    </a:cubicBezTo>
                    <a:cubicBezTo>
                      <a:pt x="5466" y="78838"/>
                      <a:pt x="0" y="65642"/>
                      <a:pt x="0" y="51882"/>
                    </a:cubicBezTo>
                    <a:lnTo>
                      <a:pt x="0" y="51882"/>
                    </a:lnTo>
                    <a:cubicBezTo>
                      <a:pt x="0" y="38122"/>
                      <a:pt x="5466" y="24926"/>
                      <a:pt x="15196" y="15196"/>
                    </a:cubicBezTo>
                    <a:cubicBezTo>
                      <a:pt x="24926" y="5466"/>
                      <a:pt x="38122" y="0"/>
                      <a:pt x="51882" y="0"/>
                    </a:cubicBezTo>
                    <a:close/>
                  </a:path>
                </a:pathLst>
              </a:custGeom>
              <a:solidFill>
                <a:srgbClr val="FAF1F0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38100"/>
                <a:ext cx="106288" cy="14186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8" id="18"/>
            <p:cNvGrpSpPr/>
            <p:nvPr/>
          </p:nvGrpSpPr>
          <p:grpSpPr>
            <a:xfrm rot="0">
              <a:off x="7146805" y="0"/>
              <a:ext cx="1139809" cy="1112741"/>
              <a:chOff x="0" y="0"/>
              <a:chExt cx="106288" cy="103764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06288" cy="103764"/>
              </a:xfrm>
              <a:custGeom>
                <a:avLst/>
                <a:gdLst/>
                <a:ahLst/>
                <a:cxnLst/>
                <a:rect r="r" b="b" t="t" l="l"/>
                <a:pathLst>
                  <a:path h="103764" w="106288">
                    <a:moveTo>
                      <a:pt x="51882" y="0"/>
                    </a:moveTo>
                    <a:lnTo>
                      <a:pt x="54406" y="0"/>
                    </a:lnTo>
                    <a:cubicBezTo>
                      <a:pt x="68166" y="0"/>
                      <a:pt x="81362" y="5466"/>
                      <a:pt x="91092" y="15196"/>
                    </a:cubicBezTo>
                    <a:cubicBezTo>
                      <a:pt x="100822" y="24926"/>
                      <a:pt x="106288" y="38122"/>
                      <a:pt x="106288" y="51882"/>
                    </a:cubicBezTo>
                    <a:lnTo>
                      <a:pt x="106288" y="51882"/>
                    </a:lnTo>
                    <a:cubicBezTo>
                      <a:pt x="106288" y="65642"/>
                      <a:pt x="100822" y="78838"/>
                      <a:pt x="91092" y="88568"/>
                    </a:cubicBezTo>
                    <a:cubicBezTo>
                      <a:pt x="81362" y="98297"/>
                      <a:pt x="68166" y="103764"/>
                      <a:pt x="54406" y="103764"/>
                    </a:cubicBezTo>
                    <a:lnTo>
                      <a:pt x="51882" y="103764"/>
                    </a:lnTo>
                    <a:cubicBezTo>
                      <a:pt x="38122" y="103764"/>
                      <a:pt x="24926" y="98297"/>
                      <a:pt x="15196" y="88568"/>
                    </a:cubicBezTo>
                    <a:cubicBezTo>
                      <a:pt x="5466" y="78838"/>
                      <a:pt x="0" y="65642"/>
                      <a:pt x="0" y="51882"/>
                    </a:cubicBezTo>
                    <a:lnTo>
                      <a:pt x="0" y="51882"/>
                    </a:lnTo>
                    <a:cubicBezTo>
                      <a:pt x="0" y="38122"/>
                      <a:pt x="5466" y="24926"/>
                      <a:pt x="15196" y="15196"/>
                    </a:cubicBezTo>
                    <a:cubicBezTo>
                      <a:pt x="24926" y="5466"/>
                      <a:pt x="38122" y="0"/>
                      <a:pt x="51882" y="0"/>
                    </a:cubicBezTo>
                    <a:close/>
                  </a:path>
                </a:pathLst>
              </a:custGeom>
              <a:solidFill>
                <a:srgbClr val="FAF1F0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38100"/>
                <a:ext cx="106288" cy="14186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1" id="21"/>
            <p:cNvGrpSpPr/>
            <p:nvPr/>
          </p:nvGrpSpPr>
          <p:grpSpPr>
            <a:xfrm rot="0">
              <a:off x="8576165" y="0"/>
              <a:ext cx="1139809" cy="1112741"/>
              <a:chOff x="0" y="0"/>
              <a:chExt cx="106288" cy="103764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106288" cy="103764"/>
              </a:xfrm>
              <a:custGeom>
                <a:avLst/>
                <a:gdLst/>
                <a:ahLst/>
                <a:cxnLst/>
                <a:rect r="r" b="b" t="t" l="l"/>
                <a:pathLst>
                  <a:path h="103764" w="106288">
                    <a:moveTo>
                      <a:pt x="51882" y="0"/>
                    </a:moveTo>
                    <a:lnTo>
                      <a:pt x="54406" y="0"/>
                    </a:lnTo>
                    <a:cubicBezTo>
                      <a:pt x="68166" y="0"/>
                      <a:pt x="81362" y="5466"/>
                      <a:pt x="91092" y="15196"/>
                    </a:cubicBezTo>
                    <a:cubicBezTo>
                      <a:pt x="100822" y="24926"/>
                      <a:pt x="106288" y="38122"/>
                      <a:pt x="106288" y="51882"/>
                    </a:cubicBezTo>
                    <a:lnTo>
                      <a:pt x="106288" y="51882"/>
                    </a:lnTo>
                    <a:cubicBezTo>
                      <a:pt x="106288" y="65642"/>
                      <a:pt x="100822" y="78838"/>
                      <a:pt x="91092" y="88568"/>
                    </a:cubicBezTo>
                    <a:cubicBezTo>
                      <a:pt x="81362" y="98297"/>
                      <a:pt x="68166" y="103764"/>
                      <a:pt x="54406" y="103764"/>
                    </a:cubicBezTo>
                    <a:lnTo>
                      <a:pt x="51882" y="103764"/>
                    </a:lnTo>
                    <a:cubicBezTo>
                      <a:pt x="38122" y="103764"/>
                      <a:pt x="24926" y="98297"/>
                      <a:pt x="15196" y="88568"/>
                    </a:cubicBezTo>
                    <a:cubicBezTo>
                      <a:pt x="5466" y="78838"/>
                      <a:pt x="0" y="65642"/>
                      <a:pt x="0" y="51882"/>
                    </a:cubicBezTo>
                    <a:lnTo>
                      <a:pt x="0" y="51882"/>
                    </a:lnTo>
                    <a:cubicBezTo>
                      <a:pt x="0" y="38122"/>
                      <a:pt x="5466" y="24926"/>
                      <a:pt x="15196" y="15196"/>
                    </a:cubicBezTo>
                    <a:cubicBezTo>
                      <a:pt x="24926" y="5466"/>
                      <a:pt x="38122" y="0"/>
                      <a:pt x="51882" y="0"/>
                    </a:cubicBezTo>
                    <a:close/>
                  </a:path>
                </a:pathLst>
              </a:custGeom>
              <a:solidFill>
                <a:srgbClr val="FAF1F0"/>
              </a:solidFill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0" y="-38100"/>
                <a:ext cx="106288" cy="14186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4" id="24"/>
            <p:cNvGrpSpPr/>
            <p:nvPr/>
          </p:nvGrpSpPr>
          <p:grpSpPr>
            <a:xfrm rot="0">
              <a:off x="10005526" y="0"/>
              <a:ext cx="1139809" cy="1112741"/>
              <a:chOff x="0" y="0"/>
              <a:chExt cx="106288" cy="103764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106288" cy="103764"/>
              </a:xfrm>
              <a:custGeom>
                <a:avLst/>
                <a:gdLst/>
                <a:ahLst/>
                <a:cxnLst/>
                <a:rect r="r" b="b" t="t" l="l"/>
                <a:pathLst>
                  <a:path h="103764" w="106288">
                    <a:moveTo>
                      <a:pt x="51882" y="0"/>
                    </a:moveTo>
                    <a:lnTo>
                      <a:pt x="54406" y="0"/>
                    </a:lnTo>
                    <a:cubicBezTo>
                      <a:pt x="68166" y="0"/>
                      <a:pt x="81362" y="5466"/>
                      <a:pt x="91092" y="15196"/>
                    </a:cubicBezTo>
                    <a:cubicBezTo>
                      <a:pt x="100822" y="24926"/>
                      <a:pt x="106288" y="38122"/>
                      <a:pt x="106288" y="51882"/>
                    </a:cubicBezTo>
                    <a:lnTo>
                      <a:pt x="106288" y="51882"/>
                    </a:lnTo>
                    <a:cubicBezTo>
                      <a:pt x="106288" y="65642"/>
                      <a:pt x="100822" y="78838"/>
                      <a:pt x="91092" y="88568"/>
                    </a:cubicBezTo>
                    <a:cubicBezTo>
                      <a:pt x="81362" y="98297"/>
                      <a:pt x="68166" y="103764"/>
                      <a:pt x="54406" y="103764"/>
                    </a:cubicBezTo>
                    <a:lnTo>
                      <a:pt x="51882" y="103764"/>
                    </a:lnTo>
                    <a:cubicBezTo>
                      <a:pt x="38122" y="103764"/>
                      <a:pt x="24926" y="98297"/>
                      <a:pt x="15196" y="88568"/>
                    </a:cubicBezTo>
                    <a:cubicBezTo>
                      <a:pt x="5466" y="78838"/>
                      <a:pt x="0" y="65642"/>
                      <a:pt x="0" y="51882"/>
                    </a:cubicBezTo>
                    <a:lnTo>
                      <a:pt x="0" y="51882"/>
                    </a:lnTo>
                    <a:cubicBezTo>
                      <a:pt x="0" y="38122"/>
                      <a:pt x="5466" y="24926"/>
                      <a:pt x="15196" y="15196"/>
                    </a:cubicBezTo>
                    <a:cubicBezTo>
                      <a:pt x="24926" y="5466"/>
                      <a:pt x="38122" y="0"/>
                      <a:pt x="51882" y="0"/>
                    </a:cubicBezTo>
                    <a:close/>
                  </a:path>
                </a:pathLst>
              </a:custGeom>
              <a:solidFill>
                <a:srgbClr val="FAF1F0"/>
              </a:solidFill>
            </p:spPr>
          </p:sp>
          <p:sp>
            <p:nvSpPr>
              <p:cNvPr name="TextBox 26" id="26"/>
              <p:cNvSpPr txBox="true"/>
              <p:nvPr/>
            </p:nvSpPr>
            <p:spPr>
              <a:xfrm>
                <a:off x="0" y="-38100"/>
                <a:ext cx="106288" cy="14186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7" id="27"/>
            <p:cNvGrpSpPr/>
            <p:nvPr/>
          </p:nvGrpSpPr>
          <p:grpSpPr>
            <a:xfrm rot="0">
              <a:off x="11434887" y="0"/>
              <a:ext cx="1139809" cy="1112741"/>
              <a:chOff x="0" y="0"/>
              <a:chExt cx="106288" cy="103764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106288" cy="103764"/>
              </a:xfrm>
              <a:custGeom>
                <a:avLst/>
                <a:gdLst/>
                <a:ahLst/>
                <a:cxnLst/>
                <a:rect r="r" b="b" t="t" l="l"/>
                <a:pathLst>
                  <a:path h="103764" w="106288">
                    <a:moveTo>
                      <a:pt x="51882" y="0"/>
                    </a:moveTo>
                    <a:lnTo>
                      <a:pt x="54406" y="0"/>
                    </a:lnTo>
                    <a:cubicBezTo>
                      <a:pt x="68166" y="0"/>
                      <a:pt x="81362" y="5466"/>
                      <a:pt x="91092" y="15196"/>
                    </a:cubicBezTo>
                    <a:cubicBezTo>
                      <a:pt x="100822" y="24926"/>
                      <a:pt x="106288" y="38122"/>
                      <a:pt x="106288" y="51882"/>
                    </a:cubicBezTo>
                    <a:lnTo>
                      <a:pt x="106288" y="51882"/>
                    </a:lnTo>
                    <a:cubicBezTo>
                      <a:pt x="106288" y="65642"/>
                      <a:pt x="100822" y="78838"/>
                      <a:pt x="91092" y="88568"/>
                    </a:cubicBezTo>
                    <a:cubicBezTo>
                      <a:pt x="81362" y="98297"/>
                      <a:pt x="68166" y="103764"/>
                      <a:pt x="54406" y="103764"/>
                    </a:cubicBezTo>
                    <a:lnTo>
                      <a:pt x="51882" y="103764"/>
                    </a:lnTo>
                    <a:cubicBezTo>
                      <a:pt x="38122" y="103764"/>
                      <a:pt x="24926" y="98297"/>
                      <a:pt x="15196" y="88568"/>
                    </a:cubicBezTo>
                    <a:cubicBezTo>
                      <a:pt x="5466" y="78838"/>
                      <a:pt x="0" y="65642"/>
                      <a:pt x="0" y="51882"/>
                    </a:cubicBezTo>
                    <a:lnTo>
                      <a:pt x="0" y="51882"/>
                    </a:lnTo>
                    <a:cubicBezTo>
                      <a:pt x="0" y="38122"/>
                      <a:pt x="5466" y="24926"/>
                      <a:pt x="15196" y="15196"/>
                    </a:cubicBezTo>
                    <a:cubicBezTo>
                      <a:pt x="24926" y="5466"/>
                      <a:pt x="38122" y="0"/>
                      <a:pt x="51882" y="0"/>
                    </a:cubicBezTo>
                    <a:close/>
                  </a:path>
                </a:pathLst>
              </a:custGeom>
              <a:solidFill>
                <a:srgbClr val="FAF1F0"/>
              </a:solidFill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0" y="-38100"/>
                <a:ext cx="106288" cy="14186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30" id="30"/>
            <p:cNvGrpSpPr/>
            <p:nvPr/>
          </p:nvGrpSpPr>
          <p:grpSpPr>
            <a:xfrm rot="0">
              <a:off x="12864248" y="0"/>
              <a:ext cx="1139809" cy="1112741"/>
              <a:chOff x="0" y="0"/>
              <a:chExt cx="106288" cy="103764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106288" cy="103764"/>
              </a:xfrm>
              <a:custGeom>
                <a:avLst/>
                <a:gdLst/>
                <a:ahLst/>
                <a:cxnLst/>
                <a:rect r="r" b="b" t="t" l="l"/>
                <a:pathLst>
                  <a:path h="103764" w="106288">
                    <a:moveTo>
                      <a:pt x="51882" y="0"/>
                    </a:moveTo>
                    <a:lnTo>
                      <a:pt x="54406" y="0"/>
                    </a:lnTo>
                    <a:cubicBezTo>
                      <a:pt x="68166" y="0"/>
                      <a:pt x="81362" y="5466"/>
                      <a:pt x="91092" y="15196"/>
                    </a:cubicBezTo>
                    <a:cubicBezTo>
                      <a:pt x="100822" y="24926"/>
                      <a:pt x="106288" y="38122"/>
                      <a:pt x="106288" y="51882"/>
                    </a:cubicBezTo>
                    <a:lnTo>
                      <a:pt x="106288" y="51882"/>
                    </a:lnTo>
                    <a:cubicBezTo>
                      <a:pt x="106288" y="65642"/>
                      <a:pt x="100822" y="78838"/>
                      <a:pt x="91092" y="88568"/>
                    </a:cubicBezTo>
                    <a:cubicBezTo>
                      <a:pt x="81362" y="98297"/>
                      <a:pt x="68166" y="103764"/>
                      <a:pt x="54406" y="103764"/>
                    </a:cubicBezTo>
                    <a:lnTo>
                      <a:pt x="51882" y="103764"/>
                    </a:lnTo>
                    <a:cubicBezTo>
                      <a:pt x="38122" y="103764"/>
                      <a:pt x="24926" y="98297"/>
                      <a:pt x="15196" y="88568"/>
                    </a:cubicBezTo>
                    <a:cubicBezTo>
                      <a:pt x="5466" y="78838"/>
                      <a:pt x="0" y="65642"/>
                      <a:pt x="0" y="51882"/>
                    </a:cubicBezTo>
                    <a:lnTo>
                      <a:pt x="0" y="51882"/>
                    </a:lnTo>
                    <a:cubicBezTo>
                      <a:pt x="0" y="38122"/>
                      <a:pt x="5466" y="24926"/>
                      <a:pt x="15196" y="15196"/>
                    </a:cubicBezTo>
                    <a:cubicBezTo>
                      <a:pt x="24926" y="5466"/>
                      <a:pt x="38122" y="0"/>
                      <a:pt x="51882" y="0"/>
                    </a:cubicBezTo>
                    <a:close/>
                  </a:path>
                </a:pathLst>
              </a:custGeom>
              <a:solidFill>
                <a:srgbClr val="FAF1F0"/>
              </a:solidFill>
            </p:spPr>
          </p:sp>
          <p:sp>
            <p:nvSpPr>
              <p:cNvPr name="TextBox 32" id="32"/>
              <p:cNvSpPr txBox="true"/>
              <p:nvPr/>
            </p:nvSpPr>
            <p:spPr>
              <a:xfrm>
                <a:off x="0" y="-38100"/>
                <a:ext cx="106288" cy="14186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33" id="33"/>
            <p:cNvGrpSpPr/>
            <p:nvPr/>
          </p:nvGrpSpPr>
          <p:grpSpPr>
            <a:xfrm rot="0">
              <a:off x="14293609" y="0"/>
              <a:ext cx="1139809" cy="1112741"/>
              <a:chOff x="0" y="0"/>
              <a:chExt cx="106288" cy="103764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0" y="0"/>
                <a:ext cx="106288" cy="103764"/>
              </a:xfrm>
              <a:custGeom>
                <a:avLst/>
                <a:gdLst/>
                <a:ahLst/>
                <a:cxnLst/>
                <a:rect r="r" b="b" t="t" l="l"/>
                <a:pathLst>
                  <a:path h="103764" w="106288">
                    <a:moveTo>
                      <a:pt x="51882" y="0"/>
                    </a:moveTo>
                    <a:lnTo>
                      <a:pt x="54406" y="0"/>
                    </a:lnTo>
                    <a:cubicBezTo>
                      <a:pt x="68166" y="0"/>
                      <a:pt x="81362" y="5466"/>
                      <a:pt x="91092" y="15196"/>
                    </a:cubicBezTo>
                    <a:cubicBezTo>
                      <a:pt x="100822" y="24926"/>
                      <a:pt x="106288" y="38122"/>
                      <a:pt x="106288" y="51882"/>
                    </a:cubicBezTo>
                    <a:lnTo>
                      <a:pt x="106288" y="51882"/>
                    </a:lnTo>
                    <a:cubicBezTo>
                      <a:pt x="106288" y="65642"/>
                      <a:pt x="100822" y="78838"/>
                      <a:pt x="91092" y="88568"/>
                    </a:cubicBezTo>
                    <a:cubicBezTo>
                      <a:pt x="81362" y="98297"/>
                      <a:pt x="68166" y="103764"/>
                      <a:pt x="54406" y="103764"/>
                    </a:cubicBezTo>
                    <a:lnTo>
                      <a:pt x="51882" y="103764"/>
                    </a:lnTo>
                    <a:cubicBezTo>
                      <a:pt x="38122" y="103764"/>
                      <a:pt x="24926" y="98297"/>
                      <a:pt x="15196" y="88568"/>
                    </a:cubicBezTo>
                    <a:cubicBezTo>
                      <a:pt x="5466" y="78838"/>
                      <a:pt x="0" y="65642"/>
                      <a:pt x="0" y="51882"/>
                    </a:cubicBezTo>
                    <a:lnTo>
                      <a:pt x="0" y="51882"/>
                    </a:lnTo>
                    <a:cubicBezTo>
                      <a:pt x="0" y="38122"/>
                      <a:pt x="5466" y="24926"/>
                      <a:pt x="15196" y="15196"/>
                    </a:cubicBezTo>
                    <a:cubicBezTo>
                      <a:pt x="24926" y="5466"/>
                      <a:pt x="38122" y="0"/>
                      <a:pt x="51882" y="0"/>
                    </a:cubicBezTo>
                    <a:close/>
                  </a:path>
                </a:pathLst>
              </a:custGeom>
              <a:solidFill>
                <a:srgbClr val="FAF1F0"/>
              </a:solidFill>
            </p:spPr>
          </p:sp>
          <p:sp>
            <p:nvSpPr>
              <p:cNvPr name="TextBox 35" id="35"/>
              <p:cNvSpPr txBox="true"/>
              <p:nvPr/>
            </p:nvSpPr>
            <p:spPr>
              <a:xfrm>
                <a:off x="0" y="-38100"/>
                <a:ext cx="106288" cy="14186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36" id="36"/>
            <p:cNvGrpSpPr/>
            <p:nvPr/>
          </p:nvGrpSpPr>
          <p:grpSpPr>
            <a:xfrm rot="0">
              <a:off x="15722970" y="0"/>
              <a:ext cx="1139809" cy="1112741"/>
              <a:chOff x="0" y="0"/>
              <a:chExt cx="106288" cy="103764"/>
            </a:xfrm>
          </p:grpSpPr>
          <p:sp>
            <p:nvSpPr>
              <p:cNvPr name="Freeform 37" id="37"/>
              <p:cNvSpPr/>
              <p:nvPr/>
            </p:nvSpPr>
            <p:spPr>
              <a:xfrm flipH="false" flipV="false" rot="0">
                <a:off x="0" y="0"/>
                <a:ext cx="106288" cy="103764"/>
              </a:xfrm>
              <a:custGeom>
                <a:avLst/>
                <a:gdLst/>
                <a:ahLst/>
                <a:cxnLst/>
                <a:rect r="r" b="b" t="t" l="l"/>
                <a:pathLst>
                  <a:path h="103764" w="106288">
                    <a:moveTo>
                      <a:pt x="51882" y="0"/>
                    </a:moveTo>
                    <a:lnTo>
                      <a:pt x="54406" y="0"/>
                    </a:lnTo>
                    <a:cubicBezTo>
                      <a:pt x="68166" y="0"/>
                      <a:pt x="81362" y="5466"/>
                      <a:pt x="91092" y="15196"/>
                    </a:cubicBezTo>
                    <a:cubicBezTo>
                      <a:pt x="100822" y="24926"/>
                      <a:pt x="106288" y="38122"/>
                      <a:pt x="106288" y="51882"/>
                    </a:cubicBezTo>
                    <a:lnTo>
                      <a:pt x="106288" y="51882"/>
                    </a:lnTo>
                    <a:cubicBezTo>
                      <a:pt x="106288" y="65642"/>
                      <a:pt x="100822" y="78838"/>
                      <a:pt x="91092" y="88568"/>
                    </a:cubicBezTo>
                    <a:cubicBezTo>
                      <a:pt x="81362" y="98297"/>
                      <a:pt x="68166" y="103764"/>
                      <a:pt x="54406" y="103764"/>
                    </a:cubicBezTo>
                    <a:lnTo>
                      <a:pt x="51882" y="103764"/>
                    </a:lnTo>
                    <a:cubicBezTo>
                      <a:pt x="38122" y="103764"/>
                      <a:pt x="24926" y="98297"/>
                      <a:pt x="15196" y="88568"/>
                    </a:cubicBezTo>
                    <a:cubicBezTo>
                      <a:pt x="5466" y="78838"/>
                      <a:pt x="0" y="65642"/>
                      <a:pt x="0" y="51882"/>
                    </a:cubicBezTo>
                    <a:lnTo>
                      <a:pt x="0" y="51882"/>
                    </a:lnTo>
                    <a:cubicBezTo>
                      <a:pt x="0" y="38122"/>
                      <a:pt x="5466" y="24926"/>
                      <a:pt x="15196" y="15196"/>
                    </a:cubicBezTo>
                    <a:cubicBezTo>
                      <a:pt x="24926" y="5466"/>
                      <a:pt x="38122" y="0"/>
                      <a:pt x="51882" y="0"/>
                    </a:cubicBezTo>
                    <a:close/>
                  </a:path>
                </a:pathLst>
              </a:custGeom>
              <a:solidFill>
                <a:srgbClr val="FAF1F0"/>
              </a:solidFill>
            </p:spPr>
          </p:sp>
          <p:sp>
            <p:nvSpPr>
              <p:cNvPr name="TextBox 38" id="38"/>
              <p:cNvSpPr txBox="true"/>
              <p:nvPr/>
            </p:nvSpPr>
            <p:spPr>
              <a:xfrm>
                <a:off x="0" y="-38100"/>
                <a:ext cx="106288" cy="14186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</p:grpSp>
      <p:sp>
        <p:nvSpPr>
          <p:cNvPr name="Freeform 39" id="39"/>
          <p:cNvSpPr/>
          <p:nvPr/>
        </p:nvSpPr>
        <p:spPr>
          <a:xfrm flipH="false" flipV="false" rot="0">
            <a:off x="0" y="1028700"/>
            <a:ext cx="3804437" cy="1459155"/>
          </a:xfrm>
          <a:custGeom>
            <a:avLst/>
            <a:gdLst/>
            <a:ahLst/>
            <a:cxnLst/>
            <a:rect r="r" b="b" t="t" l="l"/>
            <a:pathLst>
              <a:path h="1459155" w="3804437">
                <a:moveTo>
                  <a:pt x="0" y="0"/>
                </a:moveTo>
                <a:lnTo>
                  <a:pt x="3804437" y="0"/>
                </a:lnTo>
                <a:lnTo>
                  <a:pt x="3804437" y="1459155"/>
                </a:lnTo>
                <a:lnTo>
                  <a:pt x="0" y="14591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-922628">
            <a:off x="15990900" y="8338242"/>
            <a:ext cx="2536800" cy="2165793"/>
          </a:xfrm>
          <a:custGeom>
            <a:avLst/>
            <a:gdLst/>
            <a:ahLst/>
            <a:cxnLst/>
            <a:rect r="r" b="b" t="t" l="l"/>
            <a:pathLst>
              <a:path h="2165793" w="2536800">
                <a:moveTo>
                  <a:pt x="0" y="0"/>
                </a:moveTo>
                <a:lnTo>
                  <a:pt x="2536800" y="0"/>
                </a:lnTo>
                <a:lnTo>
                  <a:pt x="2536800" y="2165793"/>
                </a:lnTo>
                <a:lnTo>
                  <a:pt x="0" y="21657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16011726" y="1312612"/>
            <a:ext cx="2495148" cy="1228861"/>
          </a:xfrm>
          <a:custGeom>
            <a:avLst/>
            <a:gdLst/>
            <a:ahLst/>
            <a:cxnLst/>
            <a:rect r="r" b="b" t="t" l="l"/>
            <a:pathLst>
              <a:path h="1228861" w="2495148">
                <a:moveTo>
                  <a:pt x="0" y="0"/>
                </a:moveTo>
                <a:lnTo>
                  <a:pt x="2495148" y="0"/>
                </a:lnTo>
                <a:lnTo>
                  <a:pt x="2495148" y="1228860"/>
                </a:lnTo>
                <a:lnTo>
                  <a:pt x="0" y="12288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-592930" y="9043800"/>
            <a:ext cx="2495148" cy="1228861"/>
          </a:xfrm>
          <a:custGeom>
            <a:avLst/>
            <a:gdLst/>
            <a:ahLst/>
            <a:cxnLst/>
            <a:rect r="r" b="b" t="t" l="l"/>
            <a:pathLst>
              <a:path h="1228861" w="2495148">
                <a:moveTo>
                  <a:pt x="0" y="0"/>
                </a:moveTo>
                <a:lnTo>
                  <a:pt x="2495148" y="0"/>
                </a:lnTo>
                <a:lnTo>
                  <a:pt x="2495148" y="1228861"/>
                </a:lnTo>
                <a:lnTo>
                  <a:pt x="0" y="12288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3294699" y="0"/>
            <a:ext cx="12191507" cy="10287000"/>
          </a:xfrm>
          <a:custGeom>
            <a:avLst/>
            <a:gdLst/>
            <a:ahLst/>
            <a:cxnLst/>
            <a:rect r="r" b="b" t="t" l="l"/>
            <a:pathLst>
              <a:path h="10287000" w="12191507">
                <a:moveTo>
                  <a:pt x="0" y="0"/>
                </a:moveTo>
                <a:lnTo>
                  <a:pt x="12191506" y="0"/>
                </a:lnTo>
                <a:lnTo>
                  <a:pt x="1219150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751" r="0" b="-751"/>
            </a:stretch>
          </a:blipFill>
        </p:spPr>
      </p:sp>
      <p:sp>
        <p:nvSpPr>
          <p:cNvPr name="TextBox 44" id="44"/>
          <p:cNvSpPr txBox="true"/>
          <p:nvPr/>
        </p:nvSpPr>
        <p:spPr>
          <a:xfrm rot="0">
            <a:off x="0" y="3942080"/>
            <a:ext cx="2962765" cy="2317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399">
                <a:solidFill>
                  <a:srgbClr val="004F70"/>
                </a:solidFill>
                <a:latin typeface="Atma Bold"/>
              </a:rPr>
              <a:t>RELEVANSI </a:t>
            </a:r>
          </a:p>
          <a:p>
            <a:pPr algn="ctr">
              <a:lnSpc>
                <a:spcPts val="6159"/>
              </a:lnSpc>
            </a:pPr>
            <a:r>
              <a:rPr lang="en-US" sz="4399">
                <a:solidFill>
                  <a:srgbClr val="004F70"/>
                </a:solidFill>
                <a:latin typeface="Atma Bold"/>
              </a:rPr>
              <a:t>DISIPLIN </a:t>
            </a:r>
          </a:p>
          <a:p>
            <a:pPr algn="ctr">
              <a:lnSpc>
                <a:spcPts val="6159"/>
              </a:lnSpc>
            </a:pPr>
            <a:r>
              <a:rPr lang="en-US" sz="4399">
                <a:solidFill>
                  <a:srgbClr val="004F70"/>
                </a:solidFill>
                <a:latin typeface="Atma Bold"/>
              </a:rPr>
              <a:t>POSITIF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1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57468" y="1633439"/>
            <a:ext cx="2495148" cy="1228861"/>
          </a:xfrm>
          <a:custGeom>
            <a:avLst/>
            <a:gdLst/>
            <a:ahLst/>
            <a:cxnLst/>
            <a:rect r="r" b="b" t="t" l="l"/>
            <a:pathLst>
              <a:path h="1228861" w="2495148">
                <a:moveTo>
                  <a:pt x="0" y="0"/>
                </a:moveTo>
                <a:lnTo>
                  <a:pt x="2495149" y="0"/>
                </a:lnTo>
                <a:lnTo>
                  <a:pt x="2495149" y="1228860"/>
                </a:lnTo>
                <a:lnTo>
                  <a:pt x="0" y="12288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0" y="9016742"/>
            <a:ext cx="2678887" cy="1027461"/>
          </a:xfrm>
          <a:custGeom>
            <a:avLst/>
            <a:gdLst/>
            <a:ahLst/>
            <a:cxnLst/>
            <a:rect r="r" b="b" t="t" l="l"/>
            <a:pathLst>
              <a:path h="1027461" w="2678887">
                <a:moveTo>
                  <a:pt x="0" y="1027462"/>
                </a:moveTo>
                <a:lnTo>
                  <a:pt x="2678887" y="1027462"/>
                </a:lnTo>
                <a:lnTo>
                  <a:pt x="2678887" y="0"/>
                </a:lnTo>
                <a:lnTo>
                  <a:pt x="0" y="0"/>
                </a:lnTo>
                <a:lnTo>
                  <a:pt x="0" y="102746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922628">
            <a:off x="16270987" y="1814282"/>
            <a:ext cx="2363021" cy="2017429"/>
          </a:xfrm>
          <a:custGeom>
            <a:avLst/>
            <a:gdLst/>
            <a:ahLst/>
            <a:cxnLst/>
            <a:rect r="r" b="b" t="t" l="l"/>
            <a:pathLst>
              <a:path h="2017429" w="2363021">
                <a:moveTo>
                  <a:pt x="0" y="0"/>
                </a:moveTo>
                <a:lnTo>
                  <a:pt x="2363021" y="0"/>
                </a:lnTo>
                <a:lnTo>
                  <a:pt x="2363021" y="2017429"/>
                </a:lnTo>
                <a:lnTo>
                  <a:pt x="0" y="20174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607364" y="8815343"/>
            <a:ext cx="2495148" cy="1228861"/>
          </a:xfrm>
          <a:custGeom>
            <a:avLst/>
            <a:gdLst/>
            <a:ahLst/>
            <a:cxnLst/>
            <a:rect r="r" b="b" t="t" l="l"/>
            <a:pathLst>
              <a:path h="1228861" w="2495148">
                <a:moveTo>
                  <a:pt x="0" y="0"/>
                </a:moveTo>
                <a:lnTo>
                  <a:pt x="2495148" y="0"/>
                </a:lnTo>
                <a:lnTo>
                  <a:pt x="2495148" y="1228861"/>
                </a:lnTo>
                <a:lnTo>
                  <a:pt x="0" y="12288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-5400000">
            <a:off x="12371469" y="3561194"/>
            <a:ext cx="819338" cy="1431544"/>
            <a:chOff x="0" y="0"/>
            <a:chExt cx="179774" cy="31410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79774" cy="314101"/>
            </a:xfrm>
            <a:custGeom>
              <a:avLst/>
              <a:gdLst/>
              <a:ahLst/>
              <a:cxnLst/>
              <a:rect r="r" b="b" t="t" l="l"/>
              <a:pathLst>
                <a:path h="314101" w="179774">
                  <a:moveTo>
                    <a:pt x="89887" y="0"/>
                  </a:moveTo>
                  <a:lnTo>
                    <a:pt x="89887" y="0"/>
                  </a:lnTo>
                  <a:cubicBezTo>
                    <a:pt x="113727" y="0"/>
                    <a:pt x="136590" y="9470"/>
                    <a:pt x="153447" y="26327"/>
                  </a:cubicBezTo>
                  <a:cubicBezTo>
                    <a:pt x="170304" y="43184"/>
                    <a:pt x="179774" y="66048"/>
                    <a:pt x="179774" y="89887"/>
                  </a:cubicBezTo>
                  <a:lnTo>
                    <a:pt x="179774" y="224214"/>
                  </a:lnTo>
                  <a:cubicBezTo>
                    <a:pt x="179774" y="273857"/>
                    <a:pt x="139531" y="314101"/>
                    <a:pt x="89887" y="314101"/>
                  </a:cubicBezTo>
                  <a:lnTo>
                    <a:pt x="89887" y="314101"/>
                  </a:lnTo>
                  <a:cubicBezTo>
                    <a:pt x="66048" y="314101"/>
                    <a:pt x="43184" y="304631"/>
                    <a:pt x="26327" y="287774"/>
                  </a:cubicBezTo>
                  <a:cubicBezTo>
                    <a:pt x="9470" y="270917"/>
                    <a:pt x="0" y="248054"/>
                    <a:pt x="0" y="224214"/>
                  </a:cubicBezTo>
                  <a:lnTo>
                    <a:pt x="0" y="89887"/>
                  </a:lnTo>
                  <a:cubicBezTo>
                    <a:pt x="0" y="40244"/>
                    <a:pt x="40244" y="0"/>
                    <a:pt x="89887" y="0"/>
                  </a:cubicBezTo>
                  <a:close/>
                </a:path>
              </a:pathLst>
            </a:custGeom>
            <a:solidFill>
              <a:srgbClr val="F3DDD2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79774" cy="3522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0" y="436553"/>
            <a:ext cx="18288000" cy="9413894"/>
          </a:xfrm>
          <a:custGeom>
            <a:avLst/>
            <a:gdLst/>
            <a:ahLst/>
            <a:cxnLst/>
            <a:rect r="r" b="b" t="t" l="l"/>
            <a:pathLst>
              <a:path h="9413894" w="18288000">
                <a:moveTo>
                  <a:pt x="0" y="0"/>
                </a:moveTo>
                <a:lnTo>
                  <a:pt x="18288000" y="0"/>
                </a:lnTo>
                <a:lnTo>
                  <a:pt x="18288000" y="9413894"/>
                </a:lnTo>
                <a:lnTo>
                  <a:pt x="0" y="941389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9534238" y="-142875"/>
            <a:ext cx="12146252" cy="13324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82"/>
              </a:lnSpc>
            </a:pPr>
            <a:r>
              <a:rPr lang="en-US" sz="7844">
                <a:solidFill>
                  <a:srgbClr val="004F70"/>
                </a:solidFill>
                <a:latin typeface="Atma Bold"/>
              </a:rPr>
              <a:t>TUJUAN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1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15979" y="1635277"/>
            <a:ext cx="2495148" cy="1228861"/>
          </a:xfrm>
          <a:custGeom>
            <a:avLst/>
            <a:gdLst/>
            <a:ahLst/>
            <a:cxnLst/>
            <a:rect r="r" b="b" t="t" l="l"/>
            <a:pathLst>
              <a:path h="1228861" w="2495148">
                <a:moveTo>
                  <a:pt x="0" y="0"/>
                </a:moveTo>
                <a:lnTo>
                  <a:pt x="2495148" y="0"/>
                </a:lnTo>
                <a:lnTo>
                  <a:pt x="2495148" y="1228861"/>
                </a:lnTo>
                <a:lnTo>
                  <a:pt x="0" y="12288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864180" y="1672741"/>
            <a:ext cx="3769947" cy="8494621"/>
          </a:xfrm>
          <a:custGeom>
            <a:avLst/>
            <a:gdLst/>
            <a:ahLst/>
            <a:cxnLst/>
            <a:rect r="r" b="b" t="t" l="l"/>
            <a:pathLst>
              <a:path h="8494621" w="3769947">
                <a:moveTo>
                  <a:pt x="0" y="0"/>
                </a:moveTo>
                <a:lnTo>
                  <a:pt x="3769947" y="0"/>
                </a:lnTo>
                <a:lnTo>
                  <a:pt x="3769947" y="8494621"/>
                </a:lnTo>
                <a:lnTo>
                  <a:pt x="0" y="84946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0">
            <a:off x="0" y="9426820"/>
            <a:ext cx="1609696" cy="617384"/>
          </a:xfrm>
          <a:custGeom>
            <a:avLst/>
            <a:gdLst/>
            <a:ahLst/>
            <a:cxnLst/>
            <a:rect r="r" b="b" t="t" l="l"/>
            <a:pathLst>
              <a:path h="617384" w="1609696">
                <a:moveTo>
                  <a:pt x="0" y="617384"/>
                </a:moveTo>
                <a:lnTo>
                  <a:pt x="1609696" y="617384"/>
                </a:lnTo>
                <a:lnTo>
                  <a:pt x="1609696" y="0"/>
                </a:lnTo>
                <a:lnTo>
                  <a:pt x="0" y="0"/>
                </a:lnTo>
                <a:lnTo>
                  <a:pt x="0" y="617384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1216688" y="-459414"/>
            <a:ext cx="15667952" cy="11035532"/>
          </a:xfrm>
          <a:custGeom>
            <a:avLst/>
            <a:gdLst/>
            <a:ahLst/>
            <a:cxnLst/>
            <a:rect r="r" b="b" t="t" l="l"/>
            <a:pathLst>
              <a:path h="11035532" w="15667952">
                <a:moveTo>
                  <a:pt x="0" y="0"/>
                </a:moveTo>
                <a:lnTo>
                  <a:pt x="15667951" y="0"/>
                </a:lnTo>
                <a:lnTo>
                  <a:pt x="15667951" y="11035532"/>
                </a:lnTo>
                <a:lnTo>
                  <a:pt x="0" y="1103553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1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67361"/>
            <a:ext cx="18214712" cy="10219639"/>
            <a:chOff x="0" y="0"/>
            <a:chExt cx="3996567" cy="22423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996567" cy="2242334"/>
            </a:xfrm>
            <a:custGeom>
              <a:avLst/>
              <a:gdLst/>
              <a:ahLst/>
              <a:cxnLst/>
              <a:rect r="r" b="b" t="t" l="l"/>
              <a:pathLst>
                <a:path h="2242334" w="3996567">
                  <a:moveTo>
                    <a:pt x="17001" y="0"/>
                  </a:moveTo>
                  <a:lnTo>
                    <a:pt x="3979566" y="0"/>
                  </a:lnTo>
                  <a:cubicBezTo>
                    <a:pt x="3984075" y="0"/>
                    <a:pt x="3988399" y="1791"/>
                    <a:pt x="3991587" y="4980"/>
                  </a:cubicBezTo>
                  <a:cubicBezTo>
                    <a:pt x="3994776" y="8168"/>
                    <a:pt x="3996567" y="12492"/>
                    <a:pt x="3996567" y="17001"/>
                  </a:cubicBezTo>
                  <a:lnTo>
                    <a:pt x="3996567" y="2225333"/>
                  </a:lnTo>
                  <a:cubicBezTo>
                    <a:pt x="3996567" y="2234723"/>
                    <a:pt x="3988955" y="2242334"/>
                    <a:pt x="3979566" y="2242334"/>
                  </a:cubicBezTo>
                  <a:lnTo>
                    <a:pt x="17001" y="2242334"/>
                  </a:lnTo>
                  <a:cubicBezTo>
                    <a:pt x="12492" y="2242334"/>
                    <a:pt x="8168" y="2240543"/>
                    <a:pt x="4980" y="2237355"/>
                  </a:cubicBezTo>
                  <a:cubicBezTo>
                    <a:pt x="1791" y="2234166"/>
                    <a:pt x="0" y="2229842"/>
                    <a:pt x="0" y="2225333"/>
                  </a:cubicBezTo>
                  <a:lnTo>
                    <a:pt x="0" y="17001"/>
                  </a:lnTo>
                  <a:cubicBezTo>
                    <a:pt x="0" y="12492"/>
                    <a:pt x="1791" y="8168"/>
                    <a:pt x="4980" y="4980"/>
                  </a:cubicBezTo>
                  <a:cubicBezTo>
                    <a:pt x="8168" y="1791"/>
                    <a:pt x="12492" y="0"/>
                    <a:pt x="17001" y="0"/>
                  </a:cubicBezTo>
                  <a:close/>
                </a:path>
              </a:pathLst>
            </a:custGeom>
            <a:solidFill>
              <a:srgbClr val="BDD5C8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3996567" cy="22804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-257468" y="1633439"/>
            <a:ext cx="2495148" cy="1228861"/>
          </a:xfrm>
          <a:custGeom>
            <a:avLst/>
            <a:gdLst/>
            <a:ahLst/>
            <a:cxnLst/>
            <a:rect r="r" b="b" t="t" l="l"/>
            <a:pathLst>
              <a:path h="1228861" w="2495148">
                <a:moveTo>
                  <a:pt x="0" y="0"/>
                </a:moveTo>
                <a:lnTo>
                  <a:pt x="2495149" y="0"/>
                </a:lnTo>
                <a:lnTo>
                  <a:pt x="2495149" y="1228860"/>
                </a:lnTo>
                <a:lnTo>
                  <a:pt x="0" y="12288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922628">
            <a:off x="16077790" y="8249585"/>
            <a:ext cx="2363021" cy="2017429"/>
          </a:xfrm>
          <a:custGeom>
            <a:avLst/>
            <a:gdLst/>
            <a:ahLst/>
            <a:cxnLst/>
            <a:rect r="r" b="b" t="t" l="l"/>
            <a:pathLst>
              <a:path h="2017429" w="2363021">
                <a:moveTo>
                  <a:pt x="0" y="0"/>
                </a:moveTo>
                <a:lnTo>
                  <a:pt x="2363020" y="0"/>
                </a:lnTo>
                <a:lnTo>
                  <a:pt x="2363020" y="2017430"/>
                </a:lnTo>
                <a:lnTo>
                  <a:pt x="0" y="20174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83855" y="988707"/>
            <a:ext cx="17647001" cy="6879339"/>
          </a:xfrm>
          <a:custGeom>
            <a:avLst/>
            <a:gdLst/>
            <a:ahLst/>
            <a:cxnLst/>
            <a:rect r="r" b="b" t="t" l="l"/>
            <a:pathLst>
              <a:path h="6879339" w="17647001">
                <a:moveTo>
                  <a:pt x="0" y="0"/>
                </a:moveTo>
                <a:lnTo>
                  <a:pt x="17647001" y="0"/>
                </a:lnTo>
                <a:lnTo>
                  <a:pt x="17647001" y="6879340"/>
                </a:lnTo>
                <a:lnTo>
                  <a:pt x="0" y="68793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6173011" y="0"/>
            <a:ext cx="2172579" cy="4361016"/>
          </a:xfrm>
          <a:custGeom>
            <a:avLst/>
            <a:gdLst/>
            <a:ahLst/>
            <a:cxnLst/>
            <a:rect r="r" b="b" t="t" l="l"/>
            <a:pathLst>
              <a:path h="4361016" w="2172579">
                <a:moveTo>
                  <a:pt x="0" y="0"/>
                </a:moveTo>
                <a:lnTo>
                  <a:pt x="2172578" y="0"/>
                </a:lnTo>
                <a:lnTo>
                  <a:pt x="2172578" y="4361016"/>
                </a:lnTo>
                <a:lnTo>
                  <a:pt x="0" y="43610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709845" y="3089552"/>
            <a:ext cx="2701687" cy="7454655"/>
          </a:xfrm>
          <a:custGeom>
            <a:avLst/>
            <a:gdLst/>
            <a:ahLst/>
            <a:cxnLst/>
            <a:rect r="r" b="b" t="t" l="l"/>
            <a:pathLst>
              <a:path h="7454655" w="2701687">
                <a:moveTo>
                  <a:pt x="0" y="0"/>
                </a:moveTo>
                <a:lnTo>
                  <a:pt x="2701687" y="0"/>
                </a:lnTo>
                <a:lnTo>
                  <a:pt x="2701687" y="7454655"/>
                </a:lnTo>
                <a:lnTo>
                  <a:pt x="0" y="745465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1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57468" y="1633439"/>
            <a:ext cx="2495148" cy="1228861"/>
          </a:xfrm>
          <a:custGeom>
            <a:avLst/>
            <a:gdLst/>
            <a:ahLst/>
            <a:cxnLst/>
            <a:rect r="r" b="b" t="t" l="l"/>
            <a:pathLst>
              <a:path h="1228861" w="2495148">
                <a:moveTo>
                  <a:pt x="0" y="0"/>
                </a:moveTo>
                <a:lnTo>
                  <a:pt x="2495149" y="0"/>
                </a:lnTo>
                <a:lnTo>
                  <a:pt x="2495149" y="1228860"/>
                </a:lnTo>
                <a:lnTo>
                  <a:pt x="0" y="12288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696947">
            <a:off x="-97115" y="8757264"/>
            <a:ext cx="2117983" cy="1808228"/>
          </a:xfrm>
          <a:custGeom>
            <a:avLst/>
            <a:gdLst/>
            <a:ahLst/>
            <a:cxnLst/>
            <a:rect r="r" b="b" t="t" l="l"/>
            <a:pathLst>
              <a:path h="1808228" w="2117983">
                <a:moveTo>
                  <a:pt x="0" y="0"/>
                </a:moveTo>
                <a:lnTo>
                  <a:pt x="2117984" y="0"/>
                </a:lnTo>
                <a:lnTo>
                  <a:pt x="2117984" y="1808228"/>
                </a:lnTo>
                <a:lnTo>
                  <a:pt x="0" y="18082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984096" y="7107253"/>
            <a:ext cx="7737015" cy="5724022"/>
          </a:xfrm>
          <a:custGeom>
            <a:avLst/>
            <a:gdLst/>
            <a:ahLst/>
            <a:cxnLst/>
            <a:rect r="r" b="b" t="t" l="l"/>
            <a:pathLst>
              <a:path h="5724022" w="7737015">
                <a:moveTo>
                  <a:pt x="0" y="0"/>
                </a:moveTo>
                <a:lnTo>
                  <a:pt x="7737015" y="0"/>
                </a:lnTo>
                <a:lnTo>
                  <a:pt x="7737015" y="5724022"/>
                </a:lnTo>
                <a:lnTo>
                  <a:pt x="0" y="57240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-1849374">
            <a:off x="15579861" y="904284"/>
            <a:ext cx="3040783" cy="1166263"/>
          </a:xfrm>
          <a:custGeom>
            <a:avLst/>
            <a:gdLst/>
            <a:ahLst/>
            <a:cxnLst/>
            <a:rect r="r" b="b" t="t" l="l"/>
            <a:pathLst>
              <a:path h="1166263" w="3040783">
                <a:moveTo>
                  <a:pt x="3040784" y="0"/>
                </a:moveTo>
                <a:lnTo>
                  <a:pt x="0" y="0"/>
                </a:lnTo>
                <a:lnTo>
                  <a:pt x="0" y="1166263"/>
                </a:lnTo>
                <a:lnTo>
                  <a:pt x="3040784" y="1166263"/>
                </a:lnTo>
                <a:lnTo>
                  <a:pt x="3040784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995565" y="0"/>
            <a:ext cx="14029325" cy="10486991"/>
          </a:xfrm>
          <a:custGeom>
            <a:avLst/>
            <a:gdLst/>
            <a:ahLst/>
            <a:cxnLst/>
            <a:rect r="r" b="b" t="t" l="l"/>
            <a:pathLst>
              <a:path h="10486991" w="14029325">
                <a:moveTo>
                  <a:pt x="0" y="0"/>
                </a:moveTo>
                <a:lnTo>
                  <a:pt x="14029326" y="0"/>
                </a:lnTo>
                <a:lnTo>
                  <a:pt x="14029326" y="10486991"/>
                </a:lnTo>
                <a:lnTo>
                  <a:pt x="0" y="1048699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1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57468" y="1633439"/>
            <a:ext cx="2495148" cy="1228861"/>
          </a:xfrm>
          <a:custGeom>
            <a:avLst/>
            <a:gdLst/>
            <a:ahLst/>
            <a:cxnLst/>
            <a:rect r="r" b="b" t="t" l="l"/>
            <a:pathLst>
              <a:path h="1228861" w="2495148">
                <a:moveTo>
                  <a:pt x="0" y="0"/>
                </a:moveTo>
                <a:lnTo>
                  <a:pt x="2495149" y="0"/>
                </a:lnTo>
                <a:lnTo>
                  <a:pt x="2495149" y="1228860"/>
                </a:lnTo>
                <a:lnTo>
                  <a:pt x="0" y="12288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0" y="9016742"/>
            <a:ext cx="2678887" cy="1027461"/>
          </a:xfrm>
          <a:custGeom>
            <a:avLst/>
            <a:gdLst/>
            <a:ahLst/>
            <a:cxnLst/>
            <a:rect r="r" b="b" t="t" l="l"/>
            <a:pathLst>
              <a:path h="1027461" w="2678887">
                <a:moveTo>
                  <a:pt x="0" y="1027462"/>
                </a:moveTo>
                <a:lnTo>
                  <a:pt x="2678887" y="1027462"/>
                </a:lnTo>
                <a:lnTo>
                  <a:pt x="2678887" y="0"/>
                </a:lnTo>
                <a:lnTo>
                  <a:pt x="0" y="0"/>
                </a:lnTo>
                <a:lnTo>
                  <a:pt x="0" y="102746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922628">
            <a:off x="16270987" y="1814282"/>
            <a:ext cx="2363021" cy="2017429"/>
          </a:xfrm>
          <a:custGeom>
            <a:avLst/>
            <a:gdLst/>
            <a:ahLst/>
            <a:cxnLst/>
            <a:rect r="r" b="b" t="t" l="l"/>
            <a:pathLst>
              <a:path h="2017429" w="2363021">
                <a:moveTo>
                  <a:pt x="0" y="0"/>
                </a:moveTo>
                <a:lnTo>
                  <a:pt x="2363021" y="0"/>
                </a:lnTo>
                <a:lnTo>
                  <a:pt x="2363021" y="2017429"/>
                </a:lnTo>
                <a:lnTo>
                  <a:pt x="0" y="20174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607364" y="8815343"/>
            <a:ext cx="2495148" cy="1228861"/>
          </a:xfrm>
          <a:custGeom>
            <a:avLst/>
            <a:gdLst/>
            <a:ahLst/>
            <a:cxnLst/>
            <a:rect r="r" b="b" t="t" l="l"/>
            <a:pathLst>
              <a:path h="1228861" w="2495148">
                <a:moveTo>
                  <a:pt x="0" y="0"/>
                </a:moveTo>
                <a:lnTo>
                  <a:pt x="2495148" y="0"/>
                </a:lnTo>
                <a:lnTo>
                  <a:pt x="2495148" y="1228861"/>
                </a:lnTo>
                <a:lnTo>
                  <a:pt x="0" y="12288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71626" y="238144"/>
            <a:ext cx="16083312" cy="10231489"/>
          </a:xfrm>
          <a:custGeom>
            <a:avLst/>
            <a:gdLst/>
            <a:ahLst/>
            <a:cxnLst/>
            <a:rect r="r" b="b" t="t" l="l"/>
            <a:pathLst>
              <a:path h="10231489" w="16083312">
                <a:moveTo>
                  <a:pt x="0" y="0"/>
                </a:moveTo>
                <a:lnTo>
                  <a:pt x="16083312" y="0"/>
                </a:lnTo>
                <a:lnTo>
                  <a:pt x="16083312" y="10231488"/>
                </a:lnTo>
                <a:lnTo>
                  <a:pt x="0" y="1023148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87645" y="204657"/>
            <a:ext cx="14699266" cy="13324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82"/>
              </a:lnSpc>
            </a:pPr>
            <a:r>
              <a:rPr lang="en-US" sz="7844">
                <a:solidFill>
                  <a:srgbClr val="004F70"/>
                </a:solidFill>
                <a:latin typeface="Atma Bold"/>
              </a:rPr>
              <a:t>konsep disiplin positif KHD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DAF9NuZiXDk</dc:identifier>
  <dcterms:modified xsi:type="dcterms:W3CDTF">2011-08-01T06:04:30Z</dcterms:modified>
  <cp:revision>1</cp:revision>
  <dc:title>DISIPLIN</dc:title>
</cp:coreProperties>
</file>