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1" d="100"/>
          <a:sy n="61" d="100"/>
        </p:scale>
        <p:origin x="1440" y="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7/9/2024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1-ROOTS-pptx-1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0-ROOTS-pptx-10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1-ROOTS-pptx-11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2-ROOTS-pptx-12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3-ROOTS-pptx-13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4-ROOTS-pptx-14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5-ROOTS-pptx-15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6-ROOTS-pptx-16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7-ROOTS-pptx-17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8-ROOTS-pptx-18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9-ROOTS-pptx-19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2-ROOTS-pptx-2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0-ROOTS-pptx-20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1-ROOTS-pptx-21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3-ROOTS-pptx-3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4-ROOTS-pptx-4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5-ROOTS-pptx-5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6-ROOTS-pptx-6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7-ROOTS-pptx-7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8-ROOTS-pptx-8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9-ROOTS-pptx-9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On-screen Show (4:3)</PresentationFormat>
  <Paragraphs>0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ADVAN</dc:creator>
  <cp:keywords/>
  <dc:description>generated using python-pptx</dc:description>
  <cp:lastModifiedBy>ADVAN</cp:lastModifiedBy>
  <cp:revision>2</cp:revision>
  <dcterms:created xsi:type="dcterms:W3CDTF">2013-01-27T09:14:16Z</dcterms:created>
  <dcterms:modified xsi:type="dcterms:W3CDTF">2024-07-09T11:35:57Z</dcterms:modified>
  <cp:category/>
</cp:coreProperties>
</file>