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materi-profil-pelajar-pancasila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materi-profil-pelajar-pancasila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materi-profil-pelajar-pancasila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materi-profil-pelajar-pancasila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materi-profil-pelajar-pancasila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materi-profil-pelajar-pancasila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materi-profil-pelajar-pancasila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materi-profil-pelajar-pancasila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materi-profil-pelajar-pancasila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materi-profil-pelajar-pancasila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materi-profil-pelajar-pancasila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materi-profil-pelajar-pancasila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materi-profil-pelajar-pancasila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materi-profil-pelajar-pancasila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materi-profil-pelajar-pancasila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materi-profil-pelajar-pancasila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materi-profil-pelajar-pancasila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materi-profil-pelajar-pancasila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materi-profil-pelajar-pancasila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materi-profil-pelajar-pancasila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materi-profil-pelajar-pancasila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materi-profil-pelajar-pancasila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materi-profil-pelajar-pancasila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materi-profil-pelajar-pancasila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materi-profil-pelajar-pancasila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materi-profil-pelajar-pancasila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materi-profil-pelajar-pancasila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materi-profil-pelajar-pancasila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materi-profil-pelajar-pancasila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