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2" r:id="rId2"/>
    <p:sldMasterId id="2147483774" r:id="rId3"/>
    <p:sldMasterId id="2147483847" r:id="rId4"/>
  </p:sldMasterIdLst>
  <p:notesMasterIdLst>
    <p:notesMasterId r:id="rId28"/>
  </p:notesMasterIdLst>
  <p:sldIdLst>
    <p:sldId id="256" r:id="rId5"/>
    <p:sldId id="257" r:id="rId6"/>
    <p:sldId id="283" r:id="rId7"/>
    <p:sldId id="284" r:id="rId8"/>
    <p:sldId id="291" r:id="rId9"/>
    <p:sldId id="311" r:id="rId10"/>
    <p:sldId id="312" r:id="rId11"/>
    <p:sldId id="313" r:id="rId12"/>
    <p:sldId id="289" r:id="rId13"/>
    <p:sldId id="286" r:id="rId14"/>
    <p:sldId id="304" r:id="rId15"/>
    <p:sldId id="301" r:id="rId16"/>
    <p:sldId id="292" r:id="rId17"/>
    <p:sldId id="285" r:id="rId18"/>
    <p:sldId id="293" r:id="rId19"/>
    <p:sldId id="314" r:id="rId20"/>
    <p:sldId id="315" r:id="rId21"/>
    <p:sldId id="296" r:id="rId22"/>
    <p:sldId id="295" r:id="rId23"/>
    <p:sldId id="287" r:id="rId24"/>
    <p:sldId id="298" r:id="rId25"/>
    <p:sldId id="299" r:id="rId26"/>
    <p:sldId id="30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73D"/>
    <a:srgbClr val="217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6A73B-BDDD-490D-B66C-5C1E81C13E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3BE81B29-608B-4861-A478-B96496AE506B}">
      <dgm:prSet phldrT="[Texte]" custT="1"/>
      <dgm:spPr/>
      <dgm:t>
        <a:bodyPr/>
        <a:lstStyle/>
        <a:p>
          <a:pPr rtl="0"/>
          <a:r>
            <a:rPr lang="fr-FR" sz="1400" b="0" i="0" u="none" strike="noStrike" baseline="0" dirty="0">
              <a:latin typeface="+mj-lt"/>
            </a:rPr>
            <a:t>TECHNICIEN(NE) EN COMPTABILITE</a:t>
          </a:r>
          <a:endParaRPr lang="fr-BE" sz="1400" dirty="0">
            <a:latin typeface="+mj-lt"/>
          </a:endParaRPr>
        </a:p>
      </dgm:t>
    </dgm:pt>
    <dgm:pt modelId="{1E170D56-F40A-4D08-89EC-588A2C31C452}" type="parTrans" cxnId="{08CCC52C-BD13-4DE5-A127-24C15F6B4A10}">
      <dgm:prSet/>
      <dgm:spPr/>
      <dgm:t>
        <a:bodyPr/>
        <a:lstStyle/>
        <a:p>
          <a:endParaRPr lang="fr-BE"/>
        </a:p>
      </dgm:t>
    </dgm:pt>
    <dgm:pt modelId="{C9CE5D75-C320-44FE-8217-B4BC990C5816}" type="sibTrans" cxnId="{08CCC52C-BD13-4DE5-A127-24C15F6B4A10}">
      <dgm:prSet/>
      <dgm:spPr/>
      <dgm:t>
        <a:bodyPr/>
        <a:lstStyle/>
        <a:p>
          <a:endParaRPr lang="fr-BE"/>
        </a:p>
      </dgm:t>
    </dgm:pt>
    <dgm:pt modelId="{89C3D103-FE4D-4953-9DE6-0C14DB013EDE}">
      <dgm:prSet phldrT="[Texte]" custT="1"/>
      <dgm:spPr/>
      <dgm:t>
        <a:bodyPr/>
        <a:lstStyle/>
        <a:p>
          <a:pPr marL="0" lvl="0" defTabSz="533400">
            <a:lnSpc>
              <a:spcPct val="100000"/>
            </a:lnSpc>
            <a:spcBef>
              <a:spcPct val="0"/>
            </a:spcBef>
            <a:spcAft>
              <a:spcPts val="0"/>
            </a:spcAft>
            <a:buNone/>
          </a:pPr>
          <a:r>
            <a:rPr lang="fr-FR" sz="900" b="0" i="0" u="none" strike="noStrike" kern="1200" baseline="0" dirty="0">
              <a:latin typeface="+mn-lt"/>
            </a:rPr>
            <a:t>Famille 1 (EAC)</a:t>
          </a:r>
          <a:r>
            <a:rPr lang="fr-BE" sz="900" b="1" kern="1200" dirty="0"/>
            <a:t> </a:t>
          </a:r>
        </a:p>
        <a:p>
          <a:pPr marL="0" lvl="0" defTabSz="533400" rtl="0">
            <a:lnSpc>
              <a:spcPct val="100000"/>
            </a:lnSpc>
            <a:spcBef>
              <a:spcPct val="0"/>
            </a:spcBef>
            <a:spcAft>
              <a:spcPts val="0"/>
            </a:spcAft>
            <a:buNone/>
          </a:pPr>
          <a:r>
            <a:rPr lang="fr-BE" sz="900" b="0" i="0" u="none" strike="noStrike" kern="1200" baseline="0" dirty="0">
              <a:latin typeface="Arial"/>
              <a:ea typeface="+mn-ea"/>
              <a:cs typeface="Arial"/>
            </a:rPr>
            <a:t>Gérer les documents administratifs et comptables et comptabiliser les opérations commerciales courantes liées au commerce intérieur et les opérations financières qui s'y rapportent.</a:t>
          </a:r>
          <a:endParaRPr lang="fr-FR" sz="900" b="0" i="0" u="none" strike="noStrike" kern="1200" baseline="0" dirty="0">
            <a:latin typeface="Arial"/>
            <a:ea typeface="+mn-ea"/>
            <a:cs typeface="Arial"/>
          </a:endParaRPr>
        </a:p>
      </dgm:t>
    </dgm:pt>
    <dgm:pt modelId="{6F2FA636-8D4C-437D-8BCF-1E3E9D450810}" type="parTrans" cxnId="{FAD92585-5016-471C-B895-8AEA8C6E5315}">
      <dgm:prSet/>
      <dgm:spPr/>
      <dgm:t>
        <a:bodyPr/>
        <a:lstStyle/>
        <a:p>
          <a:endParaRPr lang="fr-BE"/>
        </a:p>
      </dgm:t>
    </dgm:pt>
    <dgm:pt modelId="{959E364A-C9BF-4E68-B29B-06A758F25E91}" type="sibTrans" cxnId="{FAD92585-5016-471C-B895-8AEA8C6E5315}">
      <dgm:prSet/>
      <dgm:spPr/>
      <dgm:t>
        <a:bodyPr/>
        <a:lstStyle/>
        <a:p>
          <a:endParaRPr lang="fr-BE"/>
        </a:p>
      </dgm:t>
    </dgm:pt>
    <dgm:pt modelId="{44582FD9-0976-40AF-BE5D-24C2697EA5A5}">
      <dgm:prSet phldrT="[Texte]" custT="1"/>
      <dgm:spPr/>
      <dgm:t>
        <a:bodyPr/>
        <a:lstStyle/>
        <a:p>
          <a:pPr>
            <a:lnSpc>
              <a:spcPct val="100000"/>
            </a:lnSpc>
            <a:spcAft>
              <a:spcPts val="0"/>
            </a:spcAft>
          </a:pPr>
          <a:r>
            <a:rPr lang="fr-FR" sz="900" b="0" i="0" u="none" strike="noStrike" kern="1200" baseline="0" dirty="0">
              <a:latin typeface="+mn-lt"/>
            </a:rPr>
            <a:t>Famille 2 (EAC)</a:t>
          </a:r>
        </a:p>
        <a:p>
          <a:pPr rtl="0">
            <a:lnSpc>
              <a:spcPct val="100000"/>
            </a:lnSpc>
            <a:spcAft>
              <a:spcPts val="0"/>
            </a:spcAft>
          </a:pPr>
          <a:r>
            <a:rPr lang="fr-FR" sz="900" b="0" i="0" u="none" strike="noStrike" kern="1200" baseline="0" dirty="0">
              <a:latin typeface="Arial"/>
              <a:ea typeface="+mn-ea"/>
              <a:cs typeface="Arial"/>
            </a:rPr>
            <a:t>Réaliser les opérations comptables d'une entreprise d'import-export liées à la dernière période de l'exercice</a:t>
          </a:r>
        </a:p>
        <a:p>
          <a:pPr rtl="0">
            <a:lnSpc>
              <a:spcPct val="90000"/>
            </a:lnSpc>
            <a:spcAft>
              <a:spcPct val="35000"/>
            </a:spcAft>
          </a:pPr>
          <a:endParaRPr lang="fr-FR" sz="1000" b="0" i="0" u="none" strike="noStrike" kern="1200" baseline="0" dirty="0">
            <a:latin typeface="Arial"/>
            <a:ea typeface="+mn-ea"/>
            <a:cs typeface="Arial"/>
          </a:endParaRPr>
        </a:p>
        <a:p>
          <a:pPr rtl="0">
            <a:lnSpc>
              <a:spcPct val="90000"/>
            </a:lnSpc>
            <a:spcAft>
              <a:spcPct val="35000"/>
            </a:spcAft>
          </a:pPr>
          <a:endParaRPr lang="fr-BE" sz="1000" b="0" i="0" u="none" strike="noStrike" kern="1200" baseline="0" dirty="0">
            <a:latin typeface="Arial"/>
            <a:ea typeface="+mn-ea"/>
            <a:cs typeface="Arial"/>
          </a:endParaRPr>
        </a:p>
      </dgm:t>
    </dgm:pt>
    <dgm:pt modelId="{21618A65-AD7E-4C9D-B979-DE679C5BCCA2}" type="parTrans" cxnId="{66E11725-45CC-455E-9B39-36D33FC83005}">
      <dgm:prSet/>
      <dgm:spPr/>
      <dgm:t>
        <a:bodyPr/>
        <a:lstStyle/>
        <a:p>
          <a:endParaRPr lang="fr-BE"/>
        </a:p>
      </dgm:t>
    </dgm:pt>
    <dgm:pt modelId="{29430654-28A2-485C-B509-022FDDB32931}" type="sibTrans" cxnId="{66E11725-45CC-455E-9B39-36D33FC83005}">
      <dgm:prSet/>
      <dgm:spPr/>
      <dgm:t>
        <a:bodyPr/>
        <a:lstStyle/>
        <a:p>
          <a:endParaRPr lang="fr-BE"/>
        </a:p>
      </dgm:t>
    </dgm:pt>
    <dgm:pt modelId="{13E38F72-9D9D-408E-B96C-5BC1C4950BD8}">
      <dgm:prSet custT="1"/>
      <dgm:spPr/>
      <dgm:t>
        <a:bodyPr/>
        <a:lstStyle/>
        <a:p>
          <a:r>
            <a:rPr lang="fr-FR" sz="1400" kern="1200" dirty="0">
              <a:latin typeface="Arial"/>
              <a:ea typeface="+mn-ea"/>
              <a:cs typeface="Arial"/>
            </a:rPr>
            <a:t>Employé  administratif et comptable</a:t>
          </a:r>
          <a:endParaRPr lang="fr-BE" sz="1400" kern="1200" dirty="0">
            <a:latin typeface="Arial"/>
            <a:ea typeface="+mn-ea"/>
            <a:cs typeface="Arial"/>
          </a:endParaRPr>
        </a:p>
      </dgm:t>
    </dgm:pt>
    <dgm:pt modelId="{1F3DF146-3CFE-4BFD-8580-95BDCAF8A1D1}" type="parTrans" cxnId="{F1FD5917-75AA-4307-9173-7F9B0589DC1B}">
      <dgm:prSet/>
      <dgm:spPr/>
      <dgm:t>
        <a:bodyPr/>
        <a:lstStyle/>
        <a:p>
          <a:endParaRPr lang="fr-BE"/>
        </a:p>
      </dgm:t>
    </dgm:pt>
    <dgm:pt modelId="{E50DC2EF-A8A3-4299-8F56-20432485D5E6}" type="sibTrans" cxnId="{F1FD5917-75AA-4307-9173-7F9B0589DC1B}">
      <dgm:prSet/>
      <dgm:spPr/>
      <dgm:t>
        <a:bodyPr/>
        <a:lstStyle/>
        <a:p>
          <a:endParaRPr lang="fr-BE"/>
        </a:p>
      </dgm:t>
    </dgm:pt>
    <dgm:pt modelId="{280E1AF5-20DF-490C-9389-A761990CB09D}">
      <dgm:prSet custT="1"/>
      <dgm:spPr/>
      <dgm:t>
        <a:bodyPr/>
        <a:lstStyle/>
        <a:p>
          <a:r>
            <a:rPr lang="fr-FR" sz="1400" kern="1200" dirty="0">
              <a:latin typeface="Arial"/>
              <a:ea typeface="+mn-ea"/>
              <a:cs typeface="Arial"/>
            </a:rPr>
            <a:t>Aide-comptable</a:t>
          </a:r>
          <a:endParaRPr lang="fr-BE" sz="1400" kern="1200" dirty="0">
            <a:latin typeface="Arial"/>
            <a:ea typeface="+mn-ea"/>
            <a:cs typeface="Arial"/>
          </a:endParaRPr>
        </a:p>
      </dgm:t>
    </dgm:pt>
    <dgm:pt modelId="{47031C44-E046-4E16-8E84-93DE82EB7FCE}" type="parTrans" cxnId="{A6F76405-F8D7-467E-B9D9-8D28EBA9F234}">
      <dgm:prSet/>
      <dgm:spPr/>
      <dgm:t>
        <a:bodyPr/>
        <a:lstStyle/>
        <a:p>
          <a:endParaRPr lang="fr-BE"/>
        </a:p>
      </dgm:t>
    </dgm:pt>
    <dgm:pt modelId="{5007CD59-71A0-4A5D-A1E9-ACE21DAA67C7}" type="sibTrans" cxnId="{A6F76405-F8D7-467E-B9D9-8D28EBA9F234}">
      <dgm:prSet/>
      <dgm:spPr/>
      <dgm:t>
        <a:bodyPr/>
        <a:lstStyle/>
        <a:p>
          <a:endParaRPr lang="fr-BE"/>
        </a:p>
      </dgm:t>
    </dgm:pt>
    <dgm:pt modelId="{DC88DA71-578C-4F1C-9A53-A7BFAA758986}" type="pres">
      <dgm:prSet presAssocID="{9DF6A73B-BDDD-490D-B66C-5C1E81C13E0A}" presName="hierChild1" presStyleCnt="0">
        <dgm:presLayoutVars>
          <dgm:orgChart val="1"/>
          <dgm:chPref val="1"/>
          <dgm:dir/>
          <dgm:animOne val="branch"/>
          <dgm:animLvl val="lvl"/>
          <dgm:resizeHandles/>
        </dgm:presLayoutVars>
      </dgm:prSet>
      <dgm:spPr/>
    </dgm:pt>
    <dgm:pt modelId="{12579714-BB12-436C-98F6-0791621A7F17}" type="pres">
      <dgm:prSet presAssocID="{3BE81B29-608B-4861-A478-B96496AE506B}" presName="hierRoot1" presStyleCnt="0">
        <dgm:presLayoutVars>
          <dgm:hierBranch val="init"/>
        </dgm:presLayoutVars>
      </dgm:prSet>
      <dgm:spPr/>
    </dgm:pt>
    <dgm:pt modelId="{5F2D2669-B8F6-4EDF-A56F-090DA4A12CF6}" type="pres">
      <dgm:prSet presAssocID="{3BE81B29-608B-4861-A478-B96496AE506B}" presName="rootComposite1" presStyleCnt="0"/>
      <dgm:spPr/>
    </dgm:pt>
    <dgm:pt modelId="{F0545BC7-B14D-4F22-84CC-5DEA05001758}" type="pres">
      <dgm:prSet presAssocID="{3BE81B29-608B-4861-A478-B96496AE506B}" presName="rootText1" presStyleLbl="node0" presStyleIdx="0" presStyleCnt="1">
        <dgm:presLayoutVars>
          <dgm:chPref val="3"/>
        </dgm:presLayoutVars>
      </dgm:prSet>
      <dgm:spPr/>
    </dgm:pt>
    <dgm:pt modelId="{2621E7AB-9B3E-43B8-AB21-32C04A461348}" type="pres">
      <dgm:prSet presAssocID="{3BE81B29-608B-4861-A478-B96496AE506B}" presName="rootConnector1" presStyleLbl="node1" presStyleIdx="0" presStyleCnt="0"/>
      <dgm:spPr/>
    </dgm:pt>
    <dgm:pt modelId="{C3C4B9D3-B819-4C19-B294-CED028E55AB3}" type="pres">
      <dgm:prSet presAssocID="{3BE81B29-608B-4861-A478-B96496AE506B}" presName="hierChild2" presStyleCnt="0"/>
      <dgm:spPr/>
    </dgm:pt>
    <dgm:pt modelId="{E66A05F9-95F5-4F4D-B1D3-B566545B70DF}" type="pres">
      <dgm:prSet presAssocID="{6F2FA636-8D4C-437D-8BCF-1E3E9D450810}" presName="Name37" presStyleLbl="parChTrans1D2" presStyleIdx="0" presStyleCnt="2"/>
      <dgm:spPr/>
    </dgm:pt>
    <dgm:pt modelId="{E00882D9-2B51-477B-94BD-01202C2E4313}" type="pres">
      <dgm:prSet presAssocID="{89C3D103-FE4D-4953-9DE6-0C14DB013EDE}" presName="hierRoot2" presStyleCnt="0">
        <dgm:presLayoutVars>
          <dgm:hierBranch val="init"/>
        </dgm:presLayoutVars>
      </dgm:prSet>
      <dgm:spPr/>
    </dgm:pt>
    <dgm:pt modelId="{F426C4A4-BD4C-4912-8904-CBBEA1FF030E}" type="pres">
      <dgm:prSet presAssocID="{89C3D103-FE4D-4953-9DE6-0C14DB013EDE}" presName="rootComposite" presStyleCnt="0"/>
      <dgm:spPr/>
    </dgm:pt>
    <dgm:pt modelId="{74FB8487-AFD1-477A-B871-2330131B02CD}" type="pres">
      <dgm:prSet presAssocID="{89C3D103-FE4D-4953-9DE6-0C14DB013EDE}" presName="rootText" presStyleLbl="node2" presStyleIdx="0" presStyleCnt="2" custScaleY="140538">
        <dgm:presLayoutVars>
          <dgm:chPref val="3"/>
        </dgm:presLayoutVars>
      </dgm:prSet>
      <dgm:spPr/>
    </dgm:pt>
    <dgm:pt modelId="{78A04C90-F9AC-41C7-9602-CFEC0F3B4389}" type="pres">
      <dgm:prSet presAssocID="{89C3D103-FE4D-4953-9DE6-0C14DB013EDE}" presName="rootConnector" presStyleLbl="node2" presStyleIdx="0" presStyleCnt="2"/>
      <dgm:spPr/>
    </dgm:pt>
    <dgm:pt modelId="{15080A3C-B1D6-4666-AE21-194EBBC2947D}" type="pres">
      <dgm:prSet presAssocID="{89C3D103-FE4D-4953-9DE6-0C14DB013EDE}" presName="hierChild4" presStyleCnt="0"/>
      <dgm:spPr/>
    </dgm:pt>
    <dgm:pt modelId="{A709751E-9019-4360-BD62-C1F9F7680675}" type="pres">
      <dgm:prSet presAssocID="{1F3DF146-3CFE-4BFD-8580-95BDCAF8A1D1}" presName="Name37" presStyleLbl="parChTrans1D3" presStyleIdx="0" presStyleCnt="2"/>
      <dgm:spPr/>
    </dgm:pt>
    <dgm:pt modelId="{18118B24-E1AE-4AD0-B156-3794975F174C}" type="pres">
      <dgm:prSet presAssocID="{13E38F72-9D9D-408E-B96C-5BC1C4950BD8}" presName="hierRoot2" presStyleCnt="0">
        <dgm:presLayoutVars>
          <dgm:hierBranch val="init"/>
        </dgm:presLayoutVars>
      </dgm:prSet>
      <dgm:spPr/>
    </dgm:pt>
    <dgm:pt modelId="{7109B581-0A82-4CFF-B7A0-D286C6254EA7}" type="pres">
      <dgm:prSet presAssocID="{13E38F72-9D9D-408E-B96C-5BC1C4950BD8}" presName="rootComposite" presStyleCnt="0"/>
      <dgm:spPr/>
    </dgm:pt>
    <dgm:pt modelId="{04E84542-2974-43B2-9B5D-9117D9EE6644}" type="pres">
      <dgm:prSet presAssocID="{13E38F72-9D9D-408E-B96C-5BC1C4950BD8}" presName="rootText" presStyleLbl="node3" presStyleIdx="0" presStyleCnt="2">
        <dgm:presLayoutVars>
          <dgm:chPref val="3"/>
        </dgm:presLayoutVars>
      </dgm:prSet>
      <dgm:spPr/>
    </dgm:pt>
    <dgm:pt modelId="{E1B3C9B3-716C-4F7D-95BC-FCAA36A42A4C}" type="pres">
      <dgm:prSet presAssocID="{13E38F72-9D9D-408E-B96C-5BC1C4950BD8}" presName="rootConnector" presStyleLbl="node3" presStyleIdx="0" presStyleCnt="2"/>
      <dgm:spPr/>
    </dgm:pt>
    <dgm:pt modelId="{CB69C6D0-9D14-4027-9BA8-8CA129546259}" type="pres">
      <dgm:prSet presAssocID="{13E38F72-9D9D-408E-B96C-5BC1C4950BD8}" presName="hierChild4" presStyleCnt="0"/>
      <dgm:spPr/>
    </dgm:pt>
    <dgm:pt modelId="{99949FEF-5895-48C7-B910-BE48CE78EBB5}" type="pres">
      <dgm:prSet presAssocID="{13E38F72-9D9D-408E-B96C-5BC1C4950BD8}" presName="hierChild5" presStyleCnt="0"/>
      <dgm:spPr/>
    </dgm:pt>
    <dgm:pt modelId="{27F944D7-E60A-4D29-B351-C0548E7F9570}" type="pres">
      <dgm:prSet presAssocID="{89C3D103-FE4D-4953-9DE6-0C14DB013EDE}" presName="hierChild5" presStyleCnt="0"/>
      <dgm:spPr/>
    </dgm:pt>
    <dgm:pt modelId="{8B824FFF-585A-4AFA-ACD2-BF5DDB8566E1}" type="pres">
      <dgm:prSet presAssocID="{21618A65-AD7E-4C9D-B979-DE679C5BCCA2}" presName="Name37" presStyleLbl="parChTrans1D2" presStyleIdx="1" presStyleCnt="2"/>
      <dgm:spPr/>
    </dgm:pt>
    <dgm:pt modelId="{11DA0D91-6999-4E94-9CC2-E5C7DA74CFB9}" type="pres">
      <dgm:prSet presAssocID="{44582FD9-0976-40AF-BE5D-24C2697EA5A5}" presName="hierRoot2" presStyleCnt="0">
        <dgm:presLayoutVars>
          <dgm:hierBranch val="init"/>
        </dgm:presLayoutVars>
      </dgm:prSet>
      <dgm:spPr/>
    </dgm:pt>
    <dgm:pt modelId="{8214C674-4589-44B4-84D4-9410A1DD248A}" type="pres">
      <dgm:prSet presAssocID="{44582FD9-0976-40AF-BE5D-24C2697EA5A5}" presName="rootComposite" presStyleCnt="0"/>
      <dgm:spPr/>
    </dgm:pt>
    <dgm:pt modelId="{2056FAD1-6429-4104-AF86-F86167FB93A4}" type="pres">
      <dgm:prSet presAssocID="{44582FD9-0976-40AF-BE5D-24C2697EA5A5}" presName="rootText" presStyleLbl="node2" presStyleIdx="1" presStyleCnt="2" custScaleY="134712">
        <dgm:presLayoutVars>
          <dgm:chPref val="3"/>
        </dgm:presLayoutVars>
      </dgm:prSet>
      <dgm:spPr/>
    </dgm:pt>
    <dgm:pt modelId="{A6C22F7B-2DEA-43B5-BE34-91E9CCAC4370}" type="pres">
      <dgm:prSet presAssocID="{44582FD9-0976-40AF-BE5D-24C2697EA5A5}" presName="rootConnector" presStyleLbl="node2" presStyleIdx="1" presStyleCnt="2"/>
      <dgm:spPr/>
    </dgm:pt>
    <dgm:pt modelId="{40D32A87-C383-4AFD-BA0D-6ED5A93CC9CB}" type="pres">
      <dgm:prSet presAssocID="{44582FD9-0976-40AF-BE5D-24C2697EA5A5}" presName="hierChild4" presStyleCnt="0"/>
      <dgm:spPr/>
    </dgm:pt>
    <dgm:pt modelId="{DE4394B4-0CC7-4B92-A71E-2ACA0E910E9C}" type="pres">
      <dgm:prSet presAssocID="{47031C44-E046-4E16-8E84-93DE82EB7FCE}" presName="Name37" presStyleLbl="parChTrans1D3" presStyleIdx="1" presStyleCnt="2"/>
      <dgm:spPr/>
    </dgm:pt>
    <dgm:pt modelId="{2ED59671-1803-459C-B48F-8F64085C1A0C}" type="pres">
      <dgm:prSet presAssocID="{280E1AF5-20DF-490C-9389-A761990CB09D}" presName="hierRoot2" presStyleCnt="0">
        <dgm:presLayoutVars>
          <dgm:hierBranch val="init"/>
        </dgm:presLayoutVars>
      </dgm:prSet>
      <dgm:spPr/>
    </dgm:pt>
    <dgm:pt modelId="{4611D0BA-5CB6-4C6E-8BC1-FD042CF8ECAC}" type="pres">
      <dgm:prSet presAssocID="{280E1AF5-20DF-490C-9389-A761990CB09D}" presName="rootComposite" presStyleCnt="0"/>
      <dgm:spPr/>
    </dgm:pt>
    <dgm:pt modelId="{C03146D6-A551-46A4-92A6-8F01BE02846B}" type="pres">
      <dgm:prSet presAssocID="{280E1AF5-20DF-490C-9389-A761990CB09D}" presName="rootText" presStyleLbl="node3" presStyleIdx="1" presStyleCnt="2">
        <dgm:presLayoutVars>
          <dgm:chPref val="3"/>
        </dgm:presLayoutVars>
      </dgm:prSet>
      <dgm:spPr/>
    </dgm:pt>
    <dgm:pt modelId="{6DADFD82-6C35-44E9-A40D-A49467151B27}" type="pres">
      <dgm:prSet presAssocID="{280E1AF5-20DF-490C-9389-A761990CB09D}" presName="rootConnector" presStyleLbl="node3" presStyleIdx="1" presStyleCnt="2"/>
      <dgm:spPr/>
    </dgm:pt>
    <dgm:pt modelId="{8730D38E-239F-431A-8DCD-00EE17DDBBD1}" type="pres">
      <dgm:prSet presAssocID="{280E1AF5-20DF-490C-9389-A761990CB09D}" presName="hierChild4" presStyleCnt="0"/>
      <dgm:spPr/>
    </dgm:pt>
    <dgm:pt modelId="{3E244A1E-D90E-43CF-805C-6854365F0D1C}" type="pres">
      <dgm:prSet presAssocID="{280E1AF5-20DF-490C-9389-A761990CB09D}" presName="hierChild5" presStyleCnt="0"/>
      <dgm:spPr/>
    </dgm:pt>
    <dgm:pt modelId="{5F0F5DDC-3FB3-41C7-9D96-D6DD58978B07}" type="pres">
      <dgm:prSet presAssocID="{44582FD9-0976-40AF-BE5D-24C2697EA5A5}" presName="hierChild5" presStyleCnt="0"/>
      <dgm:spPr/>
    </dgm:pt>
    <dgm:pt modelId="{AB4565BC-89EA-4E62-9775-92A45CAAFA84}" type="pres">
      <dgm:prSet presAssocID="{3BE81B29-608B-4861-A478-B96496AE506B}" presName="hierChild3" presStyleCnt="0"/>
      <dgm:spPr/>
    </dgm:pt>
  </dgm:ptLst>
  <dgm:cxnLst>
    <dgm:cxn modelId="{A6F76405-F8D7-467E-B9D9-8D28EBA9F234}" srcId="{44582FD9-0976-40AF-BE5D-24C2697EA5A5}" destId="{280E1AF5-20DF-490C-9389-A761990CB09D}" srcOrd="0" destOrd="0" parTransId="{47031C44-E046-4E16-8E84-93DE82EB7FCE}" sibTransId="{5007CD59-71A0-4A5D-A1E9-ACE21DAA67C7}"/>
    <dgm:cxn modelId="{1B712F13-7EBF-49DF-AD97-9CEC762EB9A7}" type="presOf" srcId="{13E38F72-9D9D-408E-B96C-5BC1C4950BD8}" destId="{04E84542-2974-43B2-9B5D-9117D9EE6644}" srcOrd="0" destOrd="0" presId="urn:microsoft.com/office/officeart/2005/8/layout/orgChart1"/>
    <dgm:cxn modelId="{F1FD5917-75AA-4307-9173-7F9B0589DC1B}" srcId="{89C3D103-FE4D-4953-9DE6-0C14DB013EDE}" destId="{13E38F72-9D9D-408E-B96C-5BC1C4950BD8}" srcOrd="0" destOrd="0" parTransId="{1F3DF146-3CFE-4BFD-8580-95BDCAF8A1D1}" sibTransId="{E50DC2EF-A8A3-4299-8F56-20432485D5E6}"/>
    <dgm:cxn modelId="{66E11725-45CC-455E-9B39-36D33FC83005}" srcId="{3BE81B29-608B-4861-A478-B96496AE506B}" destId="{44582FD9-0976-40AF-BE5D-24C2697EA5A5}" srcOrd="1" destOrd="0" parTransId="{21618A65-AD7E-4C9D-B979-DE679C5BCCA2}" sibTransId="{29430654-28A2-485C-B509-022FDDB32931}"/>
    <dgm:cxn modelId="{08CCC52C-BD13-4DE5-A127-24C15F6B4A10}" srcId="{9DF6A73B-BDDD-490D-B66C-5C1E81C13E0A}" destId="{3BE81B29-608B-4861-A478-B96496AE506B}" srcOrd="0" destOrd="0" parTransId="{1E170D56-F40A-4D08-89EC-588A2C31C452}" sibTransId="{C9CE5D75-C320-44FE-8217-B4BC990C5816}"/>
    <dgm:cxn modelId="{9BC7B731-321D-4949-AFB3-E72304EB6852}" type="presOf" srcId="{3BE81B29-608B-4861-A478-B96496AE506B}" destId="{F0545BC7-B14D-4F22-84CC-5DEA05001758}" srcOrd="0" destOrd="0" presId="urn:microsoft.com/office/officeart/2005/8/layout/orgChart1"/>
    <dgm:cxn modelId="{6A42715C-8AD5-4593-B535-BAD1B5C41A09}" type="presOf" srcId="{89C3D103-FE4D-4953-9DE6-0C14DB013EDE}" destId="{74FB8487-AFD1-477A-B871-2330131B02CD}" srcOrd="0" destOrd="0" presId="urn:microsoft.com/office/officeart/2005/8/layout/orgChart1"/>
    <dgm:cxn modelId="{09F3B462-E41D-41CA-88D7-30DB0474C2B5}" type="presOf" srcId="{9DF6A73B-BDDD-490D-B66C-5C1E81C13E0A}" destId="{DC88DA71-578C-4F1C-9A53-A7BFAA758986}" srcOrd="0" destOrd="0" presId="urn:microsoft.com/office/officeart/2005/8/layout/orgChart1"/>
    <dgm:cxn modelId="{F0A62A4A-AED1-4DC2-89CC-5AE9767190F4}" type="presOf" srcId="{3BE81B29-608B-4861-A478-B96496AE506B}" destId="{2621E7AB-9B3E-43B8-AB21-32C04A461348}" srcOrd="1" destOrd="0" presId="urn:microsoft.com/office/officeart/2005/8/layout/orgChart1"/>
    <dgm:cxn modelId="{F90A7483-C8BF-483F-9547-60DA30CEC958}" type="presOf" srcId="{44582FD9-0976-40AF-BE5D-24C2697EA5A5}" destId="{A6C22F7B-2DEA-43B5-BE34-91E9CCAC4370}" srcOrd="1" destOrd="0" presId="urn:microsoft.com/office/officeart/2005/8/layout/orgChart1"/>
    <dgm:cxn modelId="{FAD92585-5016-471C-B895-8AEA8C6E5315}" srcId="{3BE81B29-608B-4861-A478-B96496AE506B}" destId="{89C3D103-FE4D-4953-9DE6-0C14DB013EDE}" srcOrd="0" destOrd="0" parTransId="{6F2FA636-8D4C-437D-8BCF-1E3E9D450810}" sibTransId="{959E364A-C9BF-4E68-B29B-06A758F25E91}"/>
    <dgm:cxn modelId="{4581E486-5588-417B-BA83-5CBC6DF86C21}" type="presOf" srcId="{280E1AF5-20DF-490C-9389-A761990CB09D}" destId="{6DADFD82-6C35-44E9-A40D-A49467151B27}" srcOrd="1" destOrd="0" presId="urn:microsoft.com/office/officeart/2005/8/layout/orgChart1"/>
    <dgm:cxn modelId="{479A239E-F52A-45D5-BC00-968E027CC2E1}" type="presOf" srcId="{280E1AF5-20DF-490C-9389-A761990CB09D}" destId="{C03146D6-A551-46A4-92A6-8F01BE02846B}" srcOrd="0" destOrd="0" presId="urn:microsoft.com/office/officeart/2005/8/layout/orgChart1"/>
    <dgm:cxn modelId="{41EDEEA7-11D4-482E-B694-1B9294F4A5F2}" type="presOf" srcId="{44582FD9-0976-40AF-BE5D-24C2697EA5A5}" destId="{2056FAD1-6429-4104-AF86-F86167FB93A4}" srcOrd="0" destOrd="0" presId="urn:microsoft.com/office/officeart/2005/8/layout/orgChart1"/>
    <dgm:cxn modelId="{635818B2-1962-46A9-BFEF-7B6B2C06A8C4}" type="presOf" srcId="{1F3DF146-3CFE-4BFD-8580-95BDCAF8A1D1}" destId="{A709751E-9019-4360-BD62-C1F9F7680675}" srcOrd="0" destOrd="0" presId="urn:microsoft.com/office/officeart/2005/8/layout/orgChart1"/>
    <dgm:cxn modelId="{08D5A3C1-737A-42D8-AD4B-07C6B2F43971}" type="presOf" srcId="{47031C44-E046-4E16-8E84-93DE82EB7FCE}" destId="{DE4394B4-0CC7-4B92-A71E-2ACA0E910E9C}" srcOrd="0" destOrd="0" presId="urn:microsoft.com/office/officeart/2005/8/layout/orgChart1"/>
    <dgm:cxn modelId="{D9E236E0-F18A-449E-9017-9F197D817612}" type="presOf" srcId="{13E38F72-9D9D-408E-B96C-5BC1C4950BD8}" destId="{E1B3C9B3-716C-4F7D-95BC-FCAA36A42A4C}" srcOrd="1" destOrd="0" presId="urn:microsoft.com/office/officeart/2005/8/layout/orgChart1"/>
    <dgm:cxn modelId="{8C587AE7-C573-4C21-8E9C-C0D93D54C772}" type="presOf" srcId="{89C3D103-FE4D-4953-9DE6-0C14DB013EDE}" destId="{78A04C90-F9AC-41C7-9602-CFEC0F3B4389}" srcOrd="1" destOrd="0" presId="urn:microsoft.com/office/officeart/2005/8/layout/orgChart1"/>
    <dgm:cxn modelId="{73A26FEB-E61B-406B-B00A-2CF3E6952A27}" type="presOf" srcId="{21618A65-AD7E-4C9D-B979-DE679C5BCCA2}" destId="{8B824FFF-585A-4AFA-ACD2-BF5DDB8566E1}" srcOrd="0" destOrd="0" presId="urn:microsoft.com/office/officeart/2005/8/layout/orgChart1"/>
    <dgm:cxn modelId="{6CFE67FD-216E-412F-A1DE-950E5BF72CB1}" type="presOf" srcId="{6F2FA636-8D4C-437D-8BCF-1E3E9D450810}" destId="{E66A05F9-95F5-4F4D-B1D3-B566545B70DF}" srcOrd="0" destOrd="0" presId="urn:microsoft.com/office/officeart/2005/8/layout/orgChart1"/>
    <dgm:cxn modelId="{FDFBB930-CF6F-4448-B399-07B9BE4E6D17}" type="presParOf" srcId="{DC88DA71-578C-4F1C-9A53-A7BFAA758986}" destId="{12579714-BB12-436C-98F6-0791621A7F17}" srcOrd="0" destOrd="0" presId="urn:microsoft.com/office/officeart/2005/8/layout/orgChart1"/>
    <dgm:cxn modelId="{0F91BAEA-4C60-494E-B71A-C80B1D4D7A91}" type="presParOf" srcId="{12579714-BB12-436C-98F6-0791621A7F17}" destId="{5F2D2669-B8F6-4EDF-A56F-090DA4A12CF6}" srcOrd="0" destOrd="0" presId="urn:microsoft.com/office/officeart/2005/8/layout/orgChart1"/>
    <dgm:cxn modelId="{1D4A100D-77C7-464A-BDD9-D3419272BCA0}" type="presParOf" srcId="{5F2D2669-B8F6-4EDF-A56F-090DA4A12CF6}" destId="{F0545BC7-B14D-4F22-84CC-5DEA05001758}" srcOrd="0" destOrd="0" presId="urn:microsoft.com/office/officeart/2005/8/layout/orgChart1"/>
    <dgm:cxn modelId="{0CC9240B-2E9F-49BE-AE10-86292EF3D6C8}" type="presParOf" srcId="{5F2D2669-B8F6-4EDF-A56F-090DA4A12CF6}" destId="{2621E7AB-9B3E-43B8-AB21-32C04A461348}" srcOrd="1" destOrd="0" presId="urn:microsoft.com/office/officeart/2005/8/layout/orgChart1"/>
    <dgm:cxn modelId="{C019B84F-B0F0-49C0-BEFB-918304A2FF57}" type="presParOf" srcId="{12579714-BB12-436C-98F6-0791621A7F17}" destId="{C3C4B9D3-B819-4C19-B294-CED028E55AB3}" srcOrd="1" destOrd="0" presId="urn:microsoft.com/office/officeart/2005/8/layout/orgChart1"/>
    <dgm:cxn modelId="{5CFE6CB4-9D30-4214-8033-4E18827CF68C}" type="presParOf" srcId="{C3C4B9D3-B819-4C19-B294-CED028E55AB3}" destId="{E66A05F9-95F5-4F4D-B1D3-B566545B70DF}" srcOrd="0" destOrd="0" presId="urn:microsoft.com/office/officeart/2005/8/layout/orgChart1"/>
    <dgm:cxn modelId="{DDE3A68C-2296-41C2-8AA9-4ACFD3291F1B}" type="presParOf" srcId="{C3C4B9D3-B819-4C19-B294-CED028E55AB3}" destId="{E00882D9-2B51-477B-94BD-01202C2E4313}" srcOrd="1" destOrd="0" presId="urn:microsoft.com/office/officeart/2005/8/layout/orgChart1"/>
    <dgm:cxn modelId="{EEA8D1D8-4C4A-4601-BBEA-8B53D32E1026}" type="presParOf" srcId="{E00882D9-2B51-477B-94BD-01202C2E4313}" destId="{F426C4A4-BD4C-4912-8904-CBBEA1FF030E}" srcOrd="0" destOrd="0" presId="urn:microsoft.com/office/officeart/2005/8/layout/orgChart1"/>
    <dgm:cxn modelId="{5D72AB23-2FDF-4432-828B-F0A476CAEFFB}" type="presParOf" srcId="{F426C4A4-BD4C-4912-8904-CBBEA1FF030E}" destId="{74FB8487-AFD1-477A-B871-2330131B02CD}" srcOrd="0" destOrd="0" presId="urn:microsoft.com/office/officeart/2005/8/layout/orgChart1"/>
    <dgm:cxn modelId="{C2A460A0-0B78-41E3-A6BB-36AAA90D2CD7}" type="presParOf" srcId="{F426C4A4-BD4C-4912-8904-CBBEA1FF030E}" destId="{78A04C90-F9AC-41C7-9602-CFEC0F3B4389}" srcOrd="1" destOrd="0" presId="urn:microsoft.com/office/officeart/2005/8/layout/orgChart1"/>
    <dgm:cxn modelId="{F94B3965-7D86-44B7-BFE4-ACDCED0EA9CC}" type="presParOf" srcId="{E00882D9-2B51-477B-94BD-01202C2E4313}" destId="{15080A3C-B1D6-4666-AE21-194EBBC2947D}" srcOrd="1" destOrd="0" presId="urn:microsoft.com/office/officeart/2005/8/layout/orgChart1"/>
    <dgm:cxn modelId="{C9D67197-6600-4E3A-8207-E02782264FF7}" type="presParOf" srcId="{15080A3C-B1D6-4666-AE21-194EBBC2947D}" destId="{A709751E-9019-4360-BD62-C1F9F7680675}" srcOrd="0" destOrd="0" presId="urn:microsoft.com/office/officeart/2005/8/layout/orgChart1"/>
    <dgm:cxn modelId="{B126F3E0-DFD2-4BF5-A329-486E5717CB55}" type="presParOf" srcId="{15080A3C-B1D6-4666-AE21-194EBBC2947D}" destId="{18118B24-E1AE-4AD0-B156-3794975F174C}" srcOrd="1" destOrd="0" presId="urn:microsoft.com/office/officeart/2005/8/layout/orgChart1"/>
    <dgm:cxn modelId="{D11702A6-0C33-4578-BF0B-3BFD6387FCA0}" type="presParOf" srcId="{18118B24-E1AE-4AD0-B156-3794975F174C}" destId="{7109B581-0A82-4CFF-B7A0-D286C6254EA7}" srcOrd="0" destOrd="0" presId="urn:microsoft.com/office/officeart/2005/8/layout/orgChart1"/>
    <dgm:cxn modelId="{23807649-B5EB-4135-9567-11BF1F608A4E}" type="presParOf" srcId="{7109B581-0A82-4CFF-B7A0-D286C6254EA7}" destId="{04E84542-2974-43B2-9B5D-9117D9EE6644}" srcOrd="0" destOrd="0" presId="urn:microsoft.com/office/officeart/2005/8/layout/orgChart1"/>
    <dgm:cxn modelId="{1FD18096-A537-4883-AFF8-70351B3C5E87}" type="presParOf" srcId="{7109B581-0A82-4CFF-B7A0-D286C6254EA7}" destId="{E1B3C9B3-716C-4F7D-95BC-FCAA36A42A4C}" srcOrd="1" destOrd="0" presId="urn:microsoft.com/office/officeart/2005/8/layout/orgChart1"/>
    <dgm:cxn modelId="{EC5E6341-8FFF-4E93-BDDA-027DF00D0751}" type="presParOf" srcId="{18118B24-E1AE-4AD0-B156-3794975F174C}" destId="{CB69C6D0-9D14-4027-9BA8-8CA129546259}" srcOrd="1" destOrd="0" presId="urn:microsoft.com/office/officeart/2005/8/layout/orgChart1"/>
    <dgm:cxn modelId="{F85F0331-7B32-4B97-A180-6E620903A775}" type="presParOf" srcId="{18118B24-E1AE-4AD0-B156-3794975F174C}" destId="{99949FEF-5895-48C7-B910-BE48CE78EBB5}" srcOrd="2" destOrd="0" presId="urn:microsoft.com/office/officeart/2005/8/layout/orgChart1"/>
    <dgm:cxn modelId="{3B4E5F9A-EDD9-4386-B8E4-CE1DFBB22935}" type="presParOf" srcId="{E00882D9-2B51-477B-94BD-01202C2E4313}" destId="{27F944D7-E60A-4D29-B351-C0548E7F9570}" srcOrd="2" destOrd="0" presId="urn:microsoft.com/office/officeart/2005/8/layout/orgChart1"/>
    <dgm:cxn modelId="{DD18D256-8FDF-4E61-BE4E-052159BF511F}" type="presParOf" srcId="{C3C4B9D3-B819-4C19-B294-CED028E55AB3}" destId="{8B824FFF-585A-4AFA-ACD2-BF5DDB8566E1}" srcOrd="2" destOrd="0" presId="urn:microsoft.com/office/officeart/2005/8/layout/orgChart1"/>
    <dgm:cxn modelId="{C769D10F-15AC-4C59-A84C-58FE8E90D393}" type="presParOf" srcId="{C3C4B9D3-B819-4C19-B294-CED028E55AB3}" destId="{11DA0D91-6999-4E94-9CC2-E5C7DA74CFB9}" srcOrd="3" destOrd="0" presId="urn:microsoft.com/office/officeart/2005/8/layout/orgChart1"/>
    <dgm:cxn modelId="{6A3B70A7-D5D2-40E5-84CF-CB317D757FAC}" type="presParOf" srcId="{11DA0D91-6999-4E94-9CC2-E5C7DA74CFB9}" destId="{8214C674-4589-44B4-84D4-9410A1DD248A}" srcOrd="0" destOrd="0" presId="urn:microsoft.com/office/officeart/2005/8/layout/orgChart1"/>
    <dgm:cxn modelId="{5EA6A9CD-340B-4EDE-AFE0-7DDE99ED7AE4}" type="presParOf" srcId="{8214C674-4589-44B4-84D4-9410A1DD248A}" destId="{2056FAD1-6429-4104-AF86-F86167FB93A4}" srcOrd="0" destOrd="0" presId="urn:microsoft.com/office/officeart/2005/8/layout/orgChart1"/>
    <dgm:cxn modelId="{94DABBE9-E323-4A1A-B8B5-AE11E85A2BFA}" type="presParOf" srcId="{8214C674-4589-44B4-84D4-9410A1DD248A}" destId="{A6C22F7B-2DEA-43B5-BE34-91E9CCAC4370}" srcOrd="1" destOrd="0" presId="urn:microsoft.com/office/officeart/2005/8/layout/orgChart1"/>
    <dgm:cxn modelId="{875D60B2-67C4-49E3-9252-C658E33C3334}" type="presParOf" srcId="{11DA0D91-6999-4E94-9CC2-E5C7DA74CFB9}" destId="{40D32A87-C383-4AFD-BA0D-6ED5A93CC9CB}" srcOrd="1" destOrd="0" presId="urn:microsoft.com/office/officeart/2005/8/layout/orgChart1"/>
    <dgm:cxn modelId="{115738BC-BEB7-41D8-AE73-B79F29716345}" type="presParOf" srcId="{40D32A87-C383-4AFD-BA0D-6ED5A93CC9CB}" destId="{DE4394B4-0CC7-4B92-A71E-2ACA0E910E9C}" srcOrd="0" destOrd="0" presId="urn:microsoft.com/office/officeart/2005/8/layout/orgChart1"/>
    <dgm:cxn modelId="{AD1CAC45-DF1D-4768-A74F-67109DB92C9A}" type="presParOf" srcId="{40D32A87-C383-4AFD-BA0D-6ED5A93CC9CB}" destId="{2ED59671-1803-459C-B48F-8F64085C1A0C}" srcOrd="1" destOrd="0" presId="urn:microsoft.com/office/officeart/2005/8/layout/orgChart1"/>
    <dgm:cxn modelId="{0C435963-E1D4-47E2-93B4-29AAF07366E7}" type="presParOf" srcId="{2ED59671-1803-459C-B48F-8F64085C1A0C}" destId="{4611D0BA-5CB6-4C6E-8BC1-FD042CF8ECAC}" srcOrd="0" destOrd="0" presId="urn:microsoft.com/office/officeart/2005/8/layout/orgChart1"/>
    <dgm:cxn modelId="{71AA08B9-6BAA-42AC-BA2D-10A966BDC353}" type="presParOf" srcId="{4611D0BA-5CB6-4C6E-8BC1-FD042CF8ECAC}" destId="{C03146D6-A551-46A4-92A6-8F01BE02846B}" srcOrd="0" destOrd="0" presId="urn:microsoft.com/office/officeart/2005/8/layout/orgChart1"/>
    <dgm:cxn modelId="{55A0C1FB-6CBA-433D-9078-4E4141DC29AA}" type="presParOf" srcId="{4611D0BA-5CB6-4C6E-8BC1-FD042CF8ECAC}" destId="{6DADFD82-6C35-44E9-A40D-A49467151B27}" srcOrd="1" destOrd="0" presId="urn:microsoft.com/office/officeart/2005/8/layout/orgChart1"/>
    <dgm:cxn modelId="{3FAFC1AD-F3CA-4A79-B94E-A4357EFE0A79}" type="presParOf" srcId="{2ED59671-1803-459C-B48F-8F64085C1A0C}" destId="{8730D38E-239F-431A-8DCD-00EE17DDBBD1}" srcOrd="1" destOrd="0" presId="urn:microsoft.com/office/officeart/2005/8/layout/orgChart1"/>
    <dgm:cxn modelId="{749C9EDD-5B01-4625-ADD5-16A55AE85608}" type="presParOf" srcId="{2ED59671-1803-459C-B48F-8F64085C1A0C}" destId="{3E244A1E-D90E-43CF-805C-6854365F0D1C}" srcOrd="2" destOrd="0" presId="urn:microsoft.com/office/officeart/2005/8/layout/orgChart1"/>
    <dgm:cxn modelId="{958DB328-1F87-44CB-B5BF-FE822F36AC42}" type="presParOf" srcId="{11DA0D91-6999-4E94-9CC2-E5C7DA74CFB9}" destId="{5F0F5DDC-3FB3-41C7-9D96-D6DD58978B07}" srcOrd="2" destOrd="0" presId="urn:microsoft.com/office/officeart/2005/8/layout/orgChart1"/>
    <dgm:cxn modelId="{ABE7EEEB-6457-4C38-9E26-A8D68D5E815B}" type="presParOf" srcId="{12579714-BB12-436C-98F6-0791621A7F17}" destId="{AB4565BC-89EA-4E62-9775-92A45CAAFA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3" qsCatId="simple" csTypeId="urn:microsoft.com/office/officeart/2005/8/colors/accent1_5" csCatId="accent1" phldr="1"/>
      <dgm:spPr/>
    </dgm:pt>
    <dgm:pt modelId="{5FC79268-5948-450A-8B57-3BEBF800D7F0}">
      <dgm:prSet phldrT="[Texte]"/>
      <dgm:spPr/>
      <dgm:t>
        <a:bodyPr/>
        <a:lstStyle/>
        <a:p>
          <a:r>
            <a:rPr lang="fr-BE" dirty="0">
              <a:solidFill>
                <a:schemeClr val="bg1"/>
              </a:solidFill>
            </a:rPr>
            <a:t>Réussite des cours de la FGC</a:t>
          </a:r>
          <a:r>
            <a:rPr lang="fr-BE" dirty="0"/>
            <a:t>	</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dirty="0">
              <a:solidFill>
                <a:schemeClr val="bg1"/>
              </a:solidFill>
            </a:rPr>
            <a:t>Réussite des épreuves de qualification</a:t>
          </a:r>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dirty="0">
              <a:solidFill>
                <a:schemeClr val="bg1"/>
              </a:solidFill>
            </a:rPr>
            <a:t>Octroi du CESS (ou CE6P) et du CQ</a:t>
          </a:r>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custLinFactY="150859" custLinFactNeighborX="2310" custLinFactNeighborY="200000">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custLinFactY="-152697" custLinFactNeighborX="-1540" custLinFactNeighborY="-200000">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dgm:presLayoutVars>
          <dgm:bulletEnabled val="1"/>
        </dgm:presLayoutVars>
      </dgm:prSet>
      <dgm:spPr/>
    </dgm:pt>
  </dgm:ptLst>
  <dgm:cxnLst>
    <dgm:cxn modelId="{BEC7F821-F3F0-4A0E-ADBC-E614787766B7}" type="presOf" srcId="{FE5C1A44-912A-4ED5-BDC4-6D5FFDDB4680}" destId="{E152DD31-DC39-4AAD-B6CC-7CDDBAF17AEB}" srcOrd="0" destOrd="0" presId="urn:microsoft.com/office/officeart/2005/8/layout/equation2"/>
    <dgm:cxn modelId="{83369C32-970B-4B40-8079-C8D394193C22}" type="presOf" srcId="{C8CAE825-4EDE-4E87-850D-1AF324D3A679}" destId="{23C204DD-A01B-4B39-B9D4-59FF401CC9B8}"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46EFD347-2A51-492C-B378-72BFBAC54069}" srcId="{1ACE4CBE-C075-4034-B6B5-6297C0DFEA43}" destId="{4217F05D-5650-44BE-9D3E-8E940664C828}" srcOrd="1" destOrd="0" parTransId="{ADBCBF4E-5ECB-47C0-9629-6058DC00849F}" sibTransId="{FE5C1A44-912A-4ED5-BDC4-6D5FFDDB4680}"/>
    <dgm:cxn modelId="{308ACC74-7D49-44BC-BB73-BA1D2993965A}" type="presOf" srcId="{E0AB160B-299E-4EE2-880E-7183C5105E59}" destId="{38F66B67-69B9-4593-A08D-6D9BE8F50245}" srcOrd="0" destOrd="0" presId="urn:microsoft.com/office/officeart/2005/8/layout/equation2"/>
    <dgm:cxn modelId="{39FF2A5A-6715-4BF7-A83F-E6DC14BD1DC7}" type="presOf" srcId="{FE5C1A44-912A-4ED5-BDC4-6D5FFDDB4680}" destId="{6C07FB4F-BF9A-400B-BA29-C40FA179AC0C}" srcOrd="1" destOrd="0" presId="urn:microsoft.com/office/officeart/2005/8/layout/equation2"/>
    <dgm:cxn modelId="{CADBD983-F163-4F84-8B1A-D09BB1420A7A}" type="presOf" srcId="{4217F05D-5650-44BE-9D3E-8E940664C828}" destId="{42D67A19-F7EE-436D-A1E1-16B0308C437A}" srcOrd="0" destOrd="0" presId="urn:microsoft.com/office/officeart/2005/8/layout/equation2"/>
    <dgm:cxn modelId="{31023BAA-96E0-4B43-B2E6-A345FFEFC386}" type="presOf" srcId="{1ACE4CBE-C075-4034-B6B5-6297C0DFEA43}" destId="{5D64D694-642E-4D8D-9E48-8B7405F6C3AC}" srcOrd="0"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874DECEB-D78D-4B10-9B85-AF282F4C6878}" type="presOf" srcId="{5FC79268-5948-450A-8B57-3BEBF800D7F0}" destId="{A882A539-DA1A-4BBD-ABA0-CBD6CE5E37D0}" srcOrd="0" destOrd="0" presId="urn:microsoft.com/office/officeart/2005/8/layout/equation2"/>
    <dgm:cxn modelId="{C440031B-EEBC-4DB8-AAD0-E470AE92ECF8}" type="presParOf" srcId="{5D64D694-642E-4D8D-9E48-8B7405F6C3AC}" destId="{2A607F2A-F0D9-49D2-9435-B0ECE5D7F742}" srcOrd="0" destOrd="0" presId="urn:microsoft.com/office/officeart/2005/8/layout/equation2"/>
    <dgm:cxn modelId="{9B0B74C2-3944-4862-9F51-398BD27A6CA8}" type="presParOf" srcId="{2A607F2A-F0D9-49D2-9435-B0ECE5D7F742}" destId="{A882A539-DA1A-4BBD-ABA0-CBD6CE5E37D0}" srcOrd="0" destOrd="0" presId="urn:microsoft.com/office/officeart/2005/8/layout/equation2"/>
    <dgm:cxn modelId="{8C3A0EFC-17DF-4CEC-A3A0-1DA0F6D9391C}" type="presParOf" srcId="{2A607F2A-F0D9-49D2-9435-B0ECE5D7F742}" destId="{12D7D05C-BF47-46EA-AC0F-98798C5A5E8E}" srcOrd="1" destOrd="0" presId="urn:microsoft.com/office/officeart/2005/8/layout/equation2"/>
    <dgm:cxn modelId="{5F2435C6-9174-497E-830E-89014418CF94}" type="presParOf" srcId="{2A607F2A-F0D9-49D2-9435-B0ECE5D7F742}" destId="{23C204DD-A01B-4B39-B9D4-59FF401CC9B8}" srcOrd="2" destOrd="0" presId="urn:microsoft.com/office/officeart/2005/8/layout/equation2"/>
    <dgm:cxn modelId="{43611D0A-4404-4327-87BE-2639813AD7D6}" type="presParOf" srcId="{2A607F2A-F0D9-49D2-9435-B0ECE5D7F742}" destId="{E1BEFC60-F55E-4CF7-93DA-48C6C82B4850}" srcOrd="3" destOrd="0" presId="urn:microsoft.com/office/officeart/2005/8/layout/equation2"/>
    <dgm:cxn modelId="{981D5E77-52F9-417D-AB28-DC2B248DFC09}" type="presParOf" srcId="{2A607F2A-F0D9-49D2-9435-B0ECE5D7F742}" destId="{42D67A19-F7EE-436D-A1E1-16B0308C437A}" srcOrd="4" destOrd="0" presId="urn:microsoft.com/office/officeart/2005/8/layout/equation2"/>
    <dgm:cxn modelId="{4643F303-42B9-4ABE-A55E-8A9435D05F1F}" type="presParOf" srcId="{5D64D694-642E-4D8D-9E48-8B7405F6C3AC}" destId="{E152DD31-DC39-4AAD-B6CC-7CDDBAF17AEB}" srcOrd="1" destOrd="0" presId="urn:microsoft.com/office/officeart/2005/8/layout/equation2"/>
    <dgm:cxn modelId="{469296E7-BD06-4FAD-98F0-C118A264A468}" type="presParOf" srcId="{E152DD31-DC39-4AAD-B6CC-7CDDBAF17AEB}" destId="{6C07FB4F-BF9A-400B-BA29-C40FA179AC0C}" srcOrd="0" destOrd="0" presId="urn:microsoft.com/office/officeart/2005/8/layout/equation2"/>
    <dgm:cxn modelId="{7CC050B9-1BFD-46CC-A1C3-7733DBC6E71A}"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1" qsCatId="simple" csTypeId="urn:microsoft.com/office/officeart/2005/8/colors/accent1_5" csCatId="accent1" phldr="1"/>
      <dgm:spPr/>
    </dgm:pt>
    <dgm:pt modelId="{5FC79268-5948-450A-8B57-3BEBF800D7F0}">
      <dgm:prSet phldrT="[Texte]"/>
      <dgm:spPr/>
      <dgm:t>
        <a:bodyPr/>
        <a:lstStyle/>
        <a:p>
          <a:r>
            <a:rPr lang="fr-BE" b="1" dirty="0"/>
            <a:t>Réussite des cours de la FGC</a:t>
          </a:r>
          <a:r>
            <a:rPr lang="fr-BE" dirty="0"/>
            <a:t>	</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b="1"/>
            <a:t>Echec dans les épreuves de qualification</a:t>
          </a:r>
          <a:endParaRPr lang="fr-BE" b="1" dirty="0"/>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a:t>Pas de CQ, mais </a:t>
          </a:r>
          <a:r>
            <a:rPr lang="fr-BE" b="1"/>
            <a:t>possibilité de CESS (ou CE6)</a:t>
          </a:r>
          <a:endParaRPr lang="fr-BE" b="1" dirty="0"/>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dgm:presLayoutVars>
          <dgm:bulletEnabled val="1"/>
        </dgm:presLayoutVars>
      </dgm:prSet>
      <dgm:spPr/>
    </dgm:pt>
  </dgm:ptLst>
  <dgm:cxnLst>
    <dgm:cxn modelId="{592E620F-B8A7-433B-A1E3-9EED315784E2}" type="presOf" srcId="{1ACE4CBE-C075-4034-B6B5-6297C0DFEA43}" destId="{5D64D694-642E-4D8D-9E48-8B7405F6C3AC}" srcOrd="0" destOrd="0" presId="urn:microsoft.com/office/officeart/2005/8/layout/equation2"/>
    <dgm:cxn modelId="{1DF05817-69CE-4D79-BD72-575AB07AD49E}" type="presOf" srcId="{4217F05D-5650-44BE-9D3E-8E940664C828}" destId="{42D67A19-F7EE-436D-A1E1-16B0308C437A}"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DFAFC443-EC1F-4E26-82FA-608C24DFD21D}" type="presOf" srcId="{FE5C1A44-912A-4ED5-BDC4-6D5FFDDB4680}" destId="{E152DD31-DC39-4AAD-B6CC-7CDDBAF17AEB}" srcOrd="0" destOrd="0" presId="urn:microsoft.com/office/officeart/2005/8/layout/equation2"/>
    <dgm:cxn modelId="{46EFD347-2A51-492C-B378-72BFBAC54069}" srcId="{1ACE4CBE-C075-4034-B6B5-6297C0DFEA43}" destId="{4217F05D-5650-44BE-9D3E-8E940664C828}" srcOrd="1" destOrd="0" parTransId="{ADBCBF4E-5ECB-47C0-9629-6058DC00849F}" sibTransId="{FE5C1A44-912A-4ED5-BDC4-6D5FFDDB4680}"/>
    <dgm:cxn modelId="{749E7999-897F-4A9D-AD24-A1BBA4E53404}" type="presOf" srcId="{5FC79268-5948-450A-8B57-3BEBF800D7F0}" destId="{A882A539-DA1A-4BBD-ABA0-CBD6CE5E37D0}" srcOrd="0" destOrd="0" presId="urn:microsoft.com/office/officeart/2005/8/layout/equation2"/>
    <dgm:cxn modelId="{863CA8C3-70B1-47E7-A6E0-F0F9EE43EE5A}" type="presOf" srcId="{FE5C1A44-912A-4ED5-BDC4-6D5FFDDB4680}" destId="{6C07FB4F-BF9A-400B-BA29-C40FA179AC0C}" srcOrd="1"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DE871BF3-0D92-43D7-9CF6-BDCE84042121}" type="presOf" srcId="{C8CAE825-4EDE-4E87-850D-1AF324D3A679}" destId="{23C204DD-A01B-4B39-B9D4-59FF401CC9B8}" srcOrd="0" destOrd="0" presId="urn:microsoft.com/office/officeart/2005/8/layout/equation2"/>
    <dgm:cxn modelId="{4999C6F4-A6A9-475D-96EA-AC680C98F17F}" type="presOf" srcId="{E0AB160B-299E-4EE2-880E-7183C5105E59}" destId="{38F66B67-69B9-4593-A08D-6D9BE8F50245}" srcOrd="0" destOrd="0" presId="urn:microsoft.com/office/officeart/2005/8/layout/equation2"/>
    <dgm:cxn modelId="{926EF048-36A4-45A9-9AD2-126763ED09BA}" type="presParOf" srcId="{5D64D694-642E-4D8D-9E48-8B7405F6C3AC}" destId="{2A607F2A-F0D9-49D2-9435-B0ECE5D7F742}" srcOrd="0" destOrd="0" presId="urn:microsoft.com/office/officeart/2005/8/layout/equation2"/>
    <dgm:cxn modelId="{A6C7E725-5AAF-4940-A76A-4433A9E26566}" type="presParOf" srcId="{2A607F2A-F0D9-49D2-9435-B0ECE5D7F742}" destId="{A882A539-DA1A-4BBD-ABA0-CBD6CE5E37D0}" srcOrd="0" destOrd="0" presId="urn:microsoft.com/office/officeart/2005/8/layout/equation2"/>
    <dgm:cxn modelId="{1AB41C2E-0524-4F7D-95F5-10931BD25399}" type="presParOf" srcId="{2A607F2A-F0D9-49D2-9435-B0ECE5D7F742}" destId="{12D7D05C-BF47-46EA-AC0F-98798C5A5E8E}" srcOrd="1" destOrd="0" presId="urn:microsoft.com/office/officeart/2005/8/layout/equation2"/>
    <dgm:cxn modelId="{16F11FB5-4A73-4F44-B526-4E45A71A25CC}" type="presParOf" srcId="{2A607F2A-F0D9-49D2-9435-B0ECE5D7F742}" destId="{23C204DD-A01B-4B39-B9D4-59FF401CC9B8}" srcOrd="2" destOrd="0" presId="urn:microsoft.com/office/officeart/2005/8/layout/equation2"/>
    <dgm:cxn modelId="{D16794E9-33EC-44C3-9258-D8D48AE0A568}" type="presParOf" srcId="{2A607F2A-F0D9-49D2-9435-B0ECE5D7F742}" destId="{E1BEFC60-F55E-4CF7-93DA-48C6C82B4850}" srcOrd="3" destOrd="0" presId="urn:microsoft.com/office/officeart/2005/8/layout/equation2"/>
    <dgm:cxn modelId="{AA0217C8-C8AB-486C-8165-DCC1285DDDAB}" type="presParOf" srcId="{2A607F2A-F0D9-49D2-9435-B0ECE5D7F742}" destId="{42D67A19-F7EE-436D-A1E1-16B0308C437A}" srcOrd="4" destOrd="0" presId="urn:microsoft.com/office/officeart/2005/8/layout/equation2"/>
    <dgm:cxn modelId="{84873DF7-C46D-4C14-A3D6-D65C54F1E943}" type="presParOf" srcId="{5D64D694-642E-4D8D-9E48-8B7405F6C3AC}" destId="{E152DD31-DC39-4AAD-B6CC-7CDDBAF17AEB}" srcOrd="1" destOrd="0" presId="urn:microsoft.com/office/officeart/2005/8/layout/equation2"/>
    <dgm:cxn modelId="{E677F54E-FEEA-4B52-BFED-8001A52B41D9}" type="presParOf" srcId="{E152DD31-DC39-4AAD-B6CC-7CDDBAF17AEB}" destId="{6C07FB4F-BF9A-400B-BA29-C40FA179AC0C}" srcOrd="0" destOrd="0" presId="urn:microsoft.com/office/officeart/2005/8/layout/equation2"/>
    <dgm:cxn modelId="{D983793E-6595-4E78-BE60-6C16CE94D735}"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E4CBE-C075-4034-B6B5-6297C0DFEA43}" type="doc">
      <dgm:prSet loTypeId="urn:microsoft.com/office/officeart/2005/8/layout/equation2" loCatId="relationship" qsTypeId="urn:microsoft.com/office/officeart/2005/8/quickstyle/simple3" qsCatId="simple" csTypeId="urn:microsoft.com/office/officeart/2005/8/colors/accent1_5" csCatId="accent1" phldr="1"/>
      <dgm:spPr/>
    </dgm:pt>
    <dgm:pt modelId="{5FC79268-5948-450A-8B57-3BEBF800D7F0}">
      <dgm:prSet phldrT="[Texte]"/>
      <dgm:spPr/>
      <dgm:t>
        <a:bodyPr/>
        <a:lstStyle/>
        <a:p>
          <a:pPr marL="0" indent="0" algn="ctr"/>
          <a:r>
            <a:rPr lang="fr-BE" b="0" dirty="0">
              <a:solidFill>
                <a:schemeClr val="bg1"/>
              </a:solidFill>
            </a:rPr>
            <a:t>Echecs dans les cours de la   FGC</a:t>
          </a:r>
        </a:p>
      </dgm:t>
    </dgm:pt>
    <dgm:pt modelId="{5219E2F0-7EAE-45C8-ABE2-7F1195724FB0}" type="parTrans" cxnId="{CDB679EA-DBDA-4AC5-9645-CC2A2011FA40}">
      <dgm:prSet/>
      <dgm:spPr/>
      <dgm:t>
        <a:bodyPr/>
        <a:lstStyle/>
        <a:p>
          <a:endParaRPr lang="fr-BE"/>
        </a:p>
      </dgm:t>
    </dgm:pt>
    <dgm:pt modelId="{C8CAE825-4EDE-4E87-850D-1AF324D3A679}" type="sibTrans" cxnId="{CDB679EA-DBDA-4AC5-9645-CC2A2011FA40}">
      <dgm:prSet/>
      <dgm:spPr/>
      <dgm:t>
        <a:bodyPr/>
        <a:lstStyle/>
        <a:p>
          <a:endParaRPr lang="fr-BE"/>
        </a:p>
      </dgm:t>
    </dgm:pt>
    <dgm:pt modelId="{4217F05D-5650-44BE-9D3E-8E940664C828}">
      <dgm:prSet phldrT="[Texte]"/>
      <dgm:spPr/>
      <dgm:t>
        <a:bodyPr/>
        <a:lstStyle/>
        <a:p>
          <a:r>
            <a:rPr lang="fr-BE" b="1" dirty="0">
              <a:solidFill>
                <a:schemeClr val="bg1"/>
              </a:solidFill>
            </a:rPr>
            <a:t>Réussite des épreuves de qualification</a:t>
          </a:r>
        </a:p>
      </dgm:t>
    </dgm:pt>
    <dgm:pt modelId="{ADBCBF4E-5ECB-47C0-9629-6058DC00849F}" type="parTrans" cxnId="{46EFD347-2A51-492C-B378-72BFBAC54069}">
      <dgm:prSet/>
      <dgm:spPr/>
      <dgm:t>
        <a:bodyPr/>
        <a:lstStyle/>
        <a:p>
          <a:endParaRPr lang="fr-BE"/>
        </a:p>
      </dgm:t>
    </dgm:pt>
    <dgm:pt modelId="{FE5C1A44-912A-4ED5-BDC4-6D5FFDDB4680}" type="sibTrans" cxnId="{46EFD347-2A51-492C-B378-72BFBAC54069}">
      <dgm:prSet/>
      <dgm:spPr/>
      <dgm:t>
        <a:bodyPr/>
        <a:lstStyle/>
        <a:p>
          <a:endParaRPr lang="fr-BE"/>
        </a:p>
      </dgm:t>
    </dgm:pt>
    <dgm:pt modelId="{E0AB160B-299E-4EE2-880E-7183C5105E59}">
      <dgm:prSet phldrT="[Texte]"/>
      <dgm:spPr/>
      <dgm:t>
        <a:bodyPr/>
        <a:lstStyle/>
        <a:p>
          <a:r>
            <a:rPr lang="fr-BE" dirty="0">
              <a:solidFill>
                <a:schemeClr val="bg1"/>
              </a:solidFill>
            </a:rPr>
            <a:t>(Octroi du CQ *) mais </a:t>
          </a:r>
          <a:r>
            <a:rPr lang="fr-BE" b="1" dirty="0">
              <a:solidFill>
                <a:schemeClr val="bg1"/>
              </a:solidFill>
            </a:rPr>
            <a:t>pas du CESS (ou CE6P)</a:t>
          </a:r>
        </a:p>
      </dgm:t>
    </dgm:pt>
    <dgm:pt modelId="{DCB7305D-FF67-4642-A26A-96294C9F377A}" type="parTrans" cxnId="{F392D461-6DF4-4C31-8FC4-0FAD35BF0F75}">
      <dgm:prSet/>
      <dgm:spPr/>
      <dgm:t>
        <a:bodyPr/>
        <a:lstStyle/>
        <a:p>
          <a:endParaRPr lang="fr-BE"/>
        </a:p>
      </dgm:t>
    </dgm:pt>
    <dgm:pt modelId="{A2E0D40C-EB71-4687-AB5D-00F0106E8653}" type="sibTrans" cxnId="{F392D461-6DF4-4C31-8FC4-0FAD35BF0F75}">
      <dgm:prSet/>
      <dgm:spPr/>
      <dgm:t>
        <a:bodyPr/>
        <a:lstStyle/>
        <a:p>
          <a:endParaRPr lang="fr-BE"/>
        </a:p>
      </dgm:t>
    </dgm:pt>
    <dgm:pt modelId="{5D64D694-642E-4D8D-9E48-8B7405F6C3AC}" type="pres">
      <dgm:prSet presAssocID="{1ACE4CBE-C075-4034-B6B5-6297C0DFEA43}" presName="Name0" presStyleCnt="0">
        <dgm:presLayoutVars>
          <dgm:dir/>
          <dgm:resizeHandles val="exact"/>
        </dgm:presLayoutVars>
      </dgm:prSet>
      <dgm:spPr/>
    </dgm:pt>
    <dgm:pt modelId="{2A607F2A-F0D9-49D2-9435-B0ECE5D7F742}" type="pres">
      <dgm:prSet presAssocID="{1ACE4CBE-C075-4034-B6B5-6297C0DFEA43}" presName="vNodes" presStyleCnt="0"/>
      <dgm:spPr/>
    </dgm:pt>
    <dgm:pt modelId="{A882A539-DA1A-4BBD-ABA0-CBD6CE5E37D0}" type="pres">
      <dgm:prSet presAssocID="{5FC79268-5948-450A-8B57-3BEBF800D7F0}" presName="node" presStyleLbl="node1" presStyleIdx="0" presStyleCnt="3">
        <dgm:presLayoutVars>
          <dgm:bulletEnabled val="1"/>
        </dgm:presLayoutVars>
      </dgm:prSet>
      <dgm:spPr/>
    </dgm:pt>
    <dgm:pt modelId="{12D7D05C-BF47-46EA-AC0F-98798C5A5E8E}" type="pres">
      <dgm:prSet presAssocID="{C8CAE825-4EDE-4E87-850D-1AF324D3A679}" presName="spacerT" presStyleCnt="0"/>
      <dgm:spPr/>
    </dgm:pt>
    <dgm:pt modelId="{23C204DD-A01B-4B39-B9D4-59FF401CC9B8}" type="pres">
      <dgm:prSet presAssocID="{C8CAE825-4EDE-4E87-850D-1AF324D3A679}" presName="sibTrans" presStyleLbl="sibTrans2D1" presStyleIdx="0" presStyleCnt="2"/>
      <dgm:spPr/>
    </dgm:pt>
    <dgm:pt modelId="{E1BEFC60-F55E-4CF7-93DA-48C6C82B4850}" type="pres">
      <dgm:prSet presAssocID="{C8CAE825-4EDE-4E87-850D-1AF324D3A679}" presName="spacerB" presStyleCnt="0"/>
      <dgm:spPr/>
    </dgm:pt>
    <dgm:pt modelId="{42D67A19-F7EE-436D-A1E1-16B0308C437A}" type="pres">
      <dgm:prSet presAssocID="{4217F05D-5650-44BE-9D3E-8E940664C828}" presName="node" presStyleLbl="node1" presStyleIdx="1" presStyleCnt="3" custLinFactNeighborY="1652">
        <dgm:presLayoutVars>
          <dgm:bulletEnabled val="1"/>
        </dgm:presLayoutVars>
      </dgm:prSet>
      <dgm:spPr/>
    </dgm:pt>
    <dgm:pt modelId="{E152DD31-DC39-4AAD-B6CC-7CDDBAF17AEB}" type="pres">
      <dgm:prSet presAssocID="{1ACE4CBE-C075-4034-B6B5-6297C0DFEA43}" presName="sibTransLast" presStyleLbl="sibTrans2D1" presStyleIdx="1" presStyleCnt="2"/>
      <dgm:spPr/>
    </dgm:pt>
    <dgm:pt modelId="{6C07FB4F-BF9A-400B-BA29-C40FA179AC0C}" type="pres">
      <dgm:prSet presAssocID="{1ACE4CBE-C075-4034-B6B5-6297C0DFEA43}" presName="connectorText" presStyleLbl="sibTrans2D1" presStyleIdx="1" presStyleCnt="2"/>
      <dgm:spPr/>
    </dgm:pt>
    <dgm:pt modelId="{38F66B67-69B9-4593-A08D-6D9BE8F50245}" type="pres">
      <dgm:prSet presAssocID="{1ACE4CBE-C075-4034-B6B5-6297C0DFEA43}" presName="lastNode" presStyleLbl="node1" presStyleIdx="2" presStyleCnt="3" custScaleX="47405" custScaleY="48162" custLinFactNeighborX="-1372" custLinFactNeighborY="0">
        <dgm:presLayoutVars>
          <dgm:bulletEnabled val="1"/>
        </dgm:presLayoutVars>
      </dgm:prSet>
      <dgm:spPr/>
    </dgm:pt>
  </dgm:ptLst>
  <dgm:cxnLst>
    <dgm:cxn modelId="{5048BF1D-5C2D-4214-BE5E-3C55923EE9B1}" type="presOf" srcId="{4217F05D-5650-44BE-9D3E-8E940664C828}" destId="{42D67A19-F7EE-436D-A1E1-16B0308C437A}" srcOrd="0" destOrd="0" presId="urn:microsoft.com/office/officeart/2005/8/layout/equation2"/>
    <dgm:cxn modelId="{F392D461-6DF4-4C31-8FC4-0FAD35BF0F75}" srcId="{1ACE4CBE-C075-4034-B6B5-6297C0DFEA43}" destId="{E0AB160B-299E-4EE2-880E-7183C5105E59}" srcOrd="2" destOrd="0" parTransId="{DCB7305D-FF67-4642-A26A-96294C9F377A}" sibTransId="{A2E0D40C-EB71-4687-AB5D-00F0106E8653}"/>
    <dgm:cxn modelId="{46EFD347-2A51-492C-B378-72BFBAC54069}" srcId="{1ACE4CBE-C075-4034-B6B5-6297C0DFEA43}" destId="{4217F05D-5650-44BE-9D3E-8E940664C828}" srcOrd="1" destOrd="0" parTransId="{ADBCBF4E-5ECB-47C0-9629-6058DC00849F}" sibTransId="{FE5C1A44-912A-4ED5-BDC4-6D5FFDDB4680}"/>
    <dgm:cxn modelId="{255F886F-2D27-415A-BB08-21E5B3B3B3A9}" type="presOf" srcId="{FE5C1A44-912A-4ED5-BDC4-6D5FFDDB4680}" destId="{E152DD31-DC39-4AAD-B6CC-7CDDBAF17AEB}" srcOrd="0" destOrd="0" presId="urn:microsoft.com/office/officeart/2005/8/layout/equation2"/>
    <dgm:cxn modelId="{D16C0770-36B9-45D0-ABA4-9CE1DFE8A8F0}" type="presOf" srcId="{E0AB160B-299E-4EE2-880E-7183C5105E59}" destId="{38F66B67-69B9-4593-A08D-6D9BE8F50245}" srcOrd="0" destOrd="0" presId="urn:microsoft.com/office/officeart/2005/8/layout/equation2"/>
    <dgm:cxn modelId="{32494B8C-1A17-45D3-9315-870EE2729BC2}" type="presOf" srcId="{5FC79268-5948-450A-8B57-3BEBF800D7F0}" destId="{A882A539-DA1A-4BBD-ABA0-CBD6CE5E37D0}" srcOrd="0" destOrd="0" presId="urn:microsoft.com/office/officeart/2005/8/layout/equation2"/>
    <dgm:cxn modelId="{290D958D-53C1-4A1B-B0BB-5BAD29328154}" type="presOf" srcId="{C8CAE825-4EDE-4E87-850D-1AF324D3A679}" destId="{23C204DD-A01B-4B39-B9D4-59FF401CC9B8}" srcOrd="0" destOrd="0" presId="urn:microsoft.com/office/officeart/2005/8/layout/equation2"/>
    <dgm:cxn modelId="{218F7CD2-CA7D-4623-AA0C-6E2325F5C6C5}" type="presOf" srcId="{FE5C1A44-912A-4ED5-BDC4-6D5FFDDB4680}" destId="{6C07FB4F-BF9A-400B-BA29-C40FA179AC0C}" srcOrd="1" destOrd="0" presId="urn:microsoft.com/office/officeart/2005/8/layout/equation2"/>
    <dgm:cxn modelId="{F75337E0-1632-41E9-8FE7-1A787E61F1ED}" type="presOf" srcId="{1ACE4CBE-C075-4034-B6B5-6297C0DFEA43}" destId="{5D64D694-642E-4D8D-9E48-8B7405F6C3AC}" srcOrd="0" destOrd="0" presId="urn:microsoft.com/office/officeart/2005/8/layout/equation2"/>
    <dgm:cxn modelId="{CDB679EA-DBDA-4AC5-9645-CC2A2011FA40}" srcId="{1ACE4CBE-C075-4034-B6B5-6297C0DFEA43}" destId="{5FC79268-5948-450A-8B57-3BEBF800D7F0}" srcOrd="0" destOrd="0" parTransId="{5219E2F0-7EAE-45C8-ABE2-7F1195724FB0}" sibTransId="{C8CAE825-4EDE-4E87-850D-1AF324D3A679}"/>
    <dgm:cxn modelId="{89F0E1BA-292A-4019-9E90-44177516D956}" type="presParOf" srcId="{5D64D694-642E-4D8D-9E48-8B7405F6C3AC}" destId="{2A607F2A-F0D9-49D2-9435-B0ECE5D7F742}" srcOrd="0" destOrd="0" presId="urn:microsoft.com/office/officeart/2005/8/layout/equation2"/>
    <dgm:cxn modelId="{218C2118-6616-4E9D-8E51-97CC877B8D6F}" type="presParOf" srcId="{2A607F2A-F0D9-49D2-9435-B0ECE5D7F742}" destId="{A882A539-DA1A-4BBD-ABA0-CBD6CE5E37D0}" srcOrd="0" destOrd="0" presId="urn:microsoft.com/office/officeart/2005/8/layout/equation2"/>
    <dgm:cxn modelId="{F00A95B0-6181-401D-8A53-584D79691AB5}" type="presParOf" srcId="{2A607F2A-F0D9-49D2-9435-B0ECE5D7F742}" destId="{12D7D05C-BF47-46EA-AC0F-98798C5A5E8E}" srcOrd="1" destOrd="0" presId="urn:microsoft.com/office/officeart/2005/8/layout/equation2"/>
    <dgm:cxn modelId="{7F6AE2F5-87A3-4BAE-873A-E3B2E90F9708}" type="presParOf" srcId="{2A607F2A-F0D9-49D2-9435-B0ECE5D7F742}" destId="{23C204DD-A01B-4B39-B9D4-59FF401CC9B8}" srcOrd="2" destOrd="0" presId="urn:microsoft.com/office/officeart/2005/8/layout/equation2"/>
    <dgm:cxn modelId="{FC1A40DD-6C9A-4062-9D30-D1E43F970FFD}" type="presParOf" srcId="{2A607F2A-F0D9-49D2-9435-B0ECE5D7F742}" destId="{E1BEFC60-F55E-4CF7-93DA-48C6C82B4850}" srcOrd="3" destOrd="0" presId="urn:microsoft.com/office/officeart/2005/8/layout/equation2"/>
    <dgm:cxn modelId="{4A5086A1-A9AF-4E68-8B8D-F70E6AD70055}" type="presParOf" srcId="{2A607F2A-F0D9-49D2-9435-B0ECE5D7F742}" destId="{42D67A19-F7EE-436D-A1E1-16B0308C437A}" srcOrd="4" destOrd="0" presId="urn:microsoft.com/office/officeart/2005/8/layout/equation2"/>
    <dgm:cxn modelId="{32753DF2-4FB9-4DE2-A7C9-0C089A37E100}" type="presParOf" srcId="{5D64D694-642E-4D8D-9E48-8B7405F6C3AC}" destId="{E152DD31-DC39-4AAD-B6CC-7CDDBAF17AEB}" srcOrd="1" destOrd="0" presId="urn:microsoft.com/office/officeart/2005/8/layout/equation2"/>
    <dgm:cxn modelId="{C209402F-7695-4026-922A-48F95C81E5AA}" type="presParOf" srcId="{E152DD31-DC39-4AAD-B6CC-7CDDBAF17AEB}" destId="{6C07FB4F-BF9A-400B-BA29-C40FA179AC0C}" srcOrd="0" destOrd="0" presId="urn:microsoft.com/office/officeart/2005/8/layout/equation2"/>
    <dgm:cxn modelId="{55D4DB4F-C021-419A-B50A-4A9338FE87B1}" type="presParOf" srcId="{5D64D694-642E-4D8D-9E48-8B7405F6C3AC}" destId="{38F66B67-69B9-4593-A08D-6D9BE8F50245}"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394B4-0CC7-4B92-A71E-2ACA0E910E9C}">
      <dsp:nvSpPr>
        <dsp:cNvPr id="0" name=""/>
        <dsp:cNvSpPr/>
      </dsp:nvSpPr>
      <dsp:spPr>
        <a:xfrm>
          <a:off x="3854360" y="2631645"/>
          <a:ext cx="285063" cy="874195"/>
        </a:xfrm>
        <a:custGeom>
          <a:avLst/>
          <a:gdLst/>
          <a:ahLst/>
          <a:cxnLst/>
          <a:rect l="0" t="0" r="0" b="0"/>
          <a:pathLst>
            <a:path>
              <a:moveTo>
                <a:pt x="0" y="0"/>
              </a:moveTo>
              <a:lnTo>
                <a:pt x="0" y="874195"/>
              </a:lnTo>
              <a:lnTo>
                <a:pt x="285063" y="8741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824FFF-585A-4AFA-ACD2-BF5DDB8566E1}">
      <dsp:nvSpPr>
        <dsp:cNvPr id="0" name=""/>
        <dsp:cNvSpPr/>
      </dsp:nvSpPr>
      <dsp:spPr>
        <a:xfrm>
          <a:off x="3464773" y="952505"/>
          <a:ext cx="1149757" cy="399089"/>
        </a:xfrm>
        <a:custGeom>
          <a:avLst/>
          <a:gdLst/>
          <a:ahLst/>
          <a:cxnLst/>
          <a:rect l="0" t="0" r="0" b="0"/>
          <a:pathLst>
            <a:path>
              <a:moveTo>
                <a:pt x="0" y="0"/>
              </a:moveTo>
              <a:lnTo>
                <a:pt x="0" y="199544"/>
              </a:lnTo>
              <a:lnTo>
                <a:pt x="1149757" y="199544"/>
              </a:lnTo>
              <a:lnTo>
                <a:pt x="1149757" y="39908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09751E-9019-4360-BD62-C1F9F7680675}">
      <dsp:nvSpPr>
        <dsp:cNvPr id="0" name=""/>
        <dsp:cNvSpPr/>
      </dsp:nvSpPr>
      <dsp:spPr>
        <a:xfrm>
          <a:off x="1554846" y="2687004"/>
          <a:ext cx="285063" cy="874195"/>
        </a:xfrm>
        <a:custGeom>
          <a:avLst/>
          <a:gdLst/>
          <a:ahLst/>
          <a:cxnLst/>
          <a:rect l="0" t="0" r="0" b="0"/>
          <a:pathLst>
            <a:path>
              <a:moveTo>
                <a:pt x="0" y="0"/>
              </a:moveTo>
              <a:lnTo>
                <a:pt x="0" y="874195"/>
              </a:lnTo>
              <a:lnTo>
                <a:pt x="285063" y="874195"/>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A05F9-95F5-4F4D-B1D3-B566545B70DF}">
      <dsp:nvSpPr>
        <dsp:cNvPr id="0" name=""/>
        <dsp:cNvSpPr/>
      </dsp:nvSpPr>
      <dsp:spPr>
        <a:xfrm>
          <a:off x="2315016" y="952505"/>
          <a:ext cx="1149757" cy="399089"/>
        </a:xfrm>
        <a:custGeom>
          <a:avLst/>
          <a:gdLst/>
          <a:ahLst/>
          <a:cxnLst/>
          <a:rect l="0" t="0" r="0" b="0"/>
          <a:pathLst>
            <a:path>
              <a:moveTo>
                <a:pt x="1149757" y="0"/>
              </a:moveTo>
              <a:lnTo>
                <a:pt x="1149757" y="199544"/>
              </a:lnTo>
              <a:lnTo>
                <a:pt x="0" y="199544"/>
              </a:lnTo>
              <a:lnTo>
                <a:pt x="0" y="39908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45BC7-B14D-4F22-84CC-5DEA05001758}">
      <dsp:nvSpPr>
        <dsp:cNvPr id="0" name=""/>
        <dsp:cNvSpPr/>
      </dsp:nvSpPr>
      <dsp:spPr>
        <a:xfrm>
          <a:off x="2514560" y="2293"/>
          <a:ext cx="1900425" cy="9502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fr-FR" sz="1400" b="0" i="0" u="none" strike="noStrike" kern="1200" baseline="0" dirty="0">
              <a:latin typeface="+mj-lt"/>
            </a:rPr>
            <a:t>TECHNICIEN(NE) EN COMPTABILITE</a:t>
          </a:r>
          <a:endParaRPr lang="fr-BE" sz="1400" kern="1200" dirty="0">
            <a:latin typeface="+mj-lt"/>
          </a:endParaRPr>
        </a:p>
      </dsp:txBody>
      <dsp:txXfrm>
        <a:off x="2514560" y="2293"/>
        <a:ext cx="1900425" cy="950212"/>
      </dsp:txXfrm>
    </dsp:sp>
    <dsp:sp modelId="{74FB8487-AFD1-477A-B871-2330131B02CD}">
      <dsp:nvSpPr>
        <dsp:cNvPr id="0" name=""/>
        <dsp:cNvSpPr/>
      </dsp:nvSpPr>
      <dsp:spPr>
        <a:xfrm>
          <a:off x="1364803" y="1351595"/>
          <a:ext cx="1900425" cy="133540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533400">
            <a:lnSpc>
              <a:spcPct val="100000"/>
            </a:lnSpc>
            <a:spcBef>
              <a:spcPct val="0"/>
            </a:spcBef>
            <a:spcAft>
              <a:spcPts val="0"/>
            </a:spcAft>
            <a:buNone/>
          </a:pPr>
          <a:r>
            <a:rPr lang="fr-FR" sz="900" b="0" i="0" u="none" strike="noStrike" kern="1200" baseline="0" dirty="0">
              <a:latin typeface="+mn-lt"/>
            </a:rPr>
            <a:t>Famille 1 (EAC)</a:t>
          </a:r>
          <a:r>
            <a:rPr lang="fr-BE" sz="900" b="1" kern="1200" dirty="0"/>
            <a:t> </a:t>
          </a:r>
        </a:p>
        <a:p>
          <a:pPr marL="0" lvl="0" indent="0" algn="ctr" defTabSz="533400" rtl="0">
            <a:lnSpc>
              <a:spcPct val="100000"/>
            </a:lnSpc>
            <a:spcBef>
              <a:spcPct val="0"/>
            </a:spcBef>
            <a:spcAft>
              <a:spcPts val="0"/>
            </a:spcAft>
            <a:buNone/>
          </a:pPr>
          <a:r>
            <a:rPr lang="fr-BE" sz="900" b="0" i="0" u="none" strike="noStrike" kern="1200" baseline="0" dirty="0">
              <a:latin typeface="Arial"/>
              <a:ea typeface="+mn-ea"/>
              <a:cs typeface="Arial"/>
            </a:rPr>
            <a:t>Gérer les documents administratifs et comptables et comptabiliser les opérations commerciales courantes liées au commerce intérieur et les opérations financières qui s'y rapportent.</a:t>
          </a:r>
          <a:endParaRPr lang="fr-FR" sz="900" b="0" i="0" u="none" strike="noStrike" kern="1200" baseline="0" dirty="0">
            <a:latin typeface="Arial"/>
            <a:ea typeface="+mn-ea"/>
            <a:cs typeface="Arial"/>
          </a:endParaRPr>
        </a:p>
      </dsp:txBody>
      <dsp:txXfrm>
        <a:off x="1364803" y="1351595"/>
        <a:ext cx="1900425" cy="1335409"/>
      </dsp:txXfrm>
    </dsp:sp>
    <dsp:sp modelId="{04E84542-2974-43B2-9B5D-9117D9EE6644}">
      <dsp:nvSpPr>
        <dsp:cNvPr id="0" name=""/>
        <dsp:cNvSpPr/>
      </dsp:nvSpPr>
      <dsp:spPr>
        <a:xfrm>
          <a:off x="1839909" y="3086094"/>
          <a:ext cx="1900425" cy="9502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a:ea typeface="+mn-ea"/>
              <a:cs typeface="Arial"/>
            </a:rPr>
            <a:t>Employé  administratif et comptable</a:t>
          </a:r>
          <a:endParaRPr lang="fr-BE" sz="1400" kern="1200" dirty="0">
            <a:latin typeface="Arial"/>
            <a:ea typeface="+mn-ea"/>
            <a:cs typeface="Arial"/>
          </a:endParaRPr>
        </a:p>
      </dsp:txBody>
      <dsp:txXfrm>
        <a:off x="1839909" y="3086094"/>
        <a:ext cx="1900425" cy="950212"/>
      </dsp:txXfrm>
    </dsp:sp>
    <dsp:sp modelId="{2056FAD1-6429-4104-AF86-F86167FB93A4}">
      <dsp:nvSpPr>
        <dsp:cNvPr id="0" name=""/>
        <dsp:cNvSpPr/>
      </dsp:nvSpPr>
      <dsp:spPr>
        <a:xfrm>
          <a:off x="3664317" y="1351595"/>
          <a:ext cx="1900425" cy="128005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0"/>
            </a:spcAft>
            <a:buNone/>
          </a:pPr>
          <a:r>
            <a:rPr lang="fr-FR" sz="900" b="0" i="0" u="none" strike="noStrike" kern="1200" baseline="0" dirty="0">
              <a:latin typeface="+mn-lt"/>
            </a:rPr>
            <a:t>Famille 2 (EAC)</a:t>
          </a:r>
        </a:p>
        <a:p>
          <a:pPr marL="0" lvl="0" indent="0" algn="ctr" defTabSz="400050" rtl="0">
            <a:lnSpc>
              <a:spcPct val="100000"/>
            </a:lnSpc>
            <a:spcBef>
              <a:spcPct val="0"/>
            </a:spcBef>
            <a:spcAft>
              <a:spcPts val="0"/>
            </a:spcAft>
            <a:buNone/>
          </a:pPr>
          <a:r>
            <a:rPr lang="fr-FR" sz="900" b="0" i="0" u="none" strike="noStrike" kern="1200" baseline="0" dirty="0">
              <a:latin typeface="Arial"/>
              <a:ea typeface="+mn-ea"/>
              <a:cs typeface="Arial"/>
            </a:rPr>
            <a:t>Réaliser les opérations comptables d'une entreprise d'import-export liées à la dernière période de l'exercice</a:t>
          </a:r>
        </a:p>
        <a:p>
          <a:pPr marL="0" lvl="0" indent="0" algn="ctr" defTabSz="400050" rtl="0">
            <a:lnSpc>
              <a:spcPct val="90000"/>
            </a:lnSpc>
            <a:spcBef>
              <a:spcPct val="0"/>
            </a:spcBef>
            <a:spcAft>
              <a:spcPct val="35000"/>
            </a:spcAft>
            <a:buNone/>
          </a:pPr>
          <a:endParaRPr lang="fr-FR" sz="1000" b="0" i="0" u="none" strike="noStrike" kern="1200" baseline="0" dirty="0">
            <a:latin typeface="Arial"/>
            <a:ea typeface="+mn-ea"/>
            <a:cs typeface="Arial"/>
          </a:endParaRPr>
        </a:p>
        <a:p>
          <a:pPr marL="0" lvl="0" indent="0" algn="ctr" defTabSz="400050" rtl="0">
            <a:lnSpc>
              <a:spcPct val="90000"/>
            </a:lnSpc>
            <a:spcBef>
              <a:spcPct val="0"/>
            </a:spcBef>
            <a:spcAft>
              <a:spcPct val="35000"/>
            </a:spcAft>
            <a:buNone/>
          </a:pPr>
          <a:endParaRPr lang="fr-BE" sz="1000" b="0" i="0" u="none" strike="noStrike" kern="1200" baseline="0" dirty="0">
            <a:latin typeface="Arial"/>
            <a:ea typeface="+mn-ea"/>
            <a:cs typeface="Arial"/>
          </a:endParaRPr>
        </a:p>
      </dsp:txBody>
      <dsp:txXfrm>
        <a:off x="3664317" y="1351595"/>
        <a:ext cx="1900425" cy="1280050"/>
      </dsp:txXfrm>
    </dsp:sp>
    <dsp:sp modelId="{C03146D6-A551-46A4-92A6-8F01BE02846B}">
      <dsp:nvSpPr>
        <dsp:cNvPr id="0" name=""/>
        <dsp:cNvSpPr/>
      </dsp:nvSpPr>
      <dsp:spPr>
        <a:xfrm>
          <a:off x="4139424" y="3030734"/>
          <a:ext cx="1900425" cy="9502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Arial"/>
              <a:ea typeface="+mn-ea"/>
              <a:cs typeface="Arial"/>
            </a:rPr>
            <a:t>Aide-comptable</a:t>
          </a:r>
          <a:endParaRPr lang="fr-BE" sz="1400" kern="1200" dirty="0">
            <a:latin typeface="Arial"/>
            <a:ea typeface="+mn-ea"/>
            <a:cs typeface="Arial"/>
          </a:endParaRPr>
        </a:p>
      </dsp:txBody>
      <dsp:txXfrm>
        <a:off x="4139424" y="3030734"/>
        <a:ext cx="1900425" cy="950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408386" y="2481607"/>
          <a:ext cx="1484337" cy="1484337"/>
        </a:xfrm>
        <a:prstGeom prst="ellips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solidFill>
                <a:schemeClr val="bg1"/>
              </a:solidFill>
            </a:rPr>
            <a:t>Réussite des cours de la FGC</a:t>
          </a:r>
          <a:r>
            <a:rPr lang="fr-BE" sz="1500" kern="1200" dirty="0"/>
            <a:t>	</a:t>
          </a:r>
        </a:p>
      </dsp:txBody>
      <dsp:txXfrm>
        <a:off x="625762" y="2698983"/>
        <a:ext cx="1049585" cy="1049585"/>
      </dsp:txXfrm>
    </dsp:sp>
    <dsp:sp modelId="{23C204DD-A01B-4B39-B9D4-59FF401CC9B8}">
      <dsp:nvSpPr>
        <dsp:cNvPr id="0" name=""/>
        <dsp:cNvSpPr/>
      </dsp:nvSpPr>
      <dsp:spPr>
        <a:xfrm>
          <a:off x="685809" y="1606160"/>
          <a:ext cx="860915" cy="860915"/>
        </a:xfrm>
        <a:prstGeom prst="mathPlus">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799923" y="1935374"/>
        <a:ext cx="632687" cy="202487"/>
      </dsp:txXfrm>
    </dsp:sp>
    <dsp:sp modelId="{42D67A19-F7EE-436D-A1E1-16B0308C437A}">
      <dsp:nvSpPr>
        <dsp:cNvPr id="0" name=""/>
        <dsp:cNvSpPr/>
      </dsp:nvSpPr>
      <dsp:spPr>
        <a:xfrm>
          <a:off x="351239" y="80008"/>
          <a:ext cx="1484337" cy="1484337"/>
        </a:xfrm>
        <a:prstGeom prst="ellips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dirty="0">
              <a:solidFill>
                <a:schemeClr val="bg1"/>
              </a:solidFill>
            </a:rPr>
            <a:t>Réussite des épreuves de qualification</a:t>
          </a:r>
        </a:p>
      </dsp:txBody>
      <dsp:txXfrm>
        <a:off x="568615" y="297384"/>
        <a:ext cx="1049585" cy="1049585"/>
      </dsp:txXfrm>
    </dsp:sp>
    <dsp:sp modelId="{E152DD31-DC39-4AAD-B6CC-7CDDBAF17AEB}">
      <dsp:nvSpPr>
        <dsp:cNvPr id="0" name=""/>
        <dsp:cNvSpPr/>
      </dsp:nvSpPr>
      <dsp:spPr>
        <a:xfrm rot="20120">
          <a:off x="2106801" y="1753982"/>
          <a:ext cx="453860" cy="552173"/>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2106802" y="1864019"/>
        <a:ext cx="317702" cy="331303"/>
      </dsp:txXfrm>
    </dsp:sp>
    <dsp:sp modelId="{38F66B67-69B9-4593-A08D-6D9BE8F50245}">
      <dsp:nvSpPr>
        <dsp:cNvPr id="0" name=""/>
        <dsp:cNvSpPr/>
      </dsp:nvSpPr>
      <dsp:spPr>
        <a:xfrm>
          <a:off x="2749038" y="1321731"/>
          <a:ext cx="1407300" cy="1429773"/>
        </a:xfrm>
        <a:prstGeom prst="ellips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BE" sz="1700" kern="1200" dirty="0">
              <a:solidFill>
                <a:schemeClr val="bg1"/>
              </a:solidFill>
            </a:rPr>
            <a:t>Octroi du CESS (ou CE6P) et du CQ</a:t>
          </a:r>
        </a:p>
      </dsp:txBody>
      <dsp:txXfrm>
        <a:off x="2955132" y="1531116"/>
        <a:ext cx="995112" cy="1011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295773" y="1990"/>
          <a:ext cx="1483830" cy="1483830"/>
        </a:xfrm>
        <a:prstGeom prst="ellips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t>Réussite des cours de la FGC</a:t>
          </a:r>
          <a:r>
            <a:rPr lang="fr-BE" sz="1400" kern="1200" dirty="0"/>
            <a:t>	</a:t>
          </a:r>
        </a:p>
      </dsp:txBody>
      <dsp:txXfrm>
        <a:off x="513075" y="219292"/>
        <a:ext cx="1049226" cy="1049226"/>
      </dsp:txXfrm>
    </dsp:sp>
    <dsp:sp modelId="{23C204DD-A01B-4B39-B9D4-59FF401CC9B8}">
      <dsp:nvSpPr>
        <dsp:cNvPr id="0" name=""/>
        <dsp:cNvSpPr/>
      </dsp:nvSpPr>
      <dsp:spPr>
        <a:xfrm>
          <a:off x="607378" y="1606307"/>
          <a:ext cx="860621" cy="860621"/>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21453" y="1935408"/>
        <a:ext cx="632471" cy="202419"/>
      </dsp:txXfrm>
    </dsp:sp>
    <dsp:sp modelId="{42D67A19-F7EE-436D-A1E1-16B0308C437A}">
      <dsp:nvSpPr>
        <dsp:cNvPr id="0" name=""/>
        <dsp:cNvSpPr/>
      </dsp:nvSpPr>
      <dsp:spPr>
        <a:xfrm>
          <a:off x="295773" y="2587415"/>
          <a:ext cx="1483830" cy="1483830"/>
        </a:xfrm>
        <a:prstGeom prst="ellipse">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a:t>Echec dans les épreuves de qualification</a:t>
          </a:r>
          <a:endParaRPr lang="fr-BE" sz="1400" b="1" kern="1200" dirty="0"/>
        </a:p>
      </dsp:txBody>
      <dsp:txXfrm>
        <a:off x="513075" y="2804717"/>
        <a:ext cx="1049226" cy="1049226"/>
      </dsp:txXfrm>
    </dsp:sp>
    <dsp:sp modelId="{E152DD31-DC39-4AAD-B6CC-7CDDBAF17AEB}">
      <dsp:nvSpPr>
        <dsp:cNvPr id="0" name=""/>
        <dsp:cNvSpPr/>
      </dsp:nvSpPr>
      <dsp:spPr>
        <a:xfrm>
          <a:off x="2002178" y="1760625"/>
          <a:ext cx="471857" cy="551984"/>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2002178" y="1871022"/>
        <a:ext cx="330300" cy="331190"/>
      </dsp:txXfrm>
    </dsp:sp>
    <dsp:sp modelId="{38F66B67-69B9-4593-A08D-6D9BE8F50245}">
      <dsp:nvSpPr>
        <dsp:cNvPr id="0" name=""/>
        <dsp:cNvSpPr/>
      </dsp:nvSpPr>
      <dsp:spPr>
        <a:xfrm>
          <a:off x="2669901" y="1321975"/>
          <a:ext cx="1406819" cy="1429284"/>
        </a:xfrm>
        <a:prstGeom prst="ellips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BE" sz="1300" kern="1200"/>
            <a:t>Pas de CQ, mais </a:t>
          </a:r>
          <a:r>
            <a:rPr lang="fr-BE" sz="1300" b="1" kern="1200"/>
            <a:t>possibilité de CESS (ou CE6)</a:t>
          </a:r>
          <a:endParaRPr lang="fr-BE" sz="1300" b="1" kern="1200" dirty="0"/>
        </a:p>
      </dsp:txBody>
      <dsp:txXfrm>
        <a:off x="2875925" y="1531289"/>
        <a:ext cx="994771" cy="1010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2A539-DA1A-4BBD-ABA0-CBD6CE5E37D0}">
      <dsp:nvSpPr>
        <dsp:cNvPr id="0" name=""/>
        <dsp:cNvSpPr/>
      </dsp:nvSpPr>
      <dsp:spPr>
        <a:xfrm>
          <a:off x="295773" y="1990"/>
          <a:ext cx="1483830" cy="1483830"/>
        </a:xfrm>
        <a:prstGeom prst="ellipse">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0" kern="1200" dirty="0">
              <a:solidFill>
                <a:schemeClr val="bg1"/>
              </a:solidFill>
            </a:rPr>
            <a:t>Echecs dans les cours de la   FGC</a:t>
          </a:r>
        </a:p>
      </dsp:txBody>
      <dsp:txXfrm>
        <a:off x="513075" y="219292"/>
        <a:ext cx="1049226" cy="1049226"/>
      </dsp:txXfrm>
    </dsp:sp>
    <dsp:sp modelId="{23C204DD-A01B-4B39-B9D4-59FF401CC9B8}">
      <dsp:nvSpPr>
        <dsp:cNvPr id="0" name=""/>
        <dsp:cNvSpPr/>
      </dsp:nvSpPr>
      <dsp:spPr>
        <a:xfrm>
          <a:off x="607378" y="1606307"/>
          <a:ext cx="860621" cy="860621"/>
        </a:xfrm>
        <a:prstGeom prst="mathPlus">
          <a:avLst/>
        </a:prstGeom>
        <a:solidFill>
          <a:schemeClr val="accent1">
            <a:shade val="9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721453" y="1935408"/>
        <a:ext cx="632471" cy="202419"/>
      </dsp:txXfrm>
    </dsp:sp>
    <dsp:sp modelId="{42D67A19-F7EE-436D-A1E1-16B0308C437A}">
      <dsp:nvSpPr>
        <dsp:cNvPr id="0" name=""/>
        <dsp:cNvSpPr/>
      </dsp:nvSpPr>
      <dsp:spPr>
        <a:xfrm>
          <a:off x="295773" y="2589405"/>
          <a:ext cx="1483830" cy="1483830"/>
        </a:xfrm>
        <a:prstGeom prst="ellipse">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b="1" kern="1200" dirty="0">
              <a:solidFill>
                <a:schemeClr val="bg1"/>
              </a:solidFill>
            </a:rPr>
            <a:t>Réussite des épreuves de qualification</a:t>
          </a:r>
        </a:p>
      </dsp:txBody>
      <dsp:txXfrm>
        <a:off x="513075" y="2806707"/>
        <a:ext cx="1049226" cy="1049226"/>
      </dsp:txXfrm>
    </dsp:sp>
    <dsp:sp modelId="{E152DD31-DC39-4AAD-B6CC-7CDDBAF17AEB}">
      <dsp:nvSpPr>
        <dsp:cNvPr id="0" name=""/>
        <dsp:cNvSpPr/>
      </dsp:nvSpPr>
      <dsp:spPr>
        <a:xfrm rot="21598528">
          <a:off x="1999124" y="1761109"/>
          <a:ext cx="465384" cy="551984"/>
        </a:xfrm>
        <a:prstGeom prst="righ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BE" sz="1100" kern="1200"/>
        </a:p>
      </dsp:txBody>
      <dsp:txXfrm>
        <a:off x="1999124" y="1871536"/>
        <a:ext cx="325769" cy="331190"/>
      </dsp:txXfrm>
    </dsp:sp>
    <dsp:sp modelId="{38F66B67-69B9-4593-A08D-6D9BE8F50245}">
      <dsp:nvSpPr>
        <dsp:cNvPr id="0" name=""/>
        <dsp:cNvSpPr/>
      </dsp:nvSpPr>
      <dsp:spPr>
        <a:xfrm>
          <a:off x="2657687" y="1321975"/>
          <a:ext cx="1406819" cy="1429284"/>
        </a:xfrm>
        <a:prstGeom prst="ellipse">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BE" sz="1400" kern="1200" dirty="0">
              <a:solidFill>
                <a:schemeClr val="bg1"/>
              </a:solidFill>
            </a:rPr>
            <a:t>(Octroi du CQ *) mais </a:t>
          </a:r>
          <a:r>
            <a:rPr lang="fr-BE" sz="1400" b="1" kern="1200" dirty="0">
              <a:solidFill>
                <a:schemeClr val="bg1"/>
              </a:solidFill>
            </a:rPr>
            <a:t>pas du CESS (ou CE6P)</a:t>
          </a:r>
        </a:p>
      </dsp:txBody>
      <dsp:txXfrm>
        <a:off x="2863711" y="1531289"/>
        <a:ext cx="994771" cy="10106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0C1D0-5155-4FB0-BDC8-A98F32696F4B}" type="datetimeFigureOut">
              <a:rPr lang="fr-BE" smtClean="0"/>
              <a:t>26-04-23</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D4620-E3ED-4E47-A44A-F512B8E60CD0}" type="slidenum">
              <a:rPr lang="fr-BE" smtClean="0"/>
              <a:t>‹N°›</a:t>
            </a:fld>
            <a:endParaRPr lang="fr-BE"/>
          </a:p>
        </p:txBody>
      </p:sp>
    </p:spTree>
    <p:extLst>
      <p:ext uri="{BB962C8B-B14F-4D97-AF65-F5344CB8AC3E}">
        <p14:creationId xmlns:p14="http://schemas.microsoft.com/office/powerpoint/2010/main" val="418950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142315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291352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137880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047C7BE3-1BF6-4BC3-86B8-5451064D6C77}" type="slidenum">
              <a:rPr lang="fr-BE"/>
              <a:pPr>
                <a:defRPr/>
              </a:pPr>
              <a:t>‹N°›</a:t>
            </a:fld>
            <a:endParaRPr lang="fr-BE" dirty="0"/>
          </a:p>
        </p:txBody>
      </p:sp>
    </p:spTree>
    <p:extLst>
      <p:ext uri="{BB962C8B-B14F-4D97-AF65-F5344CB8AC3E}">
        <p14:creationId xmlns:p14="http://schemas.microsoft.com/office/powerpoint/2010/main" val="964279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A0C7F3B0-4001-470C-A8D2-6EB9EC2AB268}" type="slidenum">
              <a:rPr lang="fr-BE"/>
              <a:pPr>
                <a:defRPr/>
              </a:pPr>
              <a:t>‹N°›</a:t>
            </a:fld>
            <a:endParaRPr lang="fr-BE" dirty="0"/>
          </a:p>
        </p:txBody>
      </p:sp>
    </p:spTree>
    <p:extLst>
      <p:ext uri="{BB962C8B-B14F-4D97-AF65-F5344CB8AC3E}">
        <p14:creationId xmlns:p14="http://schemas.microsoft.com/office/powerpoint/2010/main" val="34771211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C0059F5D-AC62-45F5-B84D-4259BF5DE384}" type="slidenum">
              <a:rPr lang="fr-BE"/>
              <a:pPr>
                <a:defRPr/>
              </a:pPr>
              <a:t>‹N°›</a:t>
            </a:fld>
            <a:endParaRPr lang="fr-BE" dirty="0"/>
          </a:p>
        </p:txBody>
      </p:sp>
    </p:spTree>
    <p:extLst>
      <p:ext uri="{BB962C8B-B14F-4D97-AF65-F5344CB8AC3E}">
        <p14:creationId xmlns:p14="http://schemas.microsoft.com/office/powerpoint/2010/main" val="2882761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996A2555-01AE-45D2-9B75-A73C497BDDEE}" type="slidenum">
              <a:rPr lang="fr-BE"/>
              <a:pPr>
                <a:defRPr/>
              </a:pPr>
              <a:t>‹N°›</a:t>
            </a:fld>
            <a:endParaRPr lang="fr-BE" dirty="0"/>
          </a:p>
        </p:txBody>
      </p:sp>
    </p:spTree>
    <p:extLst>
      <p:ext uri="{BB962C8B-B14F-4D97-AF65-F5344CB8AC3E}">
        <p14:creationId xmlns:p14="http://schemas.microsoft.com/office/powerpoint/2010/main" val="25700322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endParaRPr lang="fr-BE" dirty="0"/>
          </a:p>
        </p:txBody>
      </p:sp>
      <p:sp>
        <p:nvSpPr>
          <p:cNvPr id="8" name="Espace réservé du pied de page 4"/>
          <p:cNvSpPr>
            <a:spLocks noGrp="1"/>
          </p:cNvSpPr>
          <p:nvPr>
            <p:ph type="ftr" sz="quarter" idx="11"/>
          </p:nvPr>
        </p:nvSpPr>
        <p:spPr/>
        <p:txBody>
          <a:bodyPr/>
          <a:lstStyle>
            <a:lvl1pPr>
              <a:defRPr/>
            </a:lvl1pPr>
          </a:lstStyle>
          <a:p>
            <a:pPr>
              <a:defRPr/>
            </a:pPr>
            <a:endParaRPr lang="fr-BE" dirty="0"/>
          </a:p>
        </p:txBody>
      </p:sp>
      <p:sp>
        <p:nvSpPr>
          <p:cNvPr id="9" name="Espace réservé du numéro de diapositive 5"/>
          <p:cNvSpPr>
            <a:spLocks noGrp="1"/>
          </p:cNvSpPr>
          <p:nvPr>
            <p:ph type="sldNum" sz="quarter" idx="12"/>
          </p:nvPr>
        </p:nvSpPr>
        <p:spPr/>
        <p:txBody>
          <a:bodyPr/>
          <a:lstStyle>
            <a:lvl1pPr>
              <a:defRPr/>
            </a:lvl1pPr>
          </a:lstStyle>
          <a:p>
            <a:pPr>
              <a:defRPr/>
            </a:pPr>
            <a:fld id="{11E6D125-DD41-417D-8269-052CD7E4760D}" type="slidenum">
              <a:rPr lang="fr-BE"/>
              <a:pPr>
                <a:defRPr/>
              </a:pPr>
              <a:t>‹N°›</a:t>
            </a:fld>
            <a:endParaRPr lang="fr-BE" dirty="0"/>
          </a:p>
        </p:txBody>
      </p:sp>
    </p:spTree>
    <p:extLst>
      <p:ext uri="{BB962C8B-B14F-4D97-AF65-F5344CB8AC3E}">
        <p14:creationId xmlns:p14="http://schemas.microsoft.com/office/powerpoint/2010/main" val="2916628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endParaRPr lang="fr-BE" dirty="0"/>
          </a:p>
        </p:txBody>
      </p:sp>
      <p:sp>
        <p:nvSpPr>
          <p:cNvPr id="4" name="Espace réservé du pied de page 4"/>
          <p:cNvSpPr>
            <a:spLocks noGrp="1"/>
          </p:cNvSpPr>
          <p:nvPr>
            <p:ph type="ftr" sz="quarter" idx="11"/>
          </p:nvPr>
        </p:nvSpPr>
        <p:spPr/>
        <p:txBody>
          <a:bodyPr/>
          <a:lstStyle>
            <a:lvl1pPr>
              <a:defRPr/>
            </a:lvl1pPr>
          </a:lstStyle>
          <a:p>
            <a:pPr>
              <a:defRPr/>
            </a:pPr>
            <a:endParaRPr lang="fr-BE" dirty="0"/>
          </a:p>
        </p:txBody>
      </p:sp>
      <p:sp>
        <p:nvSpPr>
          <p:cNvPr id="5" name="Espace réservé du numéro de diapositive 5"/>
          <p:cNvSpPr>
            <a:spLocks noGrp="1"/>
          </p:cNvSpPr>
          <p:nvPr>
            <p:ph type="sldNum" sz="quarter" idx="12"/>
          </p:nvPr>
        </p:nvSpPr>
        <p:spPr/>
        <p:txBody>
          <a:bodyPr/>
          <a:lstStyle>
            <a:lvl1pPr>
              <a:defRPr/>
            </a:lvl1pPr>
          </a:lstStyle>
          <a:p>
            <a:pPr>
              <a:defRPr/>
            </a:pPr>
            <a:fld id="{05C9C7FC-77D9-432D-9931-8776E4AFBFF4}" type="slidenum">
              <a:rPr lang="fr-BE"/>
              <a:pPr>
                <a:defRPr/>
              </a:pPr>
              <a:t>‹N°›</a:t>
            </a:fld>
            <a:endParaRPr lang="fr-BE" dirty="0"/>
          </a:p>
        </p:txBody>
      </p:sp>
    </p:spTree>
    <p:extLst>
      <p:ext uri="{BB962C8B-B14F-4D97-AF65-F5344CB8AC3E}">
        <p14:creationId xmlns:p14="http://schemas.microsoft.com/office/powerpoint/2010/main" val="1207568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BE" dirty="0"/>
          </a:p>
        </p:txBody>
      </p:sp>
      <p:sp>
        <p:nvSpPr>
          <p:cNvPr id="3" name="Espace réservé du pied de page 4"/>
          <p:cNvSpPr>
            <a:spLocks noGrp="1"/>
          </p:cNvSpPr>
          <p:nvPr>
            <p:ph type="ftr" sz="quarter" idx="11"/>
          </p:nvPr>
        </p:nvSpPr>
        <p:spPr/>
        <p:txBody>
          <a:bodyPr/>
          <a:lstStyle>
            <a:lvl1pPr>
              <a:defRPr/>
            </a:lvl1pPr>
          </a:lstStyle>
          <a:p>
            <a:pPr>
              <a:defRPr/>
            </a:pPr>
            <a:endParaRPr lang="fr-BE" dirty="0"/>
          </a:p>
        </p:txBody>
      </p:sp>
      <p:sp>
        <p:nvSpPr>
          <p:cNvPr id="4" name="Espace réservé du numéro de diapositive 5"/>
          <p:cNvSpPr>
            <a:spLocks noGrp="1"/>
          </p:cNvSpPr>
          <p:nvPr>
            <p:ph type="sldNum" sz="quarter" idx="12"/>
          </p:nvPr>
        </p:nvSpPr>
        <p:spPr/>
        <p:txBody>
          <a:bodyPr/>
          <a:lstStyle>
            <a:lvl1pPr>
              <a:defRPr/>
            </a:lvl1pPr>
          </a:lstStyle>
          <a:p>
            <a:pPr>
              <a:defRPr/>
            </a:pPr>
            <a:fld id="{8555C3F4-E868-4442-BCFF-28A66B140B2A}" type="slidenum">
              <a:rPr lang="fr-BE"/>
              <a:pPr>
                <a:defRPr/>
              </a:pPr>
              <a:t>‹N°›</a:t>
            </a:fld>
            <a:endParaRPr lang="fr-BE" dirty="0"/>
          </a:p>
        </p:txBody>
      </p:sp>
    </p:spTree>
    <p:extLst>
      <p:ext uri="{BB962C8B-B14F-4D97-AF65-F5344CB8AC3E}">
        <p14:creationId xmlns:p14="http://schemas.microsoft.com/office/powerpoint/2010/main" val="42298635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315EE4F9-E892-4A42-846A-244588C5C6E9}" type="slidenum">
              <a:rPr lang="fr-BE"/>
              <a:pPr>
                <a:defRPr/>
              </a:pPr>
              <a:t>‹N°›</a:t>
            </a:fld>
            <a:endParaRPr lang="fr-BE" dirty="0"/>
          </a:p>
        </p:txBody>
      </p:sp>
    </p:spTree>
    <p:extLst>
      <p:ext uri="{BB962C8B-B14F-4D97-AF65-F5344CB8AC3E}">
        <p14:creationId xmlns:p14="http://schemas.microsoft.com/office/powerpoint/2010/main" val="2458904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346437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BE" dirty="0"/>
          </a:p>
        </p:txBody>
      </p:sp>
      <p:sp>
        <p:nvSpPr>
          <p:cNvPr id="6" name="Espace réservé du pied de page 4"/>
          <p:cNvSpPr>
            <a:spLocks noGrp="1"/>
          </p:cNvSpPr>
          <p:nvPr>
            <p:ph type="ftr" sz="quarter" idx="11"/>
          </p:nvPr>
        </p:nvSpPr>
        <p:spPr/>
        <p:txBody>
          <a:bodyPr/>
          <a:lstStyle>
            <a:lvl1pPr>
              <a:defRPr/>
            </a:lvl1pPr>
          </a:lstStyle>
          <a:p>
            <a:pPr>
              <a:defRPr/>
            </a:pP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5C09BC73-C504-4B46-935A-435FF8D5006D}" type="slidenum">
              <a:rPr lang="fr-BE"/>
              <a:pPr>
                <a:defRPr/>
              </a:pPr>
              <a:t>‹N°›</a:t>
            </a:fld>
            <a:endParaRPr lang="fr-BE" dirty="0"/>
          </a:p>
        </p:txBody>
      </p:sp>
    </p:spTree>
    <p:extLst>
      <p:ext uri="{BB962C8B-B14F-4D97-AF65-F5344CB8AC3E}">
        <p14:creationId xmlns:p14="http://schemas.microsoft.com/office/powerpoint/2010/main" val="10388286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A74D07A-2EC9-4194-B88F-1D5137314CF9}" type="slidenum">
              <a:rPr lang="fr-BE"/>
              <a:pPr>
                <a:defRPr/>
              </a:pPr>
              <a:t>‹N°›</a:t>
            </a:fld>
            <a:endParaRPr lang="fr-BE" dirty="0"/>
          </a:p>
        </p:txBody>
      </p:sp>
    </p:spTree>
    <p:extLst>
      <p:ext uri="{BB962C8B-B14F-4D97-AF65-F5344CB8AC3E}">
        <p14:creationId xmlns:p14="http://schemas.microsoft.com/office/powerpoint/2010/main" val="91244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endParaRPr lang="fr-BE" dirty="0"/>
          </a:p>
        </p:txBody>
      </p:sp>
      <p:sp>
        <p:nvSpPr>
          <p:cNvPr id="5" name="Espace réservé du pied de page 4"/>
          <p:cNvSpPr>
            <a:spLocks noGrp="1"/>
          </p:cNvSpPr>
          <p:nvPr>
            <p:ph type="ftr" sz="quarter" idx="11"/>
          </p:nvPr>
        </p:nvSpPr>
        <p:spPr/>
        <p:txBody>
          <a:bodyPr/>
          <a:lstStyle>
            <a:lvl1pPr>
              <a:defRPr/>
            </a:lvl1pPr>
          </a:lstStyle>
          <a:p>
            <a:pPr>
              <a:defRPr/>
            </a:pP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E6B661F-AA63-4E02-8A4A-1EC4E4B93931}" type="slidenum">
              <a:rPr lang="fr-BE"/>
              <a:pPr>
                <a:defRPr/>
              </a:pPr>
              <a:t>‹N°›</a:t>
            </a:fld>
            <a:endParaRPr lang="fr-BE" dirty="0"/>
          </a:p>
        </p:txBody>
      </p:sp>
    </p:spTree>
    <p:extLst>
      <p:ext uri="{BB962C8B-B14F-4D97-AF65-F5344CB8AC3E}">
        <p14:creationId xmlns:p14="http://schemas.microsoft.com/office/powerpoint/2010/main" val="343057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à coins arrondis 9"/>
          <p:cNvSpPr/>
          <p:nvPr/>
        </p:nvSpPr>
        <p:spPr>
          <a:xfrm>
            <a:off x="417422" y="458655"/>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re 4"/>
          <p:cNvSpPr>
            <a:spLocks noGrp="1"/>
          </p:cNvSpPr>
          <p:nvPr>
            <p:ph type="ctrTitle"/>
          </p:nvPr>
        </p:nvSpPr>
        <p:spPr>
          <a:xfrm>
            <a:off x="304798" y="562906"/>
            <a:ext cx="7772400" cy="1828800"/>
          </a:xfrm>
        </p:spPr>
        <p:txBody>
          <a:bodyPr lIns="45720" rIns="45720" bIns="45720"/>
          <a:lstStyle>
            <a:lvl1pPr algn="r">
              <a:defRPr sz="4500" b="1">
                <a:solidFill>
                  <a:srgbClr val="21784E"/>
                </a:solidFill>
                <a:effectLst>
                  <a:outerShdw blurRad="53975" dist="22860" dir="5400000" algn="tl" rotWithShape="0">
                    <a:srgbClr val="000000">
                      <a:alpha val="55000"/>
                    </a:srgbClr>
                  </a:outerShdw>
                </a:effectLst>
              </a:defRPr>
            </a:lvl1pPr>
            <a:extLst/>
          </a:lstStyle>
          <a:p>
            <a:r>
              <a:rPr kumimoji="0" lang="fr-FR" dirty="0"/>
              <a:t>Modifiez le style du titre</a:t>
            </a:r>
            <a:endParaRPr kumimoji="0" lang="en-US" dirty="0"/>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dirty="0"/>
              <a:t>Modifiez le style des sous-titres du masque</a:t>
            </a:r>
            <a:endParaRPr kumimoji="0" lang="en-US" dirty="0"/>
          </a:p>
        </p:txBody>
      </p:sp>
      <p:sp>
        <p:nvSpPr>
          <p:cNvPr id="19" name="Espace réservé de la date 18"/>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11" name="Espace réservé du numéro de diapositive 10"/>
          <p:cNvSpPr>
            <a:spLocks noGrp="1"/>
          </p:cNvSpPr>
          <p:nvPr>
            <p:ph type="sldNum" sz="quarter" idx="12"/>
          </p:nvPr>
        </p:nvSpPr>
        <p:spPr/>
        <p:txBody>
          <a:bodyPr/>
          <a:lstStyle/>
          <a:p>
            <a:fld id="{A3DCDF73-85D2-4237-9B32-053DBDB0C312}" type="slidenum">
              <a:rPr kumimoji="0" lang="en-US" smtClean="0"/>
              <a:t>‹N°›</a:t>
            </a:fld>
            <a:endParaRPr kumimoji="0" lang="en-US" dirty="0"/>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331264"/>
            <a:ext cx="2520280" cy="1600410"/>
          </a:xfrm>
          <a:prstGeom prst="rect">
            <a:avLst/>
          </a:prstGeom>
        </p:spPr>
      </p:pic>
    </p:spTree>
    <p:extLst>
      <p:ext uri="{BB962C8B-B14F-4D97-AF65-F5344CB8AC3E}">
        <p14:creationId xmlns:p14="http://schemas.microsoft.com/office/powerpoint/2010/main" val="13710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45065" y="241991"/>
            <a:ext cx="8183880" cy="1051560"/>
          </a:xfrm>
        </p:spPr>
        <p:txBody>
          <a:bodyPr/>
          <a:lstStyle>
            <a:lvl1pPr>
              <a:defRPr sz="3800">
                <a:solidFill>
                  <a:srgbClr val="21784E"/>
                </a:solidFill>
              </a:defRPr>
            </a:lvl1pPr>
            <a:extLst/>
          </a:lstStyle>
          <a:p>
            <a:r>
              <a:rPr kumimoji="0" lang="fr-FR" dirty="0"/>
              <a:t>Modifiez le style du titre</a:t>
            </a:r>
            <a:endParaRPr kumimoji="0" lang="en-US" dirty="0"/>
          </a:p>
        </p:txBody>
      </p:sp>
      <p:sp>
        <p:nvSpPr>
          <p:cNvPr id="3" name="Espace réservé du contenu 2"/>
          <p:cNvSpPr>
            <a:spLocks noGrp="1"/>
          </p:cNvSpPr>
          <p:nvPr>
            <p:ph idx="1"/>
          </p:nvPr>
        </p:nvSpPr>
        <p:spPr>
          <a:xfrm>
            <a:off x="960120" y="1814310"/>
            <a:ext cx="8183880" cy="4187952"/>
          </a:xfrm>
        </p:spPr>
        <p:txBody>
          <a:bodyPr/>
          <a:lstStyle>
            <a:lvl1pPr marL="265176" indent="-265176">
              <a:buFont typeface="Wingdings" panose="05000000000000000000" pitchFamily="2" charset="2"/>
              <a:buChar char="v"/>
              <a:defRPr sz="2400">
                <a:solidFill>
                  <a:srgbClr val="34473D"/>
                </a:solidFill>
              </a:defRPr>
            </a:lvl1pPr>
            <a:lvl2pPr marL="804672" indent="-457200">
              <a:buFont typeface="Wingdings" panose="05000000000000000000" pitchFamily="2" charset="2"/>
              <a:buChar char="§"/>
              <a:defRPr sz="2200">
                <a:solidFill>
                  <a:srgbClr val="34473D"/>
                </a:solidFill>
              </a:defRPr>
            </a:lvl2pPr>
            <a:extLst/>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9229265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776323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833360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solidFill>
                  <a:srgbClr val="21784E"/>
                </a:solidFill>
              </a:defRPr>
            </a:lvl1pPr>
            <a:extLst/>
          </a:lstStyle>
          <a:p>
            <a:r>
              <a:rPr kumimoji="0" lang="fr-FR" dirty="0"/>
              <a:t>Modifiez le style du titre</a:t>
            </a:r>
            <a:endParaRPr kumimoji="0" lang="en-US" dirty="0"/>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endParaRPr lang="en-US" dirty="0"/>
          </a:p>
        </p:txBody>
      </p:sp>
      <p:sp>
        <p:nvSpPr>
          <p:cNvPr id="8" name="Espace réservé du pied de page 7"/>
          <p:cNvSpPr>
            <a:spLocks noGrp="1"/>
          </p:cNvSpPr>
          <p:nvPr>
            <p:ph type="ftr" sz="quarter" idx="11"/>
          </p:nvPr>
        </p:nvSpPr>
        <p:spPr/>
        <p:txBody>
          <a:bodyPr/>
          <a:lstStyle/>
          <a:p>
            <a:endParaRPr kumimoji="0" lang="en-US" dirty="0"/>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834021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1648" y="476672"/>
            <a:ext cx="8183880" cy="1051560"/>
          </a:xfrm>
        </p:spPr>
        <p:txBody>
          <a:bodyPr/>
          <a:lstStyle>
            <a:lvl1pPr>
              <a:defRPr>
                <a:solidFill>
                  <a:srgbClr val="21784E"/>
                </a:solidFill>
              </a:defRPr>
            </a:lvl1pPr>
            <a:extLst/>
          </a:lstStyle>
          <a:p>
            <a:r>
              <a:rPr kumimoji="0" lang="fr-FR" dirty="0"/>
              <a:t>Modifiez le style du titre</a:t>
            </a:r>
            <a:endParaRPr kumimoji="0" lang="en-US" dirty="0"/>
          </a:p>
        </p:txBody>
      </p:sp>
      <p:sp>
        <p:nvSpPr>
          <p:cNvPr id="3" name="Espace réservé de la date 2"/>
          <p:cNvSpPr>
            <a:spLocks noGrp="1"/>
          </p:cNvSpPr>
          <p:nvPr>
            <p:ph type="dt" sz="half" idx="10"/>
          </p:nvPr>
        </p:nvSpPr>
        <p:spPr/>
        <p:txBody>
          <a:bodyPr/>
          <a:lstStyle/>
          <a:p>
            <a:endParaRPr lang="en-US"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3515709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Espace réservé de la date 1"/>
          <p:cNvSpPr>
            <a:spLocks noGrp="1"/>
          </p:cNvSpPr>
          <p:nvPr>
            <p:ph type="dt" sz="half" idx="10"/>
          </p:nvPr>
        </p:nvSpPr>
        <p:spPr/>
        <p:txBody>
          <a:bodyPr/>
          <a:lstStyle/>
          <a:p>
            <a:endParaRPr lang="en-US" dirty="0"/>
          </a:p>
        </p:txBody>
      </p:sp>
      <p:sp>
        <p:nvSpPr>
          <p:cNvPr id="3" name="Espace réservé du pied de page 2"/>
          <p:cNvSpPr>
            <a:spLocks noGrp="1"/>
          </p:cNvSpPr>
          <p:nvPr>
            <p:ph type="ftr" sz="quarter" idx="11"/>
          </p:nvPr>
        </p:nvSpPr>
        <p:spPr/>
        <p:txBody>
          <a:bodyPr/>
          <a:lstStyle/>
          <a:p>
            <a:endParaRPr kumimoji="0" lang="en-US" dirty="0"/>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1255096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BE" dirty="0"/>
          </a:p>
        </p:txBody>
      </p:sp>
      <p:sp>
        <p:nvSpPr>
          <p:cNvPr id="5" name="Espace réservé du pied de page 4"/>
          <p:cNvSpPr>
            <a:spLocks noGrp="1"/>
          </p:cNvSpPr>
          <p:nvPr>
            <p:ph type="ftr" sz="quarter" idx="11"/>
          </p:nvPr>
        </p:nvSpPr>
        <p:spPr/>
        <p:txBody>
          <a:bodyPr/>
          <a:lstStyle>
            <a:lvl1pPr>
              <a:defRPr/>
            </a:lvl1pPr>
          </a:lstStyle>
          <a:p>
            <a:endParaRPr lang="fr-BE" dirty="0"/>
          </a:p>
        </p:txBody>
      </p:sp>
      <p:sp>
        <p:nvSpPr>
          <p:cNvPr id="6"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1695210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dirty="0"/>
              <a:t>Modifiez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57468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a:t>Modifiez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endParaRPr lang="en-US" dirty="0"/>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dirty="0"/>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dirty="0"/>
              <a:t>Cliquez sur l'icône pour ajouter une image</a:t>
            </a:r>
            <a:endParaRPr kumimoji="0" lang="en-US" dirty="0"/>
          </a:p>
        </p:txBody>
      </p:sp>
    </p:spTree>
    <p:extLst>
      <p:ext uri="{BB962C8B-B14F-4D97-AF65-F5344CB8AC3E}">
        <p14:creationId xmlns:p14="http://schemas.microsoft.com/office/powerpoint/2010/main" val="14533343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3823965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endParaRPr lang="en-US" dirty="0"/>
          </a:p>
        </p:txBody>
      </p:sp>
      <p:sp>
        <p:nvSpPr>
          <p:cNvPr id="5" name="Espace réservé du pied de page 4"/>
          <p:cNvSpPr>
            <a:spLocks noGrp="1"/>
          </p:cNvSpPr>
          <p:nvPr>
            <p:ph type="ftr" sz="quarter" idx="11"/>
          </p:nvPr>
        </p:nvSpPr>
        <p:spPr/>
        <p:txBody>
          <a:bodyPr/>
          <a:lstStyle/>
          <a:p>
            <a:endParaRPr kumimoji="0" lang="en-US" dirty="0"/>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dirty="0"/>
          </a:p>
        </p:txBody>
      </p:sp>
    </p:spTree>
    <p:extLst>
      <p:ext uri="{BB962C8B-B14F-4D97-AF65-F5344CB8AC3E}">
        <p14:creationId xmlns:p14="http://schemas.microsoft.com/office/powerpoint/2010/main" val="2849496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BE"/>
          </a:p>
        </p:txBody>
      </p:sp>
      <p:sp>
        <p:nvSpPr>
          <p:cNvPr id="4" name="Titre 3"/>
          <p:cNvSpPr>
            <a:spLocks noGrp="1"/>
          </p:cNvSpPr>
          <p:nvPr>
            <p:ph type="title"/>
          </p:nvPr>
        </p:nvSpPr>
        <p:spPr>
          <a:xfrm>
            <a:off x="457200" y="274638"/>
            <a:ext cx="8229600" cy="1143000"/>
          </a:xfrm>
          <a:prstGeom prst="rect">
            <a:avLst/>
          </a:prstGeom>
        </p:spPr>
        <p:txBody>
          <a:bodyPr/>
          <a:lstStyle/>
          <a:p>
            <a:r>
              <a:rPr lang="fr-FR"/>
              <a:t>Modifiez le style du titre</a:t>
            </a:r>
            <a:endParaRPr lang="fr-BE" dirty="0"/>
          </a:p>
        </p:txBody>
      </p:sp>
    </p:spTree>
    <p:extLst>
      <p:ext uri="{BB962C8B-B14F-4D97-AF65-F5344CB8AC3E}">
        <p14:creationId xmlns:p14="http://schemas.microsoft.com/office/powerpoint/2010/main" val="37431950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‹N°›</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67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72743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fr-FR"/>
              <a:t>Modifiez le style du titre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238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13994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044464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3419023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5647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91721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38806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fr-FR"/>
              <a:t>Modifiez le style du titre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68095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10548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0580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p:cNvSpPr>
            <a:spLocks noGrp="1"/>
          </p:cNvSpPr>
          <p:nvPr>
            <p:ph type="dt" sz="half" idx="10"/>
          </p:nvPr>
        </p:nvSpPr>
        <p:spPr/>
        <p:txBody>
          <a:bodyPr/>
          <a:lstStyle>
            <a:lvl1pPr>
              <a:defRPr/>
            </a:lvl1pPr>
          </a:lstStyle>
          <a:p>
            <a:endParaRPr lang="fr-BE" dirty="0"/>
          </a:p>
        </p:txBody>
      </p:sp>
      <p:sp>
        <p:nvSpPr>
          <p:cNvPr id="8" name="Espace réservé du pied de page 4"/>
          <p:cNvSpPr>
            <a:spLocks noGrp="1"/>
          </p:cNvSpPr>
          <p:nvPr>
            <p:ph type="ftr" sz="quarter" idx="11"/>
          </p:nvPr>
        </p:nvSpPr>
        <p:spPr/>
        <p:txBody>
          <a:bodyPr/>
          <a:lstStyle>
            <a:lvl1pPr>
              <a:defRPr/>
            </a:lvl1pPr>
          </a:lstStyle>
          <a:p>
            <a:endParaRPr lang="fr-BE" dirty="0"/>
          </a:p>
        </p:txBody>
      </p:sp>
      <p:sp>
        <p:nvSpPr>
          <p:cNvPr id="9"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9965523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p:cNvSpPr>
            <a:spLocks noGrp="1"/>
          </p:cNvSpPr>
          <p:nvPr>
            <p:ph type="dt" sz="half" idx="10"/>
          </p:nvPr>
        </p:nvSpPr>
        <p:spPr/>
        <p:txBody>
          <a:bodyPr/>
          <a:lstStyle>
            <a:lvl1pPr>
              <a:defRPr/>
            </a:lvl1pPr>
          </a:lstStyle>
          <a:p>
            <a:endParaRPr lang="fr-BE" dirty="0"/>
          </a:p>
        </p:txBody>
      </p:sp>
      <p:sp>
        <p:nvSpPr>
          <p:cNvPr id="4" name="Espace réservé du pied de page 4"/>
          <p:cNvSpPr>
            <a:spLocks noGrp="1"/>
          </p:cNvSpPr>
          <p:nvPr>
            <p:ph type="ftr" sz="quarter" idx="11"/>
          </p:nvPr>
        </p:nvSpPr>
        <p:spPr/>
        <p:txBody>
          <a:bodyPr/>
          <a:lstStyle>
            <a:lvl1pPr>
              <a:defRPr/>
            </a:lvl1pPr>
          </a:lstStyle>
          <a:p>
            <a:endParaRPr lang="fr-BE" dirty="0"/>
          </a:p>
        </p:txBody>
      </p:sp>
      <p:sp>
        <p:nvSpPr>
          <p:cNvPr id="5"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2492877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endParaRPr lang="fr-BE" dirty="0"/>
          </a:p>
        </p:txBody>
      </p:sp>
      <p:sp>
        <p:nvSpPr>
          <p:cNvPr id="3" name="Espace réservé du pied de page 4"/>
          <p:cNvSpPr>
            <a:spLocks noGrp="1"/>
          </p:cNvSpPr>
          <p:nvPr>
            <p:ph type="ftr" sz="quarter" idx="11"/>
          </p:nvPr>
        </p:nvSpPr>
        <p:spPr/>
        <p:txBody>
          <a:bodyPr/>
          <a:lstStyle>
            <a:lvl1pPr>
              <a:defRPr/>
            </a:lvl1pPr>
          </a:lstStyle>
          <a:p>
            <a:endParaRPr lang="fr-BE" dirty="0"/>
          </a:p>
        </p:txBody>
      </p:sp>
      <p:sp>
        <p:nvSpPr>
          <p:cNvPr id="4"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58363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001597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endParaRPr lang="fr-BE" dirty="0"/>
          </a:p>
        </p:txBody>
      </p:sp>
      <p:sp>
        <p:nvSpPr>
          <p:cNvPr id="6" name="Espace réservé du pied de page 4"/>
          <p:cNvSpPr>
            <a:spLocks noGrp="1"/>
          </p:cNvSpPr>
          <p:nvPr>
            <p:ph type="ftr" sz="quarter" idx="11"/>
          </p:nvPr>
        </p:nvSpPr>
        <p:spPr/>
        <p:txBody>
          <a:bodyPr/>
          <a:lstStyle>
            <a:lvl1pPr>
              <a:defRPr/>
            </a:lvl1pPr>
          </a:lstStyle>
          <a:p>
            <a:endParaRPr lang="fr-BE" dirty="0"/>
          </a:p>
        </p:txBody>
      </p:sp>
      <p:sp>
        <p:nvSpPr>
          <p:cNvPr id="7" name="Espace réservé du numéro de diapositive 5"/>
          <p:cNvSpPr>
            <a:spLocks noGrp="1"/>
          </p:cNvSpPr>
          <p:nvPr>
            <p:ph type="sldNum" sz="quarter" idx="12"/>
          </p:nvPr>
        </p:nvSpPr>
        <p:spPr/>
        <p:txBody>
          <a:bodyPr/>
          <a:lstStyle>
            <a:lvl1pPr>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9070188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26535023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BE" altLang="fr-FR"/>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CE6F0DB-983C-4A14-9B55-4F907322F164}" type="slidenum">
              <a:rPr lang="fr-BE"/>
              <a:pPr>
                <a:defRPr/>
              </a:pPr>
              <a:t>‹N°›</a:t>
            </a:fld>
            <a:endParaRPr lang="fr-BE" dirty="0"/>
          </a:p>
        </p:txBody>
      </p:sp>
    </p:spTree>
    <p:extLst>
      <p:ext uri="{BB962C8B-B14F-4D97-AF65-F5344CB8AC3E}">
        <p14:creationId xmlns:p14="http://schemas.microsoft.com/office/powerpoint/2010/main" val="427300404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p>
            <a:r>
              <a:rPr kumimoji="0" lang="fr-FR" dirty="0"/>
              <a:t>Modifiez le style du titre</a:t>
            </a:r>
            <a:endParaRPr kumimoji="0" lang="en-US" dirty="0"/>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fr-BE" dirty="0"/>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fr-BE" dirty="0"/>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1E4FCA2-12C0-46FA-A5DE-9DA54F4D93BE}" type="slidenum">
              <a:rPr lang="fr-BE" smtClean="0"/>
              <a:pPr>
                <a:defRPr/>
              </a:pPr>
              <a:t>‹N°›</a:t>
            </a:fld>
            <a:endParaRPr lang="fr-BE" dirty="0"/>
          </a:p>
        </p:txBody>
      </p:sp>
    </p:spTree>
    <p:extLst>
      <p:ext uri="{BB962C8B-B14F-4D97-AF65-F5344CB8AC3E}">
        <p14:creationId xmlns:p14="http://schemas.microsoft.com/office/powerpoint/2010/main" val="213448193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fr-BE"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BE"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643D65A1-A6F5-40B3-BA1A-F2A165B86577}" type="slidenum">
              <a:rPr lang="fr-BE" smtClean="0"/>
              <a:pPr/>
              <a:t>‹N°›</a:t>
            </a:fld>
            <a:endParaRPr lang="fr-BE" dirty="0"/>
          </a:p>
        </p:txBody>
      </p:sp>
    </p:spTree>
    <p:extLst>
      <p:ext uri="{BB962C8B-B14F-4D97-AF65-F5344CB8AC3E}">
        <p14:creationId xmlns:p14="http://schemas.microsoft.com/office/powerpoint/2010/main" val="407103558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2"/>
          <p:cNvSpPr>
            <a:spLocks noGrp="1" noChangeArrowheads="1"/>
          </p:cNvSpPr>
          <p:nvPr>
            <p:ph type="ctrTitle"/>
          </p:nvPr>
        </p:nvSpPr>
        <p:spPr>
          <a:xfrm>
            <a:off x="655954" y="876299"/>
            <a:ext cx="5119778" cy="5121276"/>
          </a:xfrm>
        </p:spPr>
        <p:txBody>
          <a:bodyPr vert="horz" lIns="91440" tIns="45720" rIns="91440" bIns="45720" rtlCol="0" anchor="ctr">
            <a:normAutofit/>
          </a:bodyPr>
          <a:lstStyle/>
          <a:p>
            <a:pPr algn="r" defTabSz="914400">
              <a:lnSpc>
                <a:spcPct val="90000"/>
              </a:lnSpc>
            </a:pPr>
            <a:r>
              <a:rPr lang="fr-BE" sz="3600" b="0" dirty="0">
                <a:solidFill>
                  <a:schemeClr val="accent1"/>
                </a:solidFill>
              </a:rPr>
              <a:t>Schéma de passation des épreuves de qualification dans le cadre du PEQ</a:t>
            </a:r>
          </a:p>
        </p:txBody>
      </p:sp>
      <p:grpSp>
        <p:nvGrpSpPr>
          <p:cNvPr id="7" name="Groupe 6"/>
          <p:cNvGrpSpPr/>
          <p:nvPr/>
        </p:nvGrpSpPr>
        <p:grpSpPr>
          <a:xfrm>
            <a:off x="6138862" y="2676924"/>
            <a:ext cx="2351485" cy="1520027"/>
            <a:chOff x="5345084" y="365759"/>
            <a:chExt cx="2685011" cy="1737447"/>
          </a:xfrm>
        </p:grpSpPr>
        <p:sp>
          <p:nvSpPr>
            <p:cNvPr id="5" name="Rectangle 4"/>
            <p:cNvSpPr/>
            <p:nvPr/>
          </p:nvSpPr>
          <p:spPr>
            <a:xfrm>
              <a:off x="5345084" y="365759"/>
              <a:ext cx="2685011" cy="173744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945" y="503755"/>
              <a:ext cx="2157602" cy="1370105"/>
            </a:xfrm>
            <a:prstGeom prst="rect">
              <a:avLst/>
            </a:prstGeom>
          </p:spPr>
        </p:pic>
      </p:grpSp>
    </p:spTree>
    <p:extLst>
      <p:ext uri="{BB962C8B-B14F-4D97-AF65-F5344CB8AC3E}">
        <p14:creationId xmlns:p14="http://schemas.microsoft.com/office/powerpoint/2010/main" val="3535404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dirty="0" err="1">
                <a:solidFill>
                  <a:srgbClr val="FFFFFF"/>
                </a:solidFill>
              </a:rPr>
              <a:t>Découpage</a:t>
            </a:r>
            <a:r>
              <a:rPr lang="en-US" sz="4400" dirty="0">
                <a:solidFill>
                  <a:srgbClr val="FFFFFF"/>
                </a:solidFill>
              </a:rPr>
              <a:t> du PF </a:t>
            </a:r>
            <a:r>
              <a:rPr lang="en-US" sz="4400" dirty="0" err="1">
                <a:solidFill>
                  <a:srgbClr val="FFFFFF"/>
                </a:solidFill>
              </a:rPr>
              <a:t>en</a:t>
            </a:r>
            <a:r>
              <a:rPr lang="en-US" sz="4400" dirty="0">
                <a:solidFill>
                  <a:srgbClr val="FFFFFF"/>
                </a:solidFill>
              </a:rPr>
              <a:t> EAC</a:t>
            </a:r>
          </a:p>
        </p:txBody>
      </p:sp>
      <p:sp useBgFill="1">
        <p:nvSpPr>
          <p:cNvPr id="16" name="Rectangle 15">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p:cNvSpPr txBox="1"/>
          <p:nvPr/>
        </p:nvSpPr>
        <p:spPr>
          <a:xfrm>
            <a:off x="857250" y="2852530"/>
            <a:ext cx="7404653" cy="3243469"/>
          </a:xfrm>
          <a:prstGeom prst="rect">
            <a:avLst/>
          </a:prstGeom>
        </p:spPr>
        <p:txBody>
          <a:bodyPr vert="horz" lIns="91440" tIns="45720" rIns="91440" bIns="45720" rtlCol="0">
            <a:normAutofit fontScale="92500" lnSpcReduction="20000"/>
          </a:bodyPr>
          <a:lstStyle/>
          <a:p>
            <a:pPr indent="-182880">
              <a:lnSpc>
                <a:spcPct val="90000"/>
              </a:lnSpc>
              <a:spcAft>
                <a:spcPts val="600"/>
              </a:spcAft>
              <a:buClr>
                <a:schemeClr val="accent1"/>
              </a:buClr>
              <a:buSzPct val="80000"/>
              <a:buFont typeface="Corbel" pitchFamily="34" charset="0"/>
              <a:buChar char="•"/>
            </a:pPr>
            <a:endParaRPr lang="en-US" dirty="0"/>
          </a:p>
          <a:p>
            <a:pPr marL="355600" indent="-182563">
              <a:lnSpc>
                <a:spcPct val="120000"/>
              </a:lnSpc>
              <a:spcAft>
                <a:spcPts val="600"/>
              </a:spcAft>
              <a:buClr>
                <a:schemeClr val="accent1"/>
              </a:buClr>
              <a:buSzPct val="80000"/>
              <a:buFont typeface="Corbel" pitchFamily="34" charset="0"/>
              <a:buChar char="•"/>
            </a:pPr>
            <a:r>
              <a:rPr lang="fr-BE" sz="2200" dirty="0">
                <a:solidFill>
                  <a:schemeClr val="accent1"/>
                </a:solidFill>
              </a:rPr>
              <a:t>Les épreuves de qualification s’appuient sur des </a:t>
            </a:r>
            <a:r>
              <a:rPr lang="fr-BE" sz="2200" b="1" dirty="0">
                <a:solidFill>
                  <a:schemeClr val="accent1"/>
                </a:solidFill>
              </a:rPr>
              <a:t>SIPS</a:t>
            </a:r>
            <a:r>
              <a:rPr lang="fr-BE" sz="2200" dirty="0">
                <a:solidFill>
                  <a:schemeClr val="accent1"/>
                </a:solidFill>
              </a:rPr>
              <a:t> (contextualisation d’une tâche).  </a:t>
            </a:r>
          </a:p>
          <a:p>
            <a:pPr marL="355600" indent="-182563">
              <a:lnSpc>
                <a:spcPct val="120000"/>
              </a:lnSpc>
              <a:spcAft>
                <a:spcPts val="600"/>
              </a:spcAft>
              <a:buClr>
                <a:schemeClr val="accent1"/>
              </a:buClr>
              <a:buSzPct val="80000"/>
              <a:buFont typeface="Corbel" pitchFamily="34" charset="0"/>
              <a:buChar char="•"/>
            </a:pPr>
            <a:r>
              <a:rPr lang="fr-BE" sz="2200" dirty="0">
                <a:solidFill>
                  <a:schemeClr val="accent1"/>
                </a:solidFill>
              </a:rPr>
              <a:t>Ces SIPS évaluent une grappe de compétences liées à un métier. C’est ce qu’on appelle les </a:t>
            </a:r>
            <a:r>
              <a:rPr lang="fr-BE" sz="2200" b="1" dirty="0">
                <a:solidFill>
                  <a:schemeClr val="accent1"/>
                </a:solidFill>
              </a:rPr>
              <a:t>EAC </a:t>
            </a:r>
            <a:r>
              <a:rPr lang="fr-BE" sz="2200" dirty="0">
                <a:solidFill>
                  <a:schemeClr val="accent1"/>
                </a:solidFill>
              </a:rPr>
              <a:t>(Ensemble articulé de compétences). Elles permettent de construire des épreuves qui ont du sens.</a:t>
            </a:r>
          </a:p>
          <a:p>
            <a:pPr marL="173037">
              <a:lnSpc>
                <a:spcPct val="120000"/>
              </a:lnSpc>
              <a:spcAft>
                <a:spcPts val="600"/>
              </a:spcAft>
              <a:buClr>
                <a:schemeClr val="accent1"/>
              </a:buClr>
              <a:buSzPct val="80000"/>
            </a:pPr>
            <a:r>
              <a:rPr lang="fr-BE" sz="2200" dirty="0">
                <a:solidFill>
                  <a:schemeClr val="accent1"/>
                </a:solidFill>
              </a:rPr>
              <a:t>Dans le cadre du PEQ, ces épreuves sont aussi appelées Unités de qualification (UQ)</a:t>
            </a:r>
          </a:p>
          <a:p>
            <a:pPr marL="342900" indent="-182880">
              <a:lnSpc>
                <a:spcPct val="90000"/>
              </a:lnSpc>
              <a:spcAft>
                <a:spcPts val="600"/>
              </a:spcAft>
              <a:buClr>
                <a:schemeClr val="accent1"/>
              </a:buClr>
              <a:buSzPct val="80000"/>
              <a:buFont typeface="Corbel" pitchFamily="34" charset="0"/>
              <a:buChar char="•"/>
            </a:pPr>
            <a:endParaRPr lang="en-US" dirty="0"/>
          </a:p>
          <a:p>
            <a:pPr marL="463550" indent="-182880">
              <a:lnSpc>
                <a:spcPct val="90000"/>
              </a:lnSpc>
              <a:spcAft>
                <a:spcPts val="600"/>
              </a:spcAft>
              <a:buClr>
                <a:schemeClr val="accent1"/>
              </a:buClr>
              <a:buSzPct val="80000"/>
              <a:buFont typeface="Corbel" pitchFamily="34" charset="0"/>
              <a:buChar char="•"/>
            </a:pPr>
            <a:endParaRPr lang="en-US" dirty="0"/>
          </a:p>
          <a:p>
            <a:pPr marL="285750" indent="-182880">
              <a:lnSpc>
                <a:spcPct val="90000"/>
              </a:lnSpc>
              <a:spcAft>
                <a:spcPts val="600"/>
              </a:spcAft>
              <a:buClr>
                <a:schemeClr val="accent1"/>
              </a:buClr>
              <a:buSzPct val="80000"/>
              <a:buFont typeface="Corbel" pitchFamily="34" charset="0"/>
              <a:buChar char="•"/>
            </a:pPr>
            <a:endParaRPr lang="en-US" dirty="0"/>
          </a:p>
          <a:p>
            <a:pPr marL="285750" indent="-182880">
              <a:lnSpc>
                <a:spcPct val="90000"/>
              </a:lnSpc>
              <a:spcAft>
                <a:spcPts val="600"/>
              </a:spcAft>
              <a:buClr>
                <a:schemeClr val="accent1"/>
              </a:buClr>
              <a:buSzPct val="80000"/>
              <a:buFont typeface="Corbel" pitchFamily="34" charset="0"/>
              <a:buChar char="•"/>
            </a:pPr>
            <a:endParaRPr lang="en-US" dirty="0"/>
          </a:p>
        </p:txBody>
      </p:sp>
    </p:spTree>
    <p:extLst>
      <p:ext uri="{BB962C8B-B14F-4D97-AF65-F5344CB8AC3E}">
        <p14:creationId xmlns:p14="http://schemas.microsoft.com/office/powerpoint/2010/main" val="878051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t>Exemple de découpage en EAC</a:t>
            </a:r>
          </a:p>
        </p:txBody>
      </p:sp>
      <p:graphicFrame>
        <p:nvGraphicFramePr>
          <p:cNvPr id="6" name="Diagramme 5"/>
          <p:cNvGraphicFramePr/>
          <p:nvPr/>
        </p:nvGraphicFramePr>
        <p:xfrm>
          <a:off x="857250" y="2057400"/>
          <a:ext cx="740465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453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61BF403-C858-4A9F-81D1-22D551BE0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D3A5B67-3501-4951-8D6C-C3805F6576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323114"/>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2485" y="3895344"/>
            <a:ext cx="7475220" cy="1490472"/>
          </a:xfrm>
        </p:spPr>
        <p:txBody>
          <a:bodyPr vert="horz" lIns="91440" tIns="45720" rIns="91440" bIns="45720" rtlCol="0" anchor="b">
            <a:normAutofit/>
          </a:bodyPr>
          <a:lstStyle/>
          <a:p>
            <a:pPr algn="ctr" defTabSz="914400">
              <a:lnSpc>
                <a:spcPct val="85000"/>
              </a:lnSpc>
            </a:pPr>
            <a:r>
              <a:rPr lang="en-US" sz="5300" b="1" cap="all">
                <a:solidFill>
                  <a:srgbClr val="FFFFFF"/>
                </a:solidFill>
              </a:rPr>
              <a:t>Le jury de qualification</a:t>
            </a:r>
          </a:p>
        </p:txBody>
      </p:sp>
      <p:pic>
        <p:nvPicPr>
          <p:cNvPr id="13314" name="Picture 2" descr="https://trustinprocess.files.wordpress.com/2012/03/46455_bonhomme_reunion2.jpg?w=900&amp;h=900"/>
          <p:cNvPicPr>
            <a:picLocks noChangeAspect="1" noChangeArrowheads="1"/>
          </p:cNvPicPr>
          <p:nvPr/>
        </p:nvPicPr>
        <p:blipFill rotWithShape="1">
          <a:blip r:embed="rId2">
            <a:extLst>
              <a:ext uri="{28A0092B-C50C-407E-A947-70E740481C1C}">
                <a14:useLocalDpi xmlns:a14="http://schemas.microsoft.com/office/drawing/2010/main" val="0"/>
              </a:ext>
            </a:extLst>
          </a:blip>
          <a:srcRect t="8397" r="4" b="11469"/>
          <a:stretch/>
        </p:blipFill>
        <p:spPr bwMode="auto">
          <a:xfrm>
            <a:off x="2825115" y="838090"/>
            <a:ext cx="3489960" cy="279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21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31295" y="1253982"/>
            <a:ext cx="7698889" cy="2936830"/>
          </a:xfrm>
          <a:prstGeom prst="rect">
            <a:avLst/>
          </a:prstGeom>
          <a:noFill/>
        </p:spPr>
        <p:txBody>
          <a:bodyPr wrap="square" rtlCol="0">
            <a:spAutoFit/>
          </a:bodyPr>
          <a:lstStyle/>
          <a:p>
            <a:pPr>
              <a:lnSpc>
                <a:spcPts val="3200"/>
              </a:lnSpc>
            </a:pPr>
            <a:r>
              <a:rPr lang="fr-BE" sz="2200" dirty="0">
                <a:solidFill>
                  <a:schemeClr val="accent1"/>
                </a:solidFill>
              </a:rPr>
              <a:t>C’est le jury de qualification (et non le conseil de classe) qui délivre le CQ. </a:t>
            </a:r>
          </a:p>
          <a:p>
            <a:pPr>
              <a:lnSpc>
                <a:spcPts val="3200"/>
              </a:lnSpc>
            </a:pPr>
            <a:r>
              <a:rPr lang="fr-BE" sz="2200" dirty="0">
                <a:solidFill>
                  <a:schemeClr val="accent1"/>
                </a:solidFill>
              </a:rPr>
              <a:t>Il comprend:</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le chef d’établissement ou son délégué</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les enseignants en charge de l’OBG</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des membres extérieurs issus de milieux professionnels</a:t>
            </a:r>
          </a:p>
          <a:p>
            <a:pPr marL="342900" indent="-342900">
              <a:lnSpc>
                <a:spcPts val="3200"/>
              </a:lnSpc>
              <a:buClr>
                <a:schemeClr val="accent1"/>
              </a:buClr>
              <a:buFont typeface="Wingdings" panose="05000000000000000000" pitchFamily="2" charset="2"/>
              <a:buChar char="v"/>
            </a:pPr>
            <a:r>
              <a:rPr lang="fr-BE" sz="2200" dirty="0">
                <a:solidFill>
                  <a:schemeClr val="accent1"/>
                </a:solidFill>
              </a:rPr>
              <a:t>éventuellement, des professeurs de la FGC</a:t>
            </a:r>
          </a:p>
        </p:txBody>
      </p:sp>
    </p:spTree>
    <p:extLst>
      <p:ext uri="{BB962C8B-B14F-4D97-AF65-F5344CB8AC3E}">
        <p14:creationId xmlns:p14="http://schemas.microsoft.com/office/powerpoint/2010/main" val="3249122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330756" y="873457"/>
            <a:ext cx="2454782" cy="5222543"/>
          </a:xfrm>
        </p:spPr>
        <p:txBody>
          <a:bodyPr vert="horz" lIns="91440" tIns="45720" rIns="91440" bIns="45720" rtlCol="0" anchor="ctr">
            <a:normAutofit/>
          </a:bodyPr>
          <a:lstStyle/>
          <a:p>
            <a:pPr defTabSz="914400"/>
            <a:r>
              <a:rPr lang="en-US" sz="3200" dirty="0">
                <a:solidFill>
                  <a:srgbClr val="FFFFFF"/>
                </a:solidFill>
              </a:rPr>
              <a:t>Octroi du CQ</a:t>
            </a:r>
          </a:p>
        </p:txBody>
      </p:sp>
      <p:sp>
        <p:nvSpPr>
          <p:cNvPr id="5" name="ZoneTexte 4"/>
          <p:cNvSpPr txBox="1"/>
          <p:nvPr/>
        </p:nvSpPr>
        <p:spPr>
          <a:xfrm>
            <a:off x="3455581" y="873457"/>
            <a:ext cx="5560828" cy="5222543"/>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0000"/>
            </a:pPr>
            <a:r>
              <a:rPr lang="fr-BE" sz="1900" dirty="0">
                <a:solidFill>
                  <a:schemeClr val="accent1"/>
                </a:solidFill>
              </a:rPr>
              <a:t>Pour décider de l’octroi du CQ, le jury tient compte:</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épreuves de qualification (source principale)</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d’autres éléments du parcours qualifiant:</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observation des stages</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travaux réalisés par l’élève</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évaluations formatives</a:t>
            </a:r>
          </a:p>
          <a:p>
            <a:pPr marL="960120" lvl="1" indent="-342900">
              <a:lnSpc>
                <a:spcPct val="90000"/>
              </a:lnSpc>
              <a:spcAft>
                <a:spcPts val="600"/>
              </a:spcAft>
              <a:buClr>
                <a:schemeClr val="accent1"/>
              </a:buClr>
              <a:buSzPct val="80000"/>
              <a:buFont typeface="Wingdings" panose="05000000000000000000" pitchFamily="2" charset="2"/>
              <a:buChar char="v"/>
            </a:pPr>
            <a:r>
              <a:rPr lang="fr-BE" sz="1900" dirty="0">
                <a:solidFill>
                  <a:schemeClr val="accent1"/>
                </a:solidFill>
              </a:rPr>
              <a:t>…</a:t>
            </a:r>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4097377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330756" y="873457"/>
            <a:ext cx="2454782" cy="5222543"/>
          </a:xfrm>
        </p:spPr>
        <p:txBody>
          <a:bodyPr vert="horz" lIns="91440" tIns="45720" rIns="91440" bIns="45720" rtlCol="0" anchor="ctr">
            <a:normAutofit/>
          </a:bodyPr>
          <a:lstStyle/>
          <a:p>
            <a:pPr defTabSz="914400"/>
            <a:r>
              <a:rPr lang="en-US" sz="3200" dirty="0">
                <a:solidFill>
                  <a:srgbClr val="FFFFFF"/>
                </a:solidFill>
              </a:rPr>
              <a:t>Le Portfolio</a:t>
            </a:r>
          </a:p>
        </p:txBody>
      </p:sp>
      <p:sp>
        <p:nvSpPr>
          <p:cNvPr id="5" name="ZoneTexte 4"/>
          <p:cNvSpPr txBox="1"/>
          <p:nvPr/>
        </p:nvSpPr>
        <p:spPr>
          <a:xfrm>
            <a:off x="3746310" y="873457"/>
            <a:ext cx="5066934" cy="5222543"/>
          </a:xfrm>
          <a:prstGeom prst="rect">
            <a:avLst/>
          </a:prstGeom>
        </p:spPr>
        <p:txBody>
          <a:bodyPr vert="horz" lIns="91440" tIns="45720" rIns="91440" bIns="45720" rtlCol="0" anchor="ctr">
            <a:normAutofit/>
          </a:bodyPr>
          <a:lstStyle/>
          <a:p>
            <a:pPr>
              <a:lnSpc>
                <a:spcPct val="90000"/>
              </a:lnSpc>
              <a:spcAft>
                <a:spcPts val="600"/>
              </a:spcAft>
              <a:buClr>
                <a:schemeClr val="accent1"/>
              </a:buClr>
              <a:buSzPct val="80000"/>
            </a:pPr>
            <a:r>
              <a:rPr lang="fr-BE" sz="1900" dirty="0">
                <a:solidFill>
                  <a:schemeClr val="accent1"/>
                </a:solidFill>
              </a:rPr>
              <a:t>Permet de garder des traces des apprentissages. </a:t>
            </a:r>
          </a:p>
          <a:p>
            <a:pPr>
              <a:lnSpc>
                <a:spcPct val="90000"/>
              </a:lnSpc>
              <a:spcAft>
                <a:spcPts val="600"/>
              </a:spcAft>
              <a:buClr>
                <a:schemeClr val="accent1"/>
              </a:buClr>
              <a:buSzPct val="80000"/>
            </a:pPr>
            <a:r>
              <a:rPr lang="fr-BE" sz="1900" dirty="0">
                <a:solidFill>
                  <a:schemeClr val="accent1"/>
                </a:solidFill>
              </a:rPr>
              <a:t>Il contiendra:</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les traces des épreuves de certification</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informations sur les stages (motivation du choix, lettre de motivation, CV, rapport de stage et évaluation, …)</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des travaux significatifs</a:t>
            </a:r>
          </a:p>
          <a:p>
            <a:pPr marL="342900" indent="-182880">
              <a:lnSpc>
                <a:spcPct val="90000"/>
              </a:lnSpc>
              <a:spcAft>
                <a:spcPts val="600"/>
              </a:spcAft>
              <a:buClr>
                <a:schemeClr val="accent1"/>
              </a:buClr>
              <a:buSzPct val="80000"/>
              <a:buFont typeface="Corbel" pitchFamily="34" charset="0"/>
              <a:buChar char="•"/>
            </a:pPr>
            <a:r>
              <a:rPr lang="fr-BE" sz="1900" dirty="0">
                <a:solidFill>
                  <a:schemeClr val="accent1"/>
                </a:solidFill>
              </a:rPr>
              <a:t>…</a:t>
            </a:r>
          </a:p>
          <a:p>
            <a:pPr lvl="2" indent="-182880">
              <a:lnSpc>
                <a:spcPct val="90000"/>
              </a:lnSpc>
              <a:spcAft>
                <a:spcPts val="600"/>
              </a:spcAft>
              <a:buClr>
                <a:schemeClr val="accent1"/>
              </a:buClr>
              <a:buSzPct val="80000"/>
              <a:buFont typeface="Corbel" pitchFamily="34" charset="0"/>
              <a:buChar char="•"/>
            </a:pPr>
            <a:endParaRPr lang="fr-BE" sz="1900" dirty="0">
              <a:solidFill>
                <a:schemeClr val="accent1"/>
              </a:solidFill>
            </a:endParaRPr>
          </a:p>
          <a:p>
            <a:pPr marL="531495" lvl="2">
              <a:lnSpc>
                <a:spcPct val="90000"/>
              </a:lnSpc>
              <a:spcAft>
                <a:spcPts val="600"/>
              </a:spcAft>
              <a:buClr>
                <a:schemeClr val="accent1"/>
              </a:buClr>
              <a:buSzPct val="80000"/>
            </a:pPr>
            <a:r>
              <a:rPr lang="fr-BE" sz="1900" dirty="0">
                <a:solidFill>
                  <a:schemeClr val="accent1"/>
                </a:solidFill>
              </a:rPr>
              <a:t>Il est mis à la disposition du jury lors des épreuves</a:t>
            </a:r>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
        <p:nvSpPr>
          <p:cNvPr id="6" name="Flèche droite rayée 5"/>
          <p:cNvSpPr/>
          <p:nvPr/>
        </p:nvSpPr>
        <p:spPr>
          <a:xfrm>
            <a:off x="3505931" y="4350642"/>
            <a:ext cx="714895" cy="318377"/>
          </a:xfrm>
          <a:prstGeom prst="stripedRightArrow">
            <a:avLst/>
          </a:prstGeom>
          <a:solidFill>
            <a:schemeClr val="accent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792681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98676" y="873457"/>
            <a:ext cx="2901082" cy="5222543"/>
          </a:xfrm>
        </p:spPr>
        <p:txBody>
          <a:bodyPr vert="horz" lIns="91440" tIns="45720" rIns="91440" bIns="45720" rtlCol="0" anchor="ctr">
            <a:normAutofit/>
          </a:bodyPr>
          <a:lstStyle/>
          <a:p>
            <a:pPr defTabSz="914400"/>
            <a:r>
              <a:rPr lang="en-US" sz="3200" dirty="0">
                <a:solidFill>
                  <a:srgbClr val="FFFFFF"/>
                </a:solidFill>
              </a:rPr>
              <a:t>Le Dossier </a:t>
            </a:r>
            <a:r>
              <a:rPr lang="fr-BE" sz="3200" dirty="0">
                <a:solidFill>
                  <a:srgbClr val="FFFFFF"/>
                </a:solidFill>
              </a:rPr>
              <a:t>d’apprentissage</a:t>
            </a:r>
          </a:p>
        </p:txBody>
      </p:sp>
      <p:sp>
        <p:nvSpPr>
          <p:cNvPr id="5" name="ZoneTexte 4"/>
          <p:cNvSpPr txBox="1"/>
          <p:nvPr/>
        </p:nvSpPr>
        <p:spPr>
          <a:xfrm>
            <a:off x="3361571" y="873457"/>
            <a:ext cx="5446929" cy="5222543"/>
          </a:xfrm>
          <a:prstGeom prst="rect">
            <a:avLst/>
          </a:prstGeom>
        </p:spPr>
        <p:txBody>
          <a:bodyPr vert="horz" lIns="91440" tIns="45720" rIns="91440" bIns="45720" rtlCol="0" anchor="ctr">
            <a:normAutofit/>
          </a:bodyPr>
          <a:lstStyle/>
          <a:p>
            <a:pPr marL="160020" marR="186272" lvl="0" fontAlgn="auto">
              <a:lnSpc>
                <a:spcPct val="90000"/>
              </a:lnSpc>
              <a:spcBef>
                <a:spcPts val="105"/>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Un dossier d'apprentissage accompagne l'élève durant son parcours d’enseignement qualifiant.</a:t>
            </a:r>
          </a:p>
          <a:p>
            <a:pPr marL="342900" marR="5422" lvl="0" indent="-182880" fontAlgn="auto">
              <a:lnSpc>
                <a:spcPct val="90000"/>
              </a:lnSpc>
              <a:spcBef>
                <a:spcPts val="800"/>
              </a:spcBef>
              <a:spcAft>
                <a:spcPts val="600"/>
              </a:spcAft>
              <a:buClr>
                <a:schemeClr val="accent1"/>
              </a:buClr>
              <a:buSzPct val="80000"/>
              <a:buFont typeface="Corbel" pitchFamily="34" charset="0"/>
              <a:buChar char="•"/>
              <a:tabLst/>
              <a:defRPr sz="1800" b="0" i="0" u="none" strike="noStrike" kern="0" cap="none" spc="0" baseline="0">
                <a:solidFill>
                  <a:srgbClr val="000000"/>
                </a:solidFill>
                <a:uFillTx/>
              </a:defRPr>
            </a:pPr>
            <a:r>
              <a:rPr lang="fr-FR" sz="1900" dirty="0">
                <a:solidFill>
                  <a:schemeClr val="accent1"/>
                </a:solidFill>
              </a:rPr>
              <a:t>Il est expliqué et communiqué par l’école à l'élève en début de 4</a:t>
            </a:r>
            <a:r>
              <a:rPr lang="fr-FR" sz="1900" baseline="30000" dirty="0">
                <a:solidFill>
                  <a:schemeClr val="accent1"/>
                </a:solidFill>
              </a:rPr>
              <a:t>e</a:t>
            </a:r>
            <a:r>
              <a:rPr lang="fr-FR" sz="1900" dirty="0">
                <a:solidFill>
                  <a:schemeClr val="accent1"/>
                </a:solidFill>
              </a:rPr>
              <a:t>   </a:t>
            </a:r>
          </a:p>
          <a:p>
            <a:pPr marL="342900" marR="5422" lvl="0" indent="-182880" fontAlgn="auto">
              <a:lnSpc>
                <a:spcPct val="90000"/>
              </a:lnSpc>
              <a:spcBef>
                <a:spcPts val="800"/>
              </a:spcBef>
              <a:spcAft>
                <a:spcPts val="600"/>
              </a:spcAft>
              <a:buClr>
                <a:schemeClr val="accent1"/>
              </a:buClr>
              <a:buSzPct val="80000"/>
              <a:buFont typeface="Corbel" pitchFamily="34" charset="0"/>
              <a:buChar char="•"/>
              <a:tabLst/>
              <a:defRPr sz="1800" b="0" i="0" u="none" strike="noStrike" kern="0" cap="none" spc="0" baseline="0">
                <a:solidFill>
                  <a:srgbClr val="000000"/>
                </a:solidFill>
                <a:uFillTx/>
              </a:defRPr>
            </a:pPr>
            <a:r>
              <a:rPr lang="fr-FR" sz="1900" dirty="0">
                <a:solidFill>
                  <a:schemeClr val="accent1"/>
                </a:solidFill>
              </a:rPr>
              <a:t>Il est alimenté par l’école et l’élève tout au long des 4</a:t>
            </a:r>
            <a:r>
              <a:rPr lang="fr-FR" sz="1900" baseline="30000" dirty="0">
                <a:solidFill>
                  <a:schemeClr val="accent1"/>
                </a:solidFill>
              </a:rPr>
              <a:t>e</a:t>
            </a:r>
            <a:r>
              <a:rPr lang="fr-FR" sz="1900" dirty="0">
                <a:solidFill>
                  <a:schemeClr val="accent1"/>
                </a:solidFill>
              </a:rPr>
              <a:t> , 5</a:t>
            </a:r>
            <a:r>
              <a:rPr lang="fr-FR" sz="1900" baseline="30000" dirty="0">
                <a:solidFill>
                  <a:schemeClr val="accent1"/>
                </a:solidFill>
              </a:rPr>
              <a:t>e</a:t>
            </a:r>
            <a:r>
              <a:rPr lang="fr-FR" sz="1900" dirty="0">
                <a:solidFill>
                  <a:schemeClr val="accent1"/>
                </a:solidFill>
              </a:rPr>
              <a:t>  et 6</a:t>
            </a:r>
            <a:r>
              <a:rPr lang="fr-FR" sz="1900" baseline="30000" dirty="0">
                <a:solidFill>
                  <a:schemeClr val="accent1"/>
                </a:solidFill>
              </a:rPr>
              <a:t>e</a:t>
            </a:r>
            <a:r>
              <a:rPr lang="fr-FR" sz="1900" dirty="0">
                <a:solidFill>
                  <a:schemeClr val="accent1"/>
                </a:solidFill>
              </a:rPr>
              <a:t>  années</a:t>
            </a:r>
          </a:p>
          <a:p>
            <a:pPr marL="160020" marR="5422" lvl="0" fontAlgn="auto">
              <a:lnSpc>
                <a:spcPct val="90000"/>
              </a:lnSpc>
              <a:spcBef>
                <a:spcPts val="800"/>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En cas de changement d’école, l’école d’origine transmet le dossier d’apprentissage de l’élève à l’école dans laquelle il est inscrit</a:t>
            </a:r>
          </a:p>
          <a:p>
            <a:pPr marL="160020" marR="1210427" lvl="0" fontAlgn="auto">
              <a:lnSpc>
                <a:spcPct val="90000"/>
              </a:lnSpc>
              <a:spcBef>
                <a:spcPts val="800"/>
              </a:spcBef>
              <a:spcAft>
                <a:spcPts val="600"/>
              </a:spcAft>
              <a:buClr>
                <a:schemeClr val="accent1"/>
              </a:buClr>
              <a:buSzPct val="80000"/>
              <a:tabLst/>
              <a:defRPr sz="1800" b="0" i="0" u="none" strike="noStrike" kern="0" cap="none" spc="0" baseline="0">
                <a:solidFill>
                  <a:srgbClr val="000000"/>
                </a:solidFill>
                <a:uFillTx/>
              </a:defRPr>
            </a:pPr>
            <a:r>
              <a:rPr lang="fr-FR" sz="1900" dirty="0">
                <a:solidFill>
                  <a:schemeClr val="accent1"/>
                </a:solidFill>
              </a:rPr>
              <a:t>Un canevas sera imposé aux écoles à partir de la rentrée 2024-2025</a:t>
            </a:r>
          </a:p>
          <a:p>
            <a:pPr marL="342900" indent="-182880">
              <a:lnSpc>
                <a:spcPct val="90000"/>
              </a:lnSpc>
              <a:spcAft>
                <a:spcPts val="600"/>
              </a:spcAft>
              <a:buClr>
                <a:schemeClr val="accent1"/>
              </a:buClr>
              <a:buSzPct val="80000"/>
              <a:buFont typeface="Corbel" pitchFamily="34" charset="0"/>
              <a:buChar char="•"/>
            </a:pPr>
            <a:endParaRPr lang="fr-BE" sz="1900"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17259851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16294"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p:cNvSpPr>
            <a:spLocks noGrp="1"/>
          </p:cNvSpPr>
          <p:nvPr>
            <p:ph type="title"/>
          </p:nvPr>
        </p:nvSpPr>
        <p:spPr>
          <a:xfrm>
            <a:off x="98676" y="873457"/>
            <a:ext cx="2901082" cy="5222543"/>
          </a:xfrm>
        </p:spPr>
        <p:txBody>
          <a:bodyPr vert="horz" lIns="91440" tIns="45720" rIns="91440" bIns="45720" rtlCol="0" anchor="ctr">
            <a:normAutofit/>
          </a:bodyPr>
          <a:lstStyle/>
          <a:p>
            <a:pPr defTabSz="914400"/>
            <a:r>
              <a:rPr lang="fr-BE" sz="3200" dirty="0">
                <a:solidFill>
                  <a:srgbClr val="FFFFFF"/>
                </a:solidFill>
              </a:rPr>
              <a:t>Contenu</a:t>
            </a:r>
            <a:r>
              <a:rPr lang="en-US" sz="3200" dirty="0">
                <a:solidFill>
                  <a:srgbClr val="FFFFFF"/>
                </a:solidFill>
              </a:rPr>
              <a:t> du dossier </a:t>
            </a:r>
            <a:r>
              <a:rPr lang="fr-BE" sz="3200" dirty="0">
                <a:solidFill>
                  <a:srgbClr val="FFFFFF"/>
                </a:solidFill>
              </a:rPr>
              <a:t>d’apprentissage</a:t>
            </a:r>
          </a:p>
        </p:txBody>
      </p:sp>
      <p:sp>
        <p:nvSpPr>
          <p:cNvPr id="4" name="ZoneTexte 3">
            <a:extLst>
              <a:ext uri="{FF2B5EF4-FFF2-40B4-BE49-F238E27FC236}">
                <a16:creationId xmlns:a16="http://schemas.microsoft.com/office/drawing/2014/main" id="{C1AE596D-FB14-60B1-4656-53DA8C9D83F3}"/>
              </a:ext>
            </a:extLst>
          </p:cNvPr>
          <p:cNvSpPr txBox="1"/>
          <p:nvPr/>
        </p:nvSpPr>
        <p:spPr>
          <a:xfrm>
            <a:off x="3289649" y="1229920"/>
            <a:ext cx="5499116" cy="3673313"/>
          </a:xfrm>
          <a:prstGeom prst="rect">
            <a:avLst/>
          </a:prstGeom>
          <a:noFill/>
        </p:spPr>
        <p:txBody>
          <a:bodyPr wrap="square">
            <a:spAutoFit/>
          </a:bodyPr>
          <a:lstStyle/>
          <a:p>
            <a:pPr marL="269875" marR="0" indent="-239713">
              <a:lnSpc>
                <a:spcPct val="90000"/>
              </a:lnSpc>
              <a:spcBef>
                <a:spcPts val="77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Objectifs de la formation commune et de la formation qualifiante;</a:t>
            </a:r>
          </a:p>
          <a:p>
            <a:pPr marL="269875" marR="10158" indent="-241300">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Unités de qualification et modalités et la périodicité des  épreuves de qualification;</a:t>
            </a:r>
          </a:p>
          <a:p>
            <a:pPr marL="269875" marR="5422" indent="-269875">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Au terme de chaque année scolaire, rapport de compétences est établi par le Conseil de classe. </a:t>
            </a:r>
          </a:p>
          <a:p>
            <a:pPr marL="269875" marR="0" indent="-269875">
              <a:lnSpc>
                <a:spcPct val="90000"/>
              </a:lnSpc>
              <a:spcBef>
                <a:spcPts val="0"/>
              </a:spcBef>
              <a:spcAft>
                <a:spcPts val="600"/>
              </a:spcAft>
              <a:buClr>
                <a:schemeClr val="accent1"/>
              </a:buClr>
              <a:buSzPct val="80000"/>
              <a:buFont typeface="Arial" panose="020B0604020202020204" pitchFamily="34" charset="0"/>
              <a:buChar char="•"/>
              <a:defRPr sz="1800" b="0" i="0" u="none" strike="noStrike" kern="0" cap="none" spc="0" baseline="0">
                <a:solidFill>
                  <a:srgbClr val="000000"/>
                </a:solidFill>
                <a:uFillTx/>
              </a:defRPr>
            </a:pPr>
            <a:r>
              <a:rPr lang="fr-FR" sz="1900" kern="0" dirty="0">
                <a:solidFill>
                  <a:schemeClr val="accent1"/>
                </a:solidFill>
              </a:rPr>
              <a:t>Le cas échéant, programme spécifique de soutien aux apprentissages (PSSA).</a:t>
            </a:r>
          </a:p>
          <a:p>
            <a:pPr marL="13551" marR="9482" indent="0">
              <a:lnSpc>
                <a:spcPct val="90000"/>
              </a:lnSpc>
              <a:spcBef>
                <a:spcPts val="855"/>
              </a:spcBef>
              <a:spcAft>
                <a:spcPts val="600"/>
              </a:spcAft>
              <a:buClr>
                <a:schemeClr val="accent1"/>
              </a:buClr>
              <a:buSzPct val="80000"/>
              <a:buNone/>
              <a:defRPr sz="1800" b="0" i="0" u="none" strike="noStrike" kern="0" cap="none" spc="0" baseline="0">
                <a:solidFill>
                  <a:srgbClr val="000000"/>
                </a:solidFill>
                <a:uFillTx/>
              </a:defRPr>
            </a:pPr>
            <a:r>
              <a:rPr lang="fr-FR" sz="1900" kern="0" dirty="0">
                <a:solidFill>
                  <a:schemeClr val="accent1"/>
                </a:solidFill>
              </a:rPr>
              <a:t>Au début de la 7e année, l’école communique un nouveau dossier d’apprentissage à l’élève qui poursuit sa scolarité en vue d’obtenir un CQ supplémentaire.</a:t>
            </a:r>
          </a:p>
        </p:txBody>
      </p:sp>
    </p:spTree>
    <p:extLst>
      <p:ext uri="{BB962C8B-B14F-4D97-AF65-F5344CB8AC3E}">
        <p14:creationId xmlns:p14="http://schemas.microsoft.com/office/powerpoint/2010/main" val="1067781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964" y="615142"/>
            <a:ext cx="8183880" cy="638770"/>
          </a:xfrm>
        </p:spPr>
        <p:txBody>
          <a:bodyPr>
            <a:normAutofit/>
          </a:bodyPr>
          <a:lstStyle/>
          <a:p>
            <a:r>
              <a:rPr lang="fr-BE" sz="3800" dirty="0"/>
              <a:t>CQ et CESS (ou CE6P)</a:t>
            </a:r>
          </a:p>
        </p:txBody>
      </p:sp>
      <p:graphicFrame>
        <p:nvGraphicFramePr>
          <p:cNvPr id="4" name="Diagramme 3"/>
          <p:cNvGraphicFramePr/>
          <p:nvPr>
            <p:extLst>
              <p:ext uri="{D42A27DB-BD31-4B8C-83A1-F6EECF244321}">
                <p14:modId xmlns:p14="http://schemas.microsoft.com/office/powerpoint/2010/main" val="3603641562"/>
              </p:ext>
            </p:extLst>
          </p:nvPr>
        </p:nvGraphicFramePr>
        <p:xfrm>
          <a:off x="1113905" y="1454727"/>
          <a:ext cx="4530437" cy="407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934" y="3636815"/>
            <a:ext cx="2156177" cy="2156177"/>
          </a:xfrm>
          <a:prstGeom prst="rect">
            <a:avLst/>
          </a:prstGeom>
        </p:spPr>
      </p:pic>
    </p:spTree>
    <p:extLst>
      <p:ext uri="{BB962C8B-B14F-4D97-AF65-F5344CB8AC3E}">
        <p14:creationId xmlns:p14="http://schemas.microsoft.com/office/powerpoint/2010/main" val="31999561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3380659794"/>
              </p:ext>
            </p:extLst>
          </p:nvPr>
        </p:nvGraphicFramePr>
        <p:xfrm>
          <a:off x="4771505" y="1238597"/>
          <a:ext cx="4372495" cy="407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p:cNvGraphicFramePr/>
          <p:nvPr>
            <p:extLst>
              <p:ext uri="{D42A27DB-BD31-4B8C-83A1-F6EECF244321}">
                <p14:modId xmlns:p14="http://schemas.microsoft.com/office/powerpoint/2010/main" val="1919083972"/>
              </p:ext>
            </p:extLst>
          </p:nvPr>
        </p:nvGraphicFramePr>
        <p:xfrm>
          <a:off x="243839" y="1238597"/>
          <a:ext cx="4372495" cy="40732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ZoneTexte 3"/>
          <p:cNvSpPr txBox="1"/>
          <p:nvPr/>
        </p:nvSpPr>
        <p:spPr>
          <a:xfrm>
            <a:off x="704985" y="480354"/>
            <a:ext cx="26034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dirty="0">
                <a:ln w="0"/>
                <a:solidFill>
                  <a:schemeClr val="accent1"/>
                </a:solidFill>
                <a:effectLst>
                  <a:outerShdw blurRad="38100" dist="25400" dir="5400000" algn="ctr" rotWithShape="0">
                    <a:srgbClr val="6E747A">
                      <a:alpha val="43000"/>
                    </a:srgbClr>
                  </a:outerShdw>
                </a:effectLst>
              </a:rPr>
              <a:t>Situation</a:t>
            </a:r>
            <a:r>
              <a:rPr lang="fr-BE"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fr-BE" dirty="0">
                <a:ln w="0"/>
                <a:solidFill>
                  <a:schemeClr val="accent1"/>
                </a:solidFill>
                <a:effectLst>
                  <a:outerShdw blurRad="38100" dist="25400" dir="5400000" algn="ctr" rotWithShape="0">
                    <a:srgbClr val="6E747A">
                      <a:alpha val="43000"/>
                    </a:srgbClr>
                  </a:outerShdw>
                </a:effectLst>
              </a:rPr>
              <a:t>fréquente</a:t>
            </a:r>
            <a:endParaRPr lang="fr-BE"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ZoneTexte 9"/>
          <p:cNvSpPr txBox="1"/>
          <p:nvPr/>
        </p:nvSpPr>
        <p:spPr>
          <a:xfrm>
            <a:off x="4725076" y="480354"/>
            <a:ext cx="256745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dirty="0">
                <a:ln w="0"/>
                <a:solidFill>
                  <a:schemeClr val="accent1"/>
                </a:solidFill>
                <a:effectLst>
                  <a:outerShdw blurRad="38100" dist="25400" dir="5400000" algn="ctr" rotWithShape="0">
                    <a:srgbClr val="6E747A">
                      <a:alpha val="43000"/>
                    </a:srgbClr>
                  </a:outerShdw>
                </a:effectLst>
              </a:rPr>
              <a:t>Situation rare</a:t>
            </a:r>
          </a:p>
        </p:txBody>
      </p:sp>
      <p:sp>
        <p:nvSpPr>
          <p:cNvPr id="2" name="ZoneTexte 1">
            <a:extLst>
              <a:ext uri="{FF2B5EF4-FFF2-40B4-BE49-F238E27FC236}">
                <a16:creationId xmlns:a16="http://schemas.microsoft.com/office/drawing/2014/main" id="{66C6CBE4-31FF-464E-84F4-0F697D9E8907}"/>
              </a:ext>
            </a:extLst>
          </p:cNvPr>
          <p:cNvSpPr txBox="1"/>
          <p:nvPr/>
        </p:nvSpPr>
        <p:spPr>
          <a:xfrm>
            <a:off x="4616333" y="5799909"/>
            <a:ext cx="4388329" cy="338554"/>
          </a:xfrm>
          <a:prstGeom prst="rect">
            <a:avLst/>
          </a:prstGeom>
          <a:noFill/>
        </p:spPr>
        <p:txBody>
          <a:bodyPr wrap="square" rtlCol="0">
            <a:spAutoFit/>
          </a:bodyPr>
          <a:lstStyle/>
          <a:p>
            <a:r>
              <a:rPr lang="fr-BE" sz="1600" dirty="0">
                <a:solidFill>
                  <a:schemeClr val="accent1"/>
                </a:solidFill>
              </a:rPr>
              <a:t>I</a:t>
            </a:r>
            <a:r>
              <a:rPr lang="fr-FR" sz="1600" dirty="0">
                <a:solidFill>
                  <a:schemeClr val="accent1"/>
                </a:solidFill>
              </a:rPr>
              <a:t>l doit représenter ses épreuves s’il double</a:t>
            </a:r>
            <a:r>
              <a:rPr lang="fr-FR" sz="1600" dirty="0">
                <a:solidFill>
                  <a:srgbClr val="FFFF00"/>
                </a:solidFill>
              </a:rPr>
              <a:t>.</a:t>
            </a:r>
          </a:p>
        </p:txBody>
      </p:sp>
    </p:spTree>
    <p:extLst>
      <p:ext uri="{BB962C8B-B14F-4D97-AF65-F5344CB8AC3E}">
        <p14:creationId xmlns:p14="http://schemas.microsoft.com/office/powerpoint/2010/main" val="1491172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021" y="646315"/>
            <a:ext cx="3549535" cy="1143000"/>
          </a:xfrm>
        </p:spPr>
        <p:txBody>
          <a:bodyPr/>
          <a:lstStyle/>
          <a:p>
            <a:pPr algn="l"/>
            <a:r>
              <a:rPr lang="fr-BE" dirty="0"/>
              <a:t>Contexte</a:t>
            </a:r>
          </a:p>
        </p:txBody>
      </p:sp>
      <p:sp>
        <p:nvSpPr>
          <p:cNvPr id="6" name="ZoneTexte 5"/>
          <p:cNvSpPr txBox="1"/>
          <p:nvPr/>
        </p:nvSpPr>
        <p:spPr>
          <a:xfrm>
            <a:off x="679837" y="2011680"/>
            <a:ext cx="7799145" cy="3231654"/>
          </a:xfrm>
          <a:prstGeom prst="rect">
            <a:avLst/>
          </a:prstGeom>
          <a:noFill/>
        </p:spPr>
        <p:txBody>
          <a:bodyPr wrap="square" rtlCol="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dirty="0">
                <a:solidFill>
                  <a:schemeClr val="accent1"/>
                </a:solidFill>
              </a:rPr>
              <a:t>Un élève sur deux dans le secondaire (2e et 3e degrés) est dans l’enseignement qualifiant ; cela représente un enjeu énorme pour notre système éducatif</a:t>
            </a:r>
          </a:p>
          <a:p>
            <a:pPr marL="342900" indent="-342900">
              <a:buClr>
                <a:srgbClr val="21784E"/>
              </a:buClr>
              <a:buFont typeface="Wingdings" panose="05000000000000000000" pitchFamily="2" charset="2"/>
              <a:buChar char="v"/>
            </a:pPr>
            <a:endParaRPr lang="fr-BE" sz="2400" dirty="0">
              <a:solidFill>
                <a:schemeClr val="accent1"/>
              </a:solidFill>
            </a:endParaRPr>
          </a:p>
          <a:p>
            <a:pPr marL="1255713">
              <a:buClr>
                <a:srgbClr val="21784E"/>
              </a:buClr>
            </a:pPr>
            <a:r>
              <a:rPr lang="fr-BE" sz="2400" dirty="0">
                <a:solidFill>
                  <a:schemeClr val="accent1"/>
                </a:solidFill>
              </a:rPr>
              <a:t>Souhait de conférer une valeur accrue à la certification du parcours professionnalisant</a:t>
            </a:r>
          </a:p>
          <a:p>
            <a:pPr marL="342900" indent="-342900">
              <a:buClr>
                <a:srgbClr val="21784E"/>
              </a:buClr>
              <a:buFont typeface="Wingdings" panose="05000000000000000000" pitchFamily="2" charset="2"/>
              <a:buChar char="v"/>
            </a:pPr>
            <a:endParaRPr lang="fr-BE" sz="2400" dirty="0">
              <a:solidFill>
                <a:srgbClr val="34473D"/>
              </a:solidFill>
            </a:endParaRPr>
          </a:p>
          <a:p>
            <a:pPr marL="285750" indent="-285750">
              <a:buFont typeface="Wingdings" panose="05000000000000000000" pitchFamily="2" charset="2"/>
              <a:buChar char="v"/>
            </a:pPr>
            <a:endParaRPr lang="fr-BE" dirty="0"/>
          </a:p>
          <a:p>
            <a:pPr marL="285750" indent="-285750">
              <a:buFont typeface="Wingdings" panose="05000000000000000000" pitchFamily="2" charset="2"/>
              <a:buChar char="v"/>
            </a:pPr>
            <a:endParaRPr lang="fr-BE" dirty="0"/>
          </a:p>
        </p:txBody>
      </p:sp>
      <p:sp>
        <p:nvSpPr>
          <p:cNvPr id="8" name="Flèche droite rayée 7"/>
          <p:cNvSpPr/>
          <p:nvPr/>
        </p:nvSpPr>
        <p:spPr>
          <a:xfrm>
            <a:off x="1088967" y="3599410"/>
            <a:ext cx="714895" cy="31837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99207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solidFill>
                  <a:srgbClr val="FFFFFF"/>
                </a:solidFill>
              </a:rPr>
              <a:t>CQ et CESS</a:t>
            </a:r>
          </a:p>
        </p:txBody>
      </p:sp>
      <p:sp useBgFill="1">
        <p:nvSpPr>
          <p:cNvPr id="15" name="Rectangle 14">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p:cNvSpPr txBox="1"/>
          <p:nvPr/>
        </p:nvSpPr>
        <p:spPr>
          <a:xfrm>
            <a:off x="857250" y="2852530"/>
            <a:ext cx="7404653" cy="3243469"/>
          </a:xfrm>
          <a:prstGeom prst="rect">
            <a:avLst/>
          </a:prstGeom>
        </p:spPr>
        <p:txBody>
          <a:bodyPr vert="horz" lIns="91440" tIns="45720" rIns="91440" bIns="45720" rtlCol="0">
            <a:normAutofit fontScale="92500" lnSpcReduction="10000"/>
          </a:bodyPr>
          <a:lstStyle/>
          <a:p>
            <a:pPr>
              <a:lnSpc>
                <a:spcPct val="150000"/>
              </a:lnSpc>
              <a:spcAft>
                <a:spcPts val="600"/>
              </a:spcAft>
              <a:buClr>
                <a:schemeClr val="accent1"/>
              </a:buClr>
              <a:buSzPct val="80000"/>
            </a:pPr>
            <a:r>
              <a:rPr lang="fr-BE" dirty="0">
                <a:solidFill>
                  <a:schemeClr val="accent1"/>
                </a:solidFill>
              </a:rPr>
              <a:t>« </a:t>
            </a:r>
            <a:r>
              <a:rPr lang="fr-BE" i="1" dirty="0">
                <a:solidFill>
                  <a:schemeClr val="accent1"/>
                </a:solidFill>
              </a:rPr>
              <a:t>Si les épreuves de qualification ne portent que sur une partie de certains cours, la certification des savoirs et compétences qui n’auraient pas été évalués dans le schéma de passation peut s’effectuer par le biais d’une éventuelle épreuve disciplinaire complémentaire pour rencontrer le niveau des études fixé par les programmes. Le cas échéant, cette épreuve n’interviendra pas pour l’obtention du CQ, mais pourra être prise en considération pour l’octroi du CESS </a:t>
            </a:r>
            <a:r>
              <a:rPr lang="fr-BE" dirty="0">
                <a:solidFill>
                  <a:schemeClr val="accent1"/>
                </a:solidFill>
              </a:rPr>
              <a:t>»</a:t>
            </a:r>
          </a:p>
          <a:p>
            <a:pPr>
              <a:lnSpc>
                <a:spcPct val="90000"/>
              </a:lnSpc>
              <a:spcAft>
                <a:spcPts val="600"/>
              </a:spcAft>
              <a:buClr>
                <a:schemeClr val="accent1"/>
              </a:buClr>
              <a:buSzPct val="80000"/>
            </a:pPr>
            <a:endParaRPr lang="fr-BE" dirty="0">
              <a:solidFill>
                <a:schemeClr val="accent1"/>
              </a:solidFill>
            </a:endParaRPr>
          </a:p>
          <a:p>
            <a:pPr>
              <a:lnSpc>
                <a:spcPct val="90000"/>
              </a:lnSpc>
              <a:spcAft>
                <a:spcPts val="600"/>
              </a:spcAft>
              <a:buClr>
                <a:schemeClr val="accent1"/>
              </a:buClr>
              <a:buSzPct val="80000"/>
            </a:pPr>
            <a:endParaRPr lang="fr-BE" dirty="0">
              <a:solidFill>
                <a:schemeClr val="accent1"/>
              </a:solidFill>
            </a:endParaRPr>
          </a:p>
          <a:p>
            <a:pPr>
              <a:lnSpc>
                <a:spcPct val="90000"/>
              </a:lnSpc>
              <a:spcAft>
                <a:spcPts val="600"/>
              </a:spcAft>
              <a:buClr>
                <a:schemeClr val="accent1"/>
              </a:buClr>
              <a:buSzPct val="80000"/>
            </a:pPr>
            <a:r>
              <a:rPr lang="fr-BE" dirty="0">
                <a:solidFill>
                  <a:schemeClr val="accent1"/>
                </a:solidFill>
              </a:rPr>
              <a:t>Note Certificat de qualification │ Février 2013</a:t>
            </a:r>
          </a:p>
        </p:txBody>
      </p:sp>
    </p:spTree>
    <p:extLst>
      <p:ext uri="{BB962C8B-B14F-4D97-AF65-F5344CB8AC3E}">
        <p14:creationId xmlns:p14="http://schemas.microsoft.com/office/powerpoint/2010/main" val="689529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586" y="1016999"/>
            <a:ext cx="8183880" cy="1051560"/>
          </a:xfrm>
        </p:spPr>
        <p:txBody>
          <a:bodyPr>
            <a:noAutofit/>
          </a:bodyPr>
          <a:lstStyle/>
          <a:p>
            <a:r>
              <a:rPr lang="fr-BE" sz="3800" dirty="0"/>
              <a:t>Marche à suivre pour réaliser le schéma de passation</a:t>
            </a:r>
          </a:p>
        </p:txBody>
      </p:sp>
      <p:pic>
        <p:nvPicPr>
          <p:cNvPr id="12290" name="Picture 2" descr="https://pascalelafraise.files.wordpress.com/2012/11/bonhomme-sur-montagne-livres-x258-red90.jpg?w=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392" y="2289136"/>
            <a:ext cx="2805338" cy="302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124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83040" y="1477144"/>
            <a:ext cx="7799145" cy="3533147"/>
          </a:xfrm>
          <a:prstGeom prst="rect">
            <a:avLst/>
          </a:prstGeom>
          <a:noFill/>
        </p:spPr>
        <p:txBody>
          <a:bodyPr wrap="square" rtlCol="0">
            <a:spAutoFit/>
          </a:bodyPr>
          <a:lstStyle/>
          <a:p>
            <a:pPr marL="342900" indent="-342900">
              <a:lnSpc>
                <a:spcPts val="3000"/>
              </a:lnSpc>
              <a:buClr>
                <a:schemeClr val="accent1"/>
              </a:buClr>
              <a:buFont typeface="Arial" panose="020B0604020202020204" pitchFamily="34" charset="0"/>
              <a:buChar char="•"/>
            </a:pPr>
            <a:r>
              <a:rPr lang="fr-BE" sz="2200" dirty="0">
                <a:solidFill>
                  <a:schemeClr val="accent1"/>
                </a:solidFill>
              </a:rPr>
              <a:t>Imaginer, pour chaque EAC, une SIPS</a:t>
            </a:r>
          </a:p>
          <a:p>
            <a:pPr marL="342900" indent="-342900">
              <a:lnSpc>
                <a:spcPts val="3000"/>
              </a:lnSpc>
              <a:buClr>
                <a:schemeClr val="accent1"/>
              </a:buClr>
              <a:buFont typeface="Arial" panose="020B0604020202020204" pitchFamily="34" charset="0"/>
              <a:buChar char="•"/>
            </a:pPr>
            <a:r>
              <a:rPr lang="fr-BE" sz="2200" dirty="0">
                <a:solidFill>
                  <a:schemeClr val="accent1"/>
                </a:solidFill>
              </a:rPr>
              <a:t>S’assurer que les SIPS couvrent bien toutes les compétences terminales du profil de formation</a:t>
            </a:r>
          </a:p>
          <a:p>
            <a:pPr marL="342900" indent="-342900">
              <a:lnSpc>
                <a:spcPts val="3000"/>
              </a:lnSpc>
              <a:buClr>
                <a:schemeClr val="accent1"/>
              </a:buClr>
              <a:buFont typeface="Arial" panose="020B0604020202020204" pitchFamily="34" charset="0"/>
              <a:buChar char="•"/>
            </a:pPr>
            <a:r>
              <a:rPr lang="fr-BE" sz="2200" dirty="0">
                <a:solidFill>
                  <a:schemeClr val="accent1"/>
                </a:solidFill>
              </a:rPr>
              <a:t>Fixer les échéances liées à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Rédiger dans les détails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Rédiger dans les détails l’évaluation </a:t>
            </a:r>
            <a:r>
              <a:rPr lang="fr-BE" sz="2200" dirty="0" err="1">
                <a:solidFill>
                  <a:schemeClr val="accent1"/>
                </a:solidFill>
              </a:rPr>
              <a:t>critériée</a:t>
            </a:r>
            <a:r>
              <a:rPr lang="fr-BE" sz="2200" dirty="0">
                <a:solidFill>
                  <a:schemeClr val="accent1"/>
                </a:solidFill>
              </a:rPr>
              <a:t> de chaque épreuve</a:t>
            </a:r>
          </a:p>
          <a:p>
            <a:pPr marL="342900" indent="-342900">
              <a:lnSpc>
                <a:spcPts val="3000"/>
              </a:lnSpc>
              <a:buClr>
                <a:schemeClr val="accent1"/>
              </a:buClr>
              <a:buFont typeface="Arial" panose="020B0604020202020204" pitchFamily="34" charset="0"/>
              <a:buChar char="•"/>
            </a:pPr>
            <a:r>
              <a:rPr lang="fr-BE" sz="2200" dirty="0">
                <a:solidFill>
                  <a:schemeClr val="accent1"/>
                </a:solidFill>
              </a:rPr>
              <a:t>Organiser les apprentissages en fonction de chaque épreuve et des échéances fixées</a:t>
            </a:r>
          </a:p>
        </p:txBody>
      </p:sp>
    </p:spTree>
    <p:extLst>
      <p:ext uri="{BB962C8B-B14F-4D97-AF65-F5344CB8AC3E}">
        <p14:creationId xmlns:p14="http://schemas.microsoft.com/office/powerpoint/2010/main" val="245632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62458"/>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2485" y="4208424"/>
            <a:ext cx="7475220" cy="1325880"/>
          </a:xfrm>
        </p:spPr>
        <p:txBody>
          <a:bodyPr vert="horz" lIns="91440" tIns="45720" rIns="91440" bIns="45720" rtlCol="0" anchor="b">
            <a:normAutofit/>
          </a:bodyPr>
          <a:lstStyle/>
          <a:p>
            <a:pPr algn="ctr" defTabSz="914400">
              <a:lnSpc>
                <a:spcPct val="85000"/>
              </a:lnSpc>
            </a:pPr>
            <a:r>
              <a:rPr lang="en-US" sz="3600" b="1" cap="all">
                <a:solidFill>
                  <a:srgbClr val="FFFFFF"/>
                </a:solidFill>
              </a:rPr>
              <a:t>Et surtout…</a:t>
            </a:r>
            <a:br>
              <a:rPr lang="en-US" sz="3600" b="1" cap="all">
                <a:solidFill>
                  <a:srgbClr val="FFFFFF"/>
                </a:solidFill>
              </a:rPr>
            </a:br>
            <a:r>
              <a:rPr lang="en-US" sz="3600" b="1" cap="all">
                <a:solidFill>
                  <a:srgbClr val="FFFFFF"/>
                </a:solidFill>
              </a:rPr>
              <a:t>		     Travailler en équipe</a:t>
            </a:r>
          </a:p>
        </p:txBody>
      </p:sp>
      <p:sp>
        <p:nvSpPr>
          <p:cNvPr id="18" name="Rectangle 17">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1"/>
            <a:ext cx="8791575"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29" y="935512"/>
            <a:ext cx="3914521" cy="2613236"/>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308" y="702392"/>
            <a:ext cx="3039863" cy="3047482"/>
          </a:xfrm>
          <a:prstGeom prst="rect">
            <a:avLst/>
          </a:prstGeom>
        </p:spPr>
      </p:pic>
      <p:sp>
        <p:nvSpPr>
          <p:cNvPr id="5" name="Flèche droite rayée 4"/>
          <p:cNvSpPr/>
          <p:nvPr/>
        </p:nvSpPr>
        <p:spPr>
          <a:xfrm>
            <a:off x="4651881" y="2161390"/>
            <a:ext cx="714895" cy="318377"/>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668224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837" y="634614"/>
            <a:ext cx="8183880" cy="1051560"/>
          </a:xfrm>
        </p:spPr>
        <p:txBody>
          <a:bodyPr>
            <a:normAutofit/>
          </a:bodyPr>
          <a:lstStyle/>
          <a:p>
            <a:r>
              <a:rPr lang="fr-BE" sz="3800" dirty="0"/>
              <a:t>Conséquences</a:t>
            </a:r>
          </a:p>
        </p:txBody>
      </p:sp>
      <p:sp>
        <p:nvSpPr>
          <p:cNvPr id="5" name="ZoneTexte 4"/>
          <p:cNvSpPr txBox="1"/>
          <p:nvPr/>
        </p:nvSpPr>
        <p:spPr>
          <a:xfrm>
            <a:off x="777783" y="2011681"/>
            <a:ext cx="7799145" cy="2831544"/>
          </a:xfrm>
          <a:prstGeom prst="rect">
            <a:avLst/>
          </a:prstGeom>
          <a:noFill/>
        </p:spPr>
        <p:txBody>
          <a:bodyPr wrap="square" rtlCol="0">
            <a:spAutoFit/>
          </a:bodyPr>
          <a:lstStyle/>
          <a:p>
            <a:pPr marL="342900" indent="-342900">
              <a:buClr>
                <a:schemeClr val="bg1"/>
              </a:buClr>
              <a:buFont typeface="Wingdings" panose="05000000000000000000" pitchFamily="2" charset="2"/>
              <a:buChar char="v"/>
            </a:pPr>
            <a:r>
              <a:rPr lang="fr-BE" sz="2400" dirty="0">
                <a:solidFill>
                  <a:schemeClr val="accent1"/>
                </a:solidFill>
              </a:rPr>
              <a:t>L’épreuve de qualification fait place aux «épreuves de qualification» sur un parcours de 3 ans.</a:t>
            </a:r>
          </a:p>
          <a:p>
            <a:pPr marL="342900" indent="-342900">
              <a:buClr>
                <a:schemeClr val="bg1"/>
              </a:buClr>
              <a:buFont typeface="Wingdings" panose="05000000000000000000" pitchFamily="2" charset="2"/>
              <a:buChar char="v"/>
            </a:pPr>
            <a:r>
              <a:rPr lang="fr-BE" sz="2400" dirty="0">
                <a:solidFill>
                  <a:schemeClr val="accent1"/>
                </a:solidFill>
              </a:rPr>
              <a:t>Elles sont obligatoires pour tous</a:t>
            </a:r>
          </a:p>
          <a:p>
            <a:pPr marL="342900" indent="-342900">
              <a:buClr>
                <a:schemeClr val="bg1"/>
              </a:buClr>
              <a:buFont typeface="Wingdings" panose="05000000000000000000" pitchFamily="2" charset="2"/>
              <a:buChar char="v"/>
            </a:pPr>
            <a:endParaRPr lang="fr-BE" sz="2400" dirty="0">
              <a:solidFill>
                <a:schemeClr val="accent1"/>
              </a:solidFill>
            </a:endParaRPr>
          </a:p>
          <a:p>
            <a:pPr lvl="1">
              <a:buClr>
                <a:srgbClr val="21784E"/>
              </a:buClr>
            </a:pPr>
            <a:r>
              <a:rPr lang="fr-BE" sz="2400" dirty="0">
                <a:solidFill>
                  <a:schemeClr val="accent1"/>
                </a:solidFill>
              </a:rPr>
              <a:t>	Mise en place des schémas de passation</a:t>
            </a:r>
          </a:p>
          <a:p>
            <a:pPr marL="463550">
              <a:buClr>
                <a:srgbClr val="21784E"/>
              </a:buClr>
            </a:pPr>
            <a:endParaRPr lang="fr-BE" sz="2200" dirty="0">
              <a:solidFill>
                <a:srgbClr val="34473D"/>
              </a:solidFill>
            </a:endParaRPr>
          </a:p>
          <a:p>
            <a:pPr marL="285750" indent="-285750">
              <a:buFont typeface="Wingdings" panose="05000000000000000000" pitchFamily="2" charset="2"/>
              <a:buChar char="v"/>
            </a:pPr>
            <a:endParaRPr lang="fr-BE" dirty="0"/>
          </a:p>
          <a:p>
            <a:pPr marL="285750" indent="-285750">
              <a:buFont typeface="Wingdings" panose="05000000000000000000" pitchFamily="2" charset="2"/>
              <a:buChar char="v"/>
            </a:pPr>
            <a:endParaRPr lang="fr-BE" dirty="0"/>
          </a:p>
        </p:txBody>
      </p:sp>
      <p:sp>
        <p:nvSpPr>
          <p:cNvPr id="6" name="Flèche droite rayée 5"/>
          <p:cNvSpPr/>
          <p:nvPr/>
        </p:nvSpPr>
        <p:spPr>
          <a:xfrm>
            <a:off x="897775" y="3580647"/>
            <a:ext cx="714895" cy="318377"/>
          </a:xfrm>
          <a:prstGeom prst="stripedRightArrow">
            <a:avLst/>
          </a:prstGeom>
          <a:solidFill>
            <a:schemeClr val="accent1"/>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BE">
              <a:solidFill>
                <a:schemeClr val="accent1"/>
              </a:solidFill>
            </a:endParaRPr>
          </a:p>
        </p:txBody>
      </p:sp>
    </p:spTree>
    <p:extLst>
      <p:ext uri="{BB962C8B-B14F-4D97-AF65-F5344CB8AC3E}">
        <p14:creationId xmlns:p14="http://schemas.microsoft.com/office/powerpoint/2010/main" val="3327554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4580028" y="609600"/>
            <a:ext cx="4023333" cy="1356360"/>
          </a:xfrm>
        </p:spPr>
        <p:txBody>
          <a:bodyPr vert="horz" lIns="91440" tIns="45720" rIns="91440" bIns="45720" rtlCol="0" anchor="ctr">
            <a:normAutofit/>
          </a:bodyPr>
          <a:lstStyle/>
          <a:p>
            <a:pPr defTabSz="914400"/>
            <a:r>
              <a:rPr lang="en-US" sz="4400"/>
              <a:t>Combien d’épreuves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49" y="2291379"/>
            <a:ext cx="2860264" cy="2860264"/>
          </a:xfrm>
          <a:prstGeom prst="rect">
            <a:avLst/>
          </a:prstGeom>
        </p:spPr>
      </p:pic>
      <p:sp>
        <p:nvSpPr>
          <p:cNvPr id="5" name="ZoneTexte 4"/>
          <p:cNvSpPr txBox="1"/>
          <p:nvPr/>
        </p:nvSpPr>
        <p:spPr>
          <a:xfrm>
            <a:off x="3625327" y="2057400"/>
            <a:ext cx="4978034" cy="4038600"/>
          </a:xfrm>
          <a:prstGeom prst="rect">
            <a:avLst/>
          </a:prstGeom>
        </p:spPr>
        <p:txBody>
          <a:bodyPr vert="horz" lIns="91440" tIns="45720" rIns="91440" bIns="45720" rtlCol="0">
            <a:normAutofit/>
          </a:bodyPr>
          <a:lstStyle/>
          <a:p>
            <a:pPr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indent="-182880">
              <a:lnSpc>
                <a:spcPct val="90000"/>
              </a:lnSpc>
              <a:spcAft>
                <a:spcPts val="600"/>
              </a:spcAft>
              <a:buClr>
                <a:schemeClr val="accent1"/>
              </a:buClr>
              <a:buSzPct val="80000"/>
              <a:buFont typeface="Corbel" pitchFamily="34" charset="0"/>
              <a:buChar char="•"/>
            </a:pPr>
            <a:endParaRPr lang="fr-BE" dirty="0">
              <a:solidFill>
                <a:schemeClr val="accent1"/>
              </a:solidFill>
            </a:endParaRPr>
          </a:p>
          <a:p>
            <a:pPr>
              <a:lnSpc>
                <a:spcPct val="90000"/>
              </a:lnSpc>
              <a:spcAft>
                <a:spcPts val="600"/>
              </a:spcAft>
              <a:buClr>
                <a:schemeClr val="accent1"/>
              </a:buClr>
              <a:buSzPct val="80000"/>
            </a:pPr>
            <a:r>
              <a:rPr lang="fr-BE" sz="2400" dirty="0">
                <a:solidFill>
                  <a:schemeClr val="accent1"/>
                </a:solidFill>
              </a:rPr>
              <a:t>Varie selon la longueur du parcours:</a:t>
            </a:r>
          </a:p>
          <a:p>
            <a:pPr marL="342900" indent="-182880">
              <a:lnSpc>
                <a:spcPct val="90000"/>
              </a:lnSpc>
              <a:spcAft>
                <a:spcPts val="600"/>
              </a:spcAft>
              <a:buClr>
                <a:schemeClr val="accent1"/>
              </a:buClr>
              <a:buSzPct val="80000"/>
              <a:buFont typeface="Corbel" pitchFamily="34" charset="0"/>
              <a:buChar char="•"/>
            </a:pPr>
            <a:r>
              <a:rPr lang="fr-BE" sz="2400" dirty="0">
                <a:solidFill>
                  <a:schemeClr val="accent1"/>
                </a:solidFill>
              </a:rPr>
              <a:t>en 7</a:t>
            </a:r>
            <a:r>
              <a:rPr lang="fr-BE" sz="2400" baseline="30000" dirty="0">
                <a:solidFill>
                  <a:schemeClr val="accent1"/>
                </a:solidFill>
              </a:rPr>
              <a:t>e</a:t>
            </a:r>
            <a:r>
              <a:rPr lang="fr-BE" sz="2400" dirty="0">
                <a:solidFill>
                  <a:schemeClr val="accent1"/>
                </a:solidFill>
              </a:rPr>
              <a:t> : au moins deux épreuves</a:t>
            </a:r>
          </a:p>
          <a:p>
            <a:pPr marL="342900" indent="-182880">
              <a:lnSpc>
                <a:spcPct val="90000"/>
              </a:lnSpc>
              <a:spcAft>
                <a:spcPts val="600"/>
              </a:spcAft>
              <a:buClr>
                <a:schemeClr val="accent1"/>
              </a:buClr>
              <a:buSzPct val="80000"/>
              <a:buFont typeface="Corbel" pitchFamily="34" charset="0"/>
              <a:buChar char="•"/>
            </a:pPr>
            <a:r>
              <a:rPr lang="fr-BE" sz="2400" dirty="0">
                <a:solidFill>
                  <a:schemeClr val="accent1"/>
                </a:solidFill>
              </a:rPr>
              <a:t>cycles de trois ans: entre 3 et 6 épreuves</a:t>
            </a:r>
          </a:p>
          <a:p>
            <a:pPr marL="34290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4635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a:p>
            <a:pPr marL="285750" indent="-182880">
              <a:lnSpc>
                <a:spcPct val="90000"/>
              </a:lnSpc>
              <a:spcAft>
                <a:spcPts val="600"/>
              </a:spcAft>
              <a:buClr>
                <a:schemeClr val="accent1"/>
              </a:buClr>
              <a:buSzPct val="80000"/>
              <a:buFont typeface="Corbel" pitchFamily="34" charset="0"/>
              <a:buChar char="•"/>
            </a:pPr>
            <a:endParaRPr lang="en-US" dirty="0">
              <a:solidFill>
                <a:schemeClr val="accent1"/>
              </a:solidFill>
            </a:endParaRPr>
          </a:p>
        </p:txBody>
      </p:sp>
    </p:spTree>
    <p:extLst>
      <p:ext uri="{BB962C8B-B14F-4D97-AF65-F5344CB8AC3E}">
        <p14:creationId xmlns:p14="http://schemas.microsoft.com/office/powerpoint/2010/main" val="3455152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00F30BB5-7BA0-4D79-B51D-809B0D796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3587465" y="821636"/>
            <a:ext cx="5068843" cy="5197425"/>
          </a:xfrm>
        </p:spPr>
        <p:txBody>
          <a:bodyPr vert="horz" lIns="91440" tIns="45720" rIns="91440" bIns="45720" rtlCol="0" anchor="ctr">
            <a:normAutofit/>
          </a:bodyPr>
          <a:lstStyle/>
          <a:p>
            <a:pPr defTabSz="914400">
              <a:lnSpc>
                <a:spcPct val="85000"/>
              </a:lnSpc>
            </a:pPr>
            <a:r>
              <a:rPr lang="en-US" sz="4700" cap="all" dirty="0">
                <a:solidFill>
                  <a:srgbClr val="0070C0"/>
                </a:solidFill>
              </a:rPr>
              <a:t>Le </a:t>
            </a:r>
            <a:r>
              <a:rPr lang="en-US" sz="4700" cap="all" dirty="0" err="1">
                <a:solidFill>
                  <a:srgbClr val="0070C0"/>
                </a:solidFill>
              </a:rPr>
              <a:t>parcours</a:t>
            </a:r>
            <a:r>
              <a:rPr lang="en-US" sz="4700" cap="all" dirty="0">
                <a:solidFill>
                  <a:srgbClr val="0070C0"/>
                </a:solidFill>
              </a:rPr>
              <a:t> </a:t>
            </a:r>
            <a:r>
              <a:rPr lang="en-US" sz="4700" cap="all" dirty="0" err="1">
                <a:solidFill>
                  <a:srgbClr val="0070C0"/>
                </a:solidFill>
              </a:rPr>
              <a:t>pédagogique</a:t>
            </a:r>
            <a:r>
              <a:rPr lang="en-US" sz="4700" cap="all" dirty="0">
                <a:solidFill>
                  <a:srgbClr val="0070C0"/>
                </a:solidFill>
              </a:rPr>
              <a:t> sur 3 </a:t>
            </a:r>
            <a:r>
              <a:rPr lang="en-US" sz="4700" cap="all" dirty="0" err="1">
                <a:solidFill>
                  <a:srgbClr val="0070C0"/>
                </a:solidFill>
              </a:rPr>
              <a:t>ans</a:t>
            </a:r>
            <a:endParaRPr lang="en-US" sz="4700" cap="all" dirty="0">
              <a:solidFill>
                <a:srgbClr val="0070C0"/>
              </a:solidFill>
            </a:endParaRPr>
          </a:p>
        </p:txBody>
      </p:sp>
      <p:sp>
        <p:nvSpPr>
          <p:cNvPr id="39" name="Rectangle 38">
            <a:extLst>
              <a:ext uri="{FF2B5EF4-FFF2-40B4-BE49-F238E27FC236}">
                <a16:creationId xmlns:a16="http://schemas.microsoft.com/office/drawing/2014/main" id="{44F561C9-F335-45B4-A0DC-68F946099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04866"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03493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4</a:t>
            </a:r>
            <a:r>
              <a:rPr lang="fr-BE" sz="3800" baseline="30000" dirty="0"/>
              <a:t>e</a:t>
            </a:r>
            <a:r>
              <a:rPr lang="fr-BE" sz="3800" dirty="0"/>
              <a:t> année</a:t>
            </a:r>
          </a:p>
        </p:txBody>
      </p:sp>
      <p:pic>
        <p:nvPicPr>
          <p:cNvPr id="9" name="Image 8">
            <a:extLst>
              <a:ext uri="{FF2B5EF4-FFF2-40B4-BE49-F238E27FC236}">
                <a16:creationId xmlns:a16="http://schemas.microsoft.com/office/drawing/2014/main" id="{081ECAB7-CEB2-C2F3-D256-7AC3B3AA2E2B}"/>
              </a:ext>
            </a:extLst>
          </p:cNvPr>
          <p:cNvPicPr>
            <a:picLocks noChangeAspect="1"/>
          </p:cNvPicPr>
          <p:nvPr/>
        </p:nvPicPr>
        <p:blipFill>
          <a:blip r:embed="rId2"/>
          <a:stretch>
            <a:fillRect/>
          </a:stretch>
        </p:blipFill>
        <p:spPr>
          <a:xfrm>
            <a:off x="486803" y="1399072"/>
            <a:ext cx="8170394" cy="4698707"/>
          </a:xfrm>
          <a:prstGeom prst="rect">
            <a:avLst/>
          </a:prstGeom>
        </p:spPr>
      </p:pic>
    </p:spTree>
    <p:extLst>
      <p:ext uri="{BB962C8B-B14F-4D97-AF65-F5344CB8AC3E}">
        <p14:creationId xmlns:p14="http://schemas.microsoft.com/office/powerpoint/2010/main" val="4807894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5</a:t>
            </a:r>
            <a:r>
              <a:rPr lang="fr-BE" sz="3800" baseline="30000" dirty="0"/>
              <a:t>e</a:t>
            </a:r>
            <a:r>
              <a:rPr lang="fr-BE" sz="3800" dirty="0"/>
              <a:t> année</a:t>
            </a:r>
          </a:p>
        </p:txBody>
      </p:sp>
      <p:pic>
        <p:nvPicPr>
          <p:cNvPr id="2" name="Image 1">
            <a:extLst>
              <a:ext uri="{FF2B5EF4-FFF2-40B4-BE49-F238E27FC236}">
                <a16:creationId xmlns:a16="http://schemas.microsoft.com/office/drawing/2014/main" id="{861454C3-479E-74E7-93B0-18891EBB50DA}"/>
              </a:ext>
            </a:extLst>
          </p:cNvPr>
          <p:cNvPicPr>
            <a:picLocks noChangeAspect="1"/>
          </p:cNvPicPr>
          <p:nvPr/>
        </p:nvPicPr>
        <p:blipFill>
          <a:blip r:embed="rId2"/>
          <a:stretch>
            <a:fillRect/>
          </a:stretch>
        </p:blipFill>
        <p:spPr>
          <a:xfrm>
            <a:off x="709369" y="1530777"/>
            <a:ext cx="7725262" cy="4620345"/>
          </a:xfrm>
          <a:prstGeom prst="rect">
            <a:avLst/>
          </a:prstGeom>
        </p:spPr>
      </p:pic>
    </p:spTree>
    <p:extLst>
      <p:ext uri="{BB962C8B-B14F-4D97-AF65-F5344CB8AC3E}">
        <p14:creationId xmlns:p14="http://schemas.microsoft.com/office/powerpoint/2010/main" val="39610390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501E1C9-80F9-1310-DB32-78208C4101B3}"/>
              </a:ext>
            </a:extLst>
          </p:cNvPr>
          <p:cNvSpPr>
            <a:spLocks noGrp="1"/>
          </p:cNvSpPr>
          <p:nvPr>
            <p:ph type="title"/>
          </p:nvPr>
        </p:nvSpPr>
        <p:spPr>
          <a:xfrm>
            <a:off x="823432" y="486261"/>
            <a:ext cx="7497136" cy="811245"/>
          </a:xfrm>
        </p:spPr>
        <p:txBody>
          <a:bodyPr>
            <a:normAutofit/>
          </a:bodyPr>
          <a:lstStyle/>
          <a:p>
            <a:pPr>
              <a:lnSpc>
                <a:spcPct val="100000"/>
              </a:lnSpc>
            </a:pPr>
            <a:r>
              <a:rPr lang="fr-BE" sz="3800" dirty="0"/>
              <a:t>Parcours 4-5-6 PEQ : 6</a:t>
            </a:r>
            <a:r>
              <a:rPr lang="fr-BE" sz="3800" baseline="30000" dirty="0"/>
              <a:t>e</a:t>
            </a:r>
            <a:r>
              <a:rPr lang="fr-BE" sz="3800" dirty="0"/>
              <a:t> année</a:t>
            </a:r>
          </a:p>
        </p:txBody>
      </p:sp>
      <p:pic>
        <p:nvPicPr>
          <p:cNvPr id="3" name="Image 2">
            <a:extLst>
              <a:ext uri="{FF2B5EF4-FFF2-40B4-BE49-F238E27FC236}">
                <a16:creationId xmlns:a16="http://schemas.microsoft.com/office/drawing/2014/main" id="{B1C8D421-145E-2D17-3FA0-5685CB75AE91}"/>
              </a:ext>
            </a:extLst>
          </p:cNvPr>
          <p:cNvPicPr>
            <a:picLocks noChangeAspect="1"/>
          </p:cNvPicPr>
          <p:nvPr/>
        </p:nvPicPr>
        <p:blipFill rotWithShape="1">
          <a:blip r:embed="rId2">
            <a:extLst>
              <a:ext uri="{28A0092B-C50C-407E-A947-70E740481C1C}">
                <a14:useLocalDpi xmlns:a14="http://schemas.microsoft.com/office/drawing/2010/main" val="0"/>
              </a:ext>
            </a:extLst>
          </a:blip>
          <a:srcRect l="4666" t="29842" r="4216" b="11904"/>
          <a:stretch/>
        </p:blipFill>
        <p:spPr>
          <a:xfrm>
            <a:off x="341391" y="1798442"/>
            <a:ext cx="8363504" cy="3780056"/>
          </a:xfrm>
          <a:prstGeom prst="rect">
            <a:avLst/>
          </a:prstGeom>
        </p:spPr>
      </p:pic>
    </p:spTree>
    <p:extLst>
      <p:ext uri="{BB962C8B-B14F-4D97-AF65-F5344CB8AC3E}">
        <p14:creationId xmlns:p14="http://schemas.microsoft.com/office/powerpoint/2010/main" val="2722946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AFA3325-D377-4457-B847-8ECD2CC67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0013E4B-D141-434B-8421-5E9DDF0C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58228" cy="6858000"/>
          </a:xfrm>
          <a:prstGeom prst="rect">
            <a:avLst/>
          </a:prstGeom>
          <a:solidFill>
            <a:schemeClr val="tx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74370" y="966650"/>
            <a:ext cx="3223260" cy="4615543"/>
          </a:xfrm>
        </p:spPr>
        <p:txBody>
          <a:bodyPr vert="horz" lIns="91440" tIns="45720" rIns="91440" bIns="45720" rtlCol="0" anchor="ctr">
            <a:normAutofit/>
          </a:bodyPr>
          <a:lstStyle/>
          <a:p>
            <a:pPr algn="ctr" defTabSz="914400"/>
            <a:r>
              <a:rPr lang="fr-BE" sz="3600" dirty="0"/>
              <a:t>Fonctions des épreuves de qualification</a:t>
            </a:r>
          </a:p>
        </p:txBody>
      </p:sp>
      <p:sp>
        <p:nvSpPr>
          <p:cNvPr id="5" name="ZoneTexte 4"/>
          <p:cNvSpPr txBox="1"/>
          <p:nvPr/>
        </p:nvSpPr>
        <p:spPr>
          <a:xfrm>
            <a:off x="4636610" y="1280310"/>
            <a:ext cx="4064468" cy="4615543"/>
          </a:xfrm>
          <a:prstGeom prst="rect">
            <a:avLst/>
          </a:prstGeom>
        </p:spPr>
        <p:txBody>
          <a:bodyPr vert="horz" lIns="91440" tIns="45720" rIns="91440" bIns="45720" rtlCol="0" anchor="ctr">
            <a:normAutofit lnSpcReduction="10000"/>
          </a:bodyPr>
          <a:lstStyle/>
          <a:p>
            <a:pPr marL="342900" indent="-182880">
              <a:spcAft>
                <a:spcPts val="600"/>
              </a:spcAft>
              <a:buClr>
                <a:schemeClr val="accent1"/>
              </a:buClr>
              <a:buSzPct val="80000"/>
              <a:buFont typeface="Corbel" pitchFamily="34" charset="0"/>
              <a:buChar char="•"/>
            </a:pPr>
            <a:r>
              <a:rPr lang="fr-BE" sz="2400" dirty="0"/>
              <a:t>Mesurer les compétences professionnelles, plus précisément les compétences à maîtriser (CM) du PF de l’OBG</a:t>
            </a:r>
          </a:p>
          <a:p>
            <a:pPr marL="342900" indent="-182880">
              <a:spcAft>
                <a:spcPts val="600"/>
              </a:spcAft>
              <a:buClr>
                <a:schemeClr val="accent1"/>
              </a:buClr>
              <a:buSzPct val="80000"/>
              <a:buFont typeface="Corbel" pitchFamily="34" charset="0"/>
              <a:buChar char="•"/>
            </a:pPr>
            <a:endParaRPr lang="fr-BE" sz="2400" dirty="0"/>
          </a:p>
          <a:p>
            <a:pPr marL="342900" indent="-182880">
              <a:spcAft>
                <a:spcPts val="600"/>
              </a:spcAft>
              <a:buClr>
                <a:schemeClr val="accent1"/>
              </a:buClr>
              <a:buSzPct val="80000"/>
              <a:buFont typeface="Corbel" pitchFamily="34" charset="0"/>
              <a:buChar char="•"/>
            </a:pPr>
            <a:r>
              <a:rPr lang="fr-BE" sz="2400" dirty="0"/>
              <a:t>Source d’informations pour juger de la réussite des cours de l’OBG en vue de la délivrance du CESS, du CE6P et de l’attestation de réussite de l’année.</a:t>
            </a:r>
          </a:p>
          <a:p>
            <a:pPr marL="4635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fr-BE" sz="1700" dirty="0"/>
          </a:p>
          <a:p>
            <a:pPr marL="285750" indent="-182880">
              <a:lnSpc>
                <a:spcPct val="90000"/>
              </a:lnSpc>
              <a:spcAft>
                <a:spcPts val="600"/>
              </a:spcAft>
              <a:buClr>
                <a:schemeClr val="accent1"/>
              </a:buClr>
              <a:buSzPct val="80000"/>
              <a:buFont typeface="Corbel" pitchFamily="34" charset="0"/>
              <a:buChar char="•"/>
            </a:pPr>
            <a:endParaRPr lang="en-US" sz="1700" dirty="0"/>
          </a:p>
        </p:txBody>
      </p:sp>
    </p:spTree>
    <p:extLst>
      <p:ext uri="{BB962C8B-B14F-4D97-AF65-F5344CB8AC3E}">
        <p14:creationId xmlns:p14="http://schemas.microsoft.com/office/powerpoint/2010/main" val="1571311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D7CEAED0-2898-4127-A57F-16675D4FE0F2}" vid="{16AFEBFF-830F-409C-8B09-17E8E58E257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spect">
  <a:themeElements>
    <a:clrScheme name="Personnalisé 3">
      <a:dk1>
        <a:sysClr val="windowText" lastClr="000000"/>
      </a:dk1>
      <a:lt1>
        <a:sysClr val="window" lastClr="FFFFFF"/>
      </a:lt1>
      <a:dk2>
        <a:srgbClr val="455F51"/>
      </a:dk2>
      <a:lt2>
        <a:srgbClr val="E3DED1"/>
      </a:lt2>
      <a:accent1>
        <a:srgbClr val="21784E"/>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Thème1</Template>
  <TotalTime>0</TotalTime>
  <Words>884</Words>
  <Application>Microsoft Office PowerPoint</Application>
  <PresentationFormat>Affichage à l'écran (4:3)</PresentationFormat>
  <Paragraphs>106</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23</vt:i4>
      </vt:variant>
    </vt:vector>
  </HeadingPairs>
  <TitlesOfParts>
    <vt:vector size="33" baseType="lpstr">
      <vt:lpstr>Arial</vt:lpstr>
      <vt:lpstr>Calibri</vt:lpstr>
      <vt:lpstr>Corbel</vt:lpstr>
      <vt:lpstr>Verdana</vt:lpstr>
      <vt:lpstr>Wingdings</vt:lpstr>
      <vt:lpstr>Wingdings 2</vt:lpstr>
      <vt:lpstr>Thème1</vt:lpstr>
      <vt:lpstr>1_Conception personnalisée</vt:lpstr>
      <vt:lpstr>Aspect</vt:lpstr>
      <vt:lpstr>Base</vt:lpstr>
      <vt:lpstr>Schéma de passation des épreuves de qualification dans le cadre du PEQ</vt:lpstr>
      <vt:lpstr>Contexte</vt:lpstr>
      <vt:lpstr>Conséquences</vt:lpstr>
      <vt:lpstr>Combien d’épreuves ?</vt:lpstr>
      <vt:lpstr>Le parcours pédagogique sur 3 ans</vt:lpstr>
      <vt:lpstr>Parcours 4-5-6 PEQ : 4e année</vt:lpstr>
      <vt:lpstr>Parcours 4-5-6 PEQ : 5e année</vt:lpstr>
      <vt:lpstr>Parcours 4-5-6 PEQ : 6e année</vt:lpstr>
      <vt:lpstr>Fonctions des épreuves de qualification</vt:lpstr>
      <vt:lpstr>Découpage du PF en EAC</vt:lpstr>
      <vt:lpstr>Exemple de découpage en EAC</vt:lpstr>
      <vt:lpstr>Le jury de qualification</vt:lpstr>
      <vt:lpstr>Présentation PowerPoint</vt:lpstr>
      <vt:lpstr>Octroi du CQ</vt:lpstr>
      <vt:lpstr>Le Portfolio</vt:lpstr>
      <vt:lpstr>Le Dossier d’apprentissage</vt:lpstr>
      <vt:lpstr>Contenu du dossier d’apprentissage</vt:lpstr>
      <vt:lpstr>CQ et CESS (ou CE6P)</vt:lpstr>
      <vt:lpstr>Présentation PowerPoint</vt:lpstr>
      <vt:lpstr>CQ et CESS</vt:lpstr>
      <vt:lpstr>Marche à suivre pour réaliser le schéma de passation</vt:lpstr>
      <vt:lpstr>Présentation PowerPoint</vt:lpstr>
      <vt:lpstr>Et surtout…        Travailler en équipe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Libert</dc:creator>
  <cp:lastModifiedBy>Genevieve Perrad</cp:lastModifiedBy>
  <cp:revision>61</cp:revision>
  <dcterms:created xsi:type="dcterms:W3CDTF">2016-05-20T08:54:04Z</dcterms:created>
  <dcterms:modified xsi:type="dcterms:W3CDTF">2023-04-26T07:49:03Z</dcterms:modified>
</cp:coreProperties>
</file>