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 id="2147483762" r:id="rId2"/>
    <p:sldMasterId id="2147483774" r:id="rId3"/>
    <p:sldMasterId id="2147483847" r:id="rId4"/>
  </p:sldMasterIdLst>
  <p:notesMasterIdLst>
    <p:notesMasterId r:id="rId28"/>
  </p:notesMasterIdLst>
  <p:sldIdLst>
    <p:sldId id="256" r:id="rId5"/>
    <p:sldId id="257" r:id="rId6"/>
    <p:sldId id="283" r:id="rId7"/>
    <p:sldId id="284" r:id="rId8"/>
    <p:sldId id="291" r:id="rId9"/>
    <p:sldId id="311" r:id="rId10"/>
    <p:sldId id="312" r:id="rId11"/>
    <p:sldId id="313" r:id="rId12"/>
    <p:sldId id="289" r:id="rId13"/>
    <p:sldId id="286" r:id="rId14"/>
    <p:sldId id="308" r:id="rId15"/>
    <p:sldId id="301" r:id="rId16"/>
    <p:sldId id="292" r:id="rId17"/>
    <p:sldId id="285" r:id="rId18"/>
    <p:sldId id="293" r:id="rId19"/>
    <p:sldId id="314" r:id="rId20"/>
    <p:sldId id="315" r:id="rId21"/>
    <p:sldId id="296" r:id="rId22"/>
    <p:sldId id="295" r:id="rId23"/>
    <p:sldId id="287" r:id="rId24"/>
    <p:sldId id="298" r:id="rId25"/>
    <p:sldId id="299" r:id="rId26"/>
    <p:sldId id="303" r:id="rId2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73D"/>
    <a:srgbClr val="2178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8" d="100"/>
          <a:sy n="58" d="100"/>
        </p:scale>
        <p:origin x="744"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F6A73B-BDDD-490D-B66C-5C1E81C13E0A}"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fr-BE"/>
        </a:p>
      </dgm:t>
    </dgm:pt>
    <dgm:pt modelId="{3BE81B29-608B-4861-A478-B96496AE506B}">
      <dgm:prSet phldrT="[Texte]" custT="1"/>
      <dgm:spPr/>
      <dgm:t>
        <a:bodyPr/>
        <a:lstStyle/>
        <a:p>
          <a:pPr rtl="0"/>
          <a:r>
            <a:rPr lang="fr-FR" sz="1600" b="0" i="0" u="none" strike="noStrike" baseline="0">
              <a:solidFill>
                <a:schemeClr val="bg1"/>
              </a:solidFill>
              <a:latin typeface="+mj-lt"/>
            </a:rPr>
            <a:t>VENDEUR / VENDEUSE</a:t>
          </a:r>
          <a:endParaRPr lang="fr-BE" sz="1600" dirty="0">
            <a:solidFill>
              <a:schemeClr val="bg1"/>
            </a:solidFill>
            <a:latin typeface="+mj-lt"/>
          </a:endParaRPr>
        </a:p>
      </dgm:t>
    </dgm:pt>
    <dgm:pt modelId="{1E170D56-F40A-4D08-89EC-588A2C31C452}" type="parTrans" cxnId="{08CCC52C-BD13-4DE5-A127-24C15F6B4A10}">
      <dgm:prSet/>
      <dgm:spPr/>
      <dgm:t>
        <a:bodyPr/>
        <a:lstStyle/>
        <a:p>
          <a:endParaRPr lang="fr-BE"/>
        </a:p>
      </dgm:t>
    </dgm:pt>
    <dgm:pt modelId="{C9CE5D75-C320-44FE-8217-B4BC990C5816}" type="sibTrans" cxnId="{08CCC52C-BD13-4DE5-A127-24C15F6B4A10}">
      <dgm:prSet/>
      <dgm:spPr/>
      <dgm:t>
        <a:bodyPr/>
        <a:lstStyle/>
        <a:p>
          <a:endParaRPr lang="fr-BE"/>
        </a:p>
      </dgm:t>
    </dgm:pt>
    <dgm:pt modelId="{89C3D103-FE4D-4953-9DE6-0C14DB013EDE}">
      <dgm:prSet phldrT="[Texte]" custT="1"/>
      <dgm:spPr/>
      <dgm:t>
        <a:bodyPr/>
        <a:lstStyle/>
        <a:p>
          <a:pPr>
            <a:lnSpc>
              <a:spcPct val="100000"/>
            </a:lnSpc>
            <a:spcAft>
              <a:spcPts val="0"/>
            </a:spcAft>
          </a:pPr>
          <a:r>
            <a:rPr lang="fr-FR" sz="1200" b="0" i="0" u="none" strike="noStrike" kern="1200" baseline="0" dirty="0">
              <a:solidFill>
                <a:schemeClr val="bg1"/>
              </a:solidFill>
              <a:latin typeface="+mj-lt"/>
            </a:rPr>
            <a:t>Famille 1 (EAC)</a:t>
          </a:r>
        </a:p>
        <a:p>
          <a:pPr rtl="0">
            <a:lnSpc>
              <a:spcPct val="100000"/>
            </a:lnSpc>
            <a:spcAft>
              <a:spcPts val="0"/>
            </a:spcAft>
          </a:pPr>
          <a:r>
            <a:rPr lang="fr-BE" sz="1200" b="0" i="0" u="none" strike="noStrike" kern="1200" baseline="0" dirty="0">
              <a:solidFill>
                <a:schemeClr val="bg1"/>
              </a:solidFill>
              <a:latin typeface="+mj-lt"/>
              <a:ea typeface="+mn-ea"/>
              <a:cs typeface="Arial"/>
            </a:rPr>
            <a:t>Participer à la réception des marchandises, réassortir les rayons, réaliser une tête de gondole</a:t>
          </a:r>
        </a:p>
      </dgm:t>
    </dgm:pt>
    <dgm:pt modelId="{6F2FA636-8D4C-437D-8BCF-1E3E9D450810}" type="parTrans" cxnId="{FAD92585-5016-471C-B895-8AEA8C6E5315}">
      <dgm:prSet/>
      <dgm:spPr/>
      <dgm:t>
        <a:bodyPr/>
        <a:lstStyle/>
        <a:p>
          <a:endParaRPr lang="fr-BE"/>
        </a:p>
      </dgm:t>
    </dgm:pt>
    <dgm:pt modelId="{959E364A-C9BF-4E68-B29B-06A758F25E91}" type="sibTrans" cxnId="{FAD92585-5016-471C-B895-8AEA8C6E5315}">
      <dgm:prSet/>
      <dgm:spPr/>
      <dgm:t>
        <a:bodyPr/>
        <a:lstStyle/>
        <a:p>
          <a:endParaRPr lang="fr-BE"/>
        </a:p>
      </dgm:t>
    </dgm:pt>
    <dgm:pt modelId="{44582FD9-0976-40AF-BE5D-24C2697EA5A5}">
      <dgm:prSet phldrT="[Texte]" custT="1"/>
      <dgm:spPr/>
      <dgm:t>
        <a:bodyPr/>
        <a:lstStyle/>
        <a:p>
          <a:pPr marL="0" lvl="0" algn="ctr" defTabSz="533400">
            <a:lnSpc>
              <a:spcPct val="100000"/>
            </a:lnSpc>
            <a:spcBef>
              <a:spcPct val="0"/>
            </a:spcBef>
            <a:spcAft>
              <a:spcPts val="0"/>
            </a:spcAft>
            <a:buNone/>
          </a:pPr>
          <a:r>
            <a:rPr lang="fr-FR" sz="1200" b="0" i="0" u="none" strike="noStrike" kern="1200" baseline="0" dirty="0">
              <a:solidFill>
                <a:schemeClr val="bg1"/>
              </a:solidFill>
              <a:latin typeface="+mj-lt"/>
            </a:rPr>
            <a:t>Famille 2 (EAC)</a:t>
          </a:r>
        </a:p>
        <a:p>
          <a:pPr marL="0" lvl="0" algn="ctr" defTabSz="622300" rtl="0">
            <a:lnSpc>
              <a:spcPct val="100000"/>
            </a:lnSpc>
            <a:spcBef>
              <a:spcPct val="0"/>
            </a:spcBef>
            <a:spcAft>
              <a:spcPts val="0"/>
            </a:spcAft>
            <a:buNone/>
          </a:pPr>
          <a:r>
            <a:rPr lang="fr-FR" sz="1200" b="0" i="0" u="none" strike="noStrike" kern="1200" baseline="0" dirty="0">
              <a:solidFill>
                <a:schemeClr val="bg1"/>
              </a:solidFill>
              <a:latin typeface="+mj-lt"/>
              <a:ea typeface="+mn-ea"/>
              <a:cs typeface="Arial"/>
            </a:rPr>
            <a:t>Accueillir et renseigner le client</a:t>
          </a:r>
          <a:endParaRPr lang="fr-BE" sz="1200" b="0" i="0" u="none" strike="noStrike" kern="1200" baseline="0" dirty="0">
            <a:solidFill>
              <a:schemeClr val="bg1"/>
            </a:solidFill>
            <a:latin typeface="+mj-lt"/>
            <a:ea typeface="+mn-ea"/>
            <a:cs typeface="Arial"/>
          </a:endParaRPr>
        </a:p>
      </dgm:t>
    </dgm:pt>
    <dgm:pt modelId="{21618A65-AD7E-4C9D-B979-DE679C5BCCA2}" type="parTrans" cxnId="{66E11725-45CC-455E-9B39-36D33FC83005}">
      <dgm:prSet/>
      <dgm:spPr/>
      <dgm:t>
        <a:bodyPr/>
        <a:lstStyle/>
        <a:p>
          <a:endParaRPr lang="fr-BE"/>
        </a:p>
      </dgm:t>
    </dgm:pt>
    <dgm:pt modelId="{29430654-28A2-485C-B509-022FDDB32931}" type="sibTrans" cxnId="{66E11725-45CC-455E-9B39-36D33FC83005}">
      <dgm:prSet/>
      <dgm:spPr/>
      <dgm:t>
        <a:bodyPr/>
        <a:lstStyle/>
        <a:p>
          <a:endParaRPr lang="fr-BE"/>
        </a:p>
      </dgm:t>
    </dgm:pt>
    <dgm:pt modelId="{CB54623F-3288-4BBA-86A7-7700C3E4683E}">
      <dgm:prSet phldrT="[Texte]" custT="1"/>
      <dgm:spPr/>
      <dgm:t>
        <a:bodyPr/>
        <a:lstStyle/>
        <a:p>
          <a:pPr>
            <a:lnSpc>
              <a:spcPct val="100000"/>
            </a:lnSpc>
            <a:spcAft>
              <a:spcPts val="0"/>
            </a:spcAft>
          </a:pPr>
          <a:r>
            <a:rPr lang="fr-FR" sz="1200" b="0" i="0" u="none" strike="noStrike" kern="1200" baseline="0" dirty="0">
              <a:solidFill>
                <a:schemeClr val="bg1"/>
              </a:solidFill>
              <a:latin typeface="+mj-lt"/>
              <a:ea typeface="+mn-ea"/>
              <a:cs typeface="Arial"/>
            </a:rPr>
            <a:t>Famille 4 (EAC) </a:t>
          </a:r>
          <a:r>
            <a:rPr lang="fr-BE" sz="1200" b="0" i="0" u="none" strike="noStrike" kern="1200" baseline="0" dirty="0">
              <a:solidFill>
                <a:schemeClr val="bg1"/>
              </a:solidFill>
              <a:latin typeface="+mj-lt"/>
              <a:ea typeface="+mn-ea"/>
              <a:cs typeface="Arial"/>
            </a:rPr>
            <a:t>Réaliser la vente promotionnelle d’un type de produit exposé dans la vitrine que vous avez réalisée.</a:t>
          </a:r>
        </a:p>
      </dgm:t>
    </dgm:pt>
    <dgm:pt modelId="{4A224C33-3F6C-4D90-AFA0-E3D29D3D0148}" type="parTrans" cxnId="{7D52DAB0-6A2F-499A-B0BE-3586B681826D}">
      <dgm:prSet/>
      <dgm:spPr/>
      <dgm:t>
        <a:bodyPr/>
        <a:lstStyle/>
        <a:p>
          <a:endParaRPr lang="fr-BE"/>
        </a:p>
      </dgm:t>
    </dgm:pt>
    <dgm:pt modelId="{37602131-D3D9-4753-8CE8-4BA67F87DA44}" type="sibTrans" cxnId="{7D52DAB0-6A2F-499A-B0BE-3586B681826D}">
      <dgm:prSet/>
      <dgm:spPr/>
      <dgm:t>
        <a:bodyPr/>
        <a:lstStyle/>
        <a:p>
          <a:endParaRPr lang="fr-BE"/>
        </a:p>
      </dgm:t>
    </dgm:pt>
    <dgm:pt modelId="{13E38F72-9D9D-408E-B96C-5BC1C4950BD8}">
      <dgm:prSet custT="1"/>
      <dgm:spPr/>
      <dgm:t>
        <a:bodyPr/>
        <a:lstStyle/>
        <a:p>
          <a:r>
            <a:rPr lang="fr-FR" sz="1400" kern="1200" dirty="0">
              <a:solidFill>
                <a:schemeClr val="bg1"/>
              </a:solidFill>
              <a:latin typeface="Arial"/>
              <a:ea typeface="+mn-ea"/>
              <a:cs typeface="Arial"/>
            </a:rPr>
            <a:t>Réassortisseur</a:t>
          </a:r>
          <a:r>
            <a:rPr lang="fr-BE" sz="1400" kern="1200" dirty="0">
              <a:solidFill>
                <a:schemeClr val="bg1"/>
              </a:solidFill>
              <a:latin typeface="Arial"/>
              <a:ea typeface="+mn-ea"/>
              <a:cs typeface="Arial"/>
            </a:rPr>
            <a:t> Manutentionnaire</a:t>
          </a:r>
        </a:p>
      </dgm:t>
    </dgm:pt>
    <dgm:pt modelId="{1F3DF146-3CFE-4BFD-8580-95BDCAF8A1D1}" type="parTrans" cxnId="{F1FD5917-75AA-4307-9173-7F9B0589DC1B}">
      <dgm:prSet/>
      <dgm:spPr/>
      <dgm:t>
        <a:bodyPr/>
        <a:lstStyle/>
        <a:p>
          <a:endParaRPr lang="fr-BE"/>
        </a:p>
      </dgm:t>
    </dgm:pt>
    <dgm:pt modelId="{E50DC2EF-A8A3-4299-8F56-20432485D5E6}" type="sibTrans" cxnId="{F1FD5917-75AA-4307-9173-7F9B0589DC1B}">
      <dgm:prSet/>
      <dgm:spPr/>
      <dgm:t>
        <a:bodyPr/>
        <a:lstStyle/>
        <a:p>
          <a:endParaRPr lang="fr-BE"/>
        </a:p>
      </dgm:t>
    </dgm:pt>
    <dgm:pt modelId="{280E1AF5-20DF-490C-9389-A761990CB09D}">
      <dgm:prSet custT="1"/>
      <dgm:spPr/>
      <dgm:t>
        <a:bodyPr/>
        <a:lstStyle/>
        <a:p>
          <a:r>
            <a:rPr lang="fr-BE" sz="1400" kern="1200" dirty="0">
              <a:solidFill>
                <a:schemeClr val="bg1"/>
              </a:solidFill>
              <a:latin typeface="+mn-lt"/>
            </a:rPr>
            <a:t>Téléphoniste Réceptionniste</a:t>
          </a:r>
          <a:endParaRPr lang="fr-BE" sz="1400" kern="1200" dirty="0">
            <a:solidFill>
              <a:schemeClr val="bg1"/>
            </a:solidFill>
            <a:latin typeface="Arial"/>
            <a:ea typeface="+mn-ea"/>
            <a:cs typeface="Arial"/>
          </a:endParaRPr>
        </a:p>
      </dgm:t>
    </dgm:pt>
    <dgm:pt modelId="{47031C44-E046-4E16-8E84-93DE82EB7FCE}" type="parTrans" cxnId="{A6F76405-F8D7-467E-B9D9-8D28EBA9F234}">
      <dgm:prSet/>
      <dgm:spPr/>
      <dgm:t>
        <a:bodyPr/>
        <a:lstStyle/>
        <a:p>
          <a:endParaRPr lang="fr-BE"/>
        </a:p>
      </dgm:t>
    </dgm:pt>
    <dgm:pt modelId="{5007CD59-71A0-4A5D-A1E9-ACE21DAA67C7}" type="sibTrans" cxnId="{A6F76405-F8D7-467E-B9D9-8D28EBA9F234}">
      <dgm:prSet/>
      <dgm:spPr/>
      <dgm:t>
        <a:bodyPr/>
        <a:lstStyle/>
        <a:p>
          <a:endParaRPr lang="fr-BE"/>
        </a:p>
      </dgm:t>
    </dgm:pt>
    <dgm:pt modelId="{8C201F38-925E-47AB-9503-37CE0E03F3A2}">
      <dgm:prSet custT="1"/>
      <dgm:spPr/>
      <dgm:t>
        <a:bodyPr/>
        <a:lstStyle/>
        <a:p>
          <a:pPr marL="0" lvl="0" indent="0" algn="ctr" defTabSz="533400">
            <a:lnSpc>
              <a:spcPct val="90000"/>
            </a:lnSpc>
            <a:spcBef>
              <a:spcPct val="0"/>
            </a:spcBef>
            <a:spcAft>
              <a:spcPct val="35000"/>
            </a:spcAft>
            <a:buNone/>
          </a:pPr>
          <a:r>
            <a:rPr lang="fr-FR" sz="1400" kern="1200" dirty="0">
              <a:solidFill>
                <a:schemeClr val="bg1"/>
              </a:solidFill>
              <a:latin typeface="Arial"/>
              <a:ea typeface="+mn-ea"/>
              <a:cs typeface="Arial"/>
            </a:rPr>
            <a:t>Vendeur qualifié  Aide-étalagiste</a:t>
          </a:r>
          <a:endParaRPr lang="fr-BE" sz="1400" kern="1200" dirty="0">
            <a:solidFill>
              <a:schemeClr val="bg1"/>
            </a:solidFill>
            <a:latin typeface="Arial"/>
            <a:ea typeface="+mn-ea"/>
            <a:cs typeface="Arial"/>
          </a:endParaRPr>
        </a:p>
      </dgm:t>
    </dgm:pt>
    <dgm:pt modelId="{9993B9C2-83AE-44DB-85FD-6688CAB250C1}" type="parTrans" cxnId="{4781C7AB-C735-495C-BF6F-74F30F6CBF31}">
      <dgm:prSet/>
      <dgm:spPr/>
      <dgm:t>
        <a:bodyPr/>
        <a:lstStyle/>
        <a:p>
          <a:endParaRPr lang="fr-BE"/>
        </a:p>
      </dgm:t>
    </dgm:pt>
    <dgm:pt modelId="{B7B6F115-1BDF-441E-A302-9A6E811E669B}" type="sibTrans" cxnId="{4781C7AB-C735-495C-BF6F-74F30F6CBF31}">
      <dgm:prSet/>
      <dgm:spPr/>
      <dgm:t>
        <a:bodyPr/>
        <a:lstStyle/>
        <a:p>
          <a:endParaRPr lang="fr-BE"/>
        </a:p>
      </dgm:t>
    </dgm:pt>
    <dgm:pt modelId="{98DF8D56-6523-4B58-B68C-EECE3761DA35}">
      <dgm:prSet custT="1"/>
      <dgm:spPr/>
      <dgm:t>
        <a:bodyPr/>
        <a:lstStyle/>
        <a:p>
          <a:pPr>
            <a:lnSpc>
              <a:spcPct val="100000"/>
            </a:lnSpc>
            <a:spcAft>
              <a:spcPts val="0"/>
            </a:spcAft>
          </a:pPr>
          <a:r>
            <a:rPr lang="fr-FR" sz="1200" b="0" i="0" u="none" strike="noStrike" kern="1200" baseline="0" dirty="0">
              <a:solidFill>
                <a:schemeClr val="bg1"/>
              </a:solidFill>
              <a:latin typeface="+mj-lt"/>
              <a:ea typeface="+mn-ea"/>
              <a:cs typeface="Arial"/>
            </a:rPr>
            <a:t>Famille 3 (EAC)</a:t>
          </a:r>
        </a:p>
        <a:p>
          <a:pPr>
            <a:lnSpc>
              <a:spcPct val="100000"/>
            </a:lnSpc>
            <a:spcAft>
              <a:spcPts val="0"/>
            </a:spcAft>
          </a:pPr>
          <a:r>
            <a:rPr lang="fr-FR" sz="1200" b="0" i="0" u="none" strike="noStrike" kern="1200" baseline="0" dirty="0">
              <a:solidFill>
                <a:schemeClr val="bg1"/>
              </a:solidFill>
              <a:latin typeface="+mj-lt"/>
              <a:ea typeface="+mn-ea"/>
              <a:cs typeface="Arial"/>
            </a:rPr>
            <a:t>Participer à la gestion des stocks, participer aux commandes, assurer les opérations de caisse et le suivi des ventes</a:t>
          </a:r>
        </a:p>
      </dgm:t>
    </dgm:pt>
    <dgm:pt modelId="{BE90DD5D-D970-4D65-B902-13711D5D94C4}" type="parTrans" cxnId="{127450B1-D6E9-4C61-9A8A-C5A5DEABC667}">
      <dgm:prSet/>
      <dgm:spPr/>
      <dgm:t>
        <a:bodyPr/>
        <a:lstStyle/>
        <a:p>
          <a:endParaRPr lang="fr-FR"/>
        </a:p>
      </dgm:t>
    </dgm:pt>
    <dgm:pt modelId="{842A747B-FA3A-4CAC-9467-DD9C221E8E1B}" type="sibTrans" cxnId="{127450B1-D6E9-4C61-9A8A-C5A5DEABC667}">
      <dgm:prSet/>
      <dgm:spPr/>
      <dgm:t>
        <a:bodyPr/>
        <a:lstStyle/>
        <a:p>
          <a:endParaRPr lang="fr-FR"/>
        </a:p>
      </dgm:t>
    </dgm:pt>
    <dgm:pt modelId="{66DF54AF-21E2-4AC7-AAA3-2639B98AE56D}">
      <dgm:prSet custT="1"/>
      <dgm:spPr/>
      <dgm:t>
        <a:bodyPr/>
        <a:lstStyle/>
        <a:p>
          <a:r>
            <a:rPr lang="fr-FR" sz="1400" kern="1200" dirty="0">
              <a:solidFill>
                <a:schemeClr val="bg1"/>
              </a:solidFill>
              <a:latin typeface="Arial"/>
              <a:ea typeface="+mn-ea"/>
              <a:cs typeface="Arial"/>
            </a:rPr>
            <a:t>Adjoint Chef de Rayon - Caissier</a:t>
          </a:r>
        </a:p>
      </dgm:t>
    </dgm:pt>
    <dgm:pt modelId="{0AE905ED-BCF1-4C0D-847F-0AD2F0DBB1E8}" type="parTrans" cxnId="{107795B5-F5E8-4941-997E-16785B0C7689}">
      <dgm:prSet/>
      <dgm:spPr/>
      <dgm:t>
        <a:bodyPr/>
        <a:lstStyle/>
        <a:p>
          <a:endParaRPr lang="fr-FR"/>
        </a:p>
      </dgm:t>
    </dgm:pt>
    <dgm:pt modelId="{2D107E37-1574-4043-9368-5FF7264482F5}" type="sibTrans" cxnId="{107795B5-F5E8-4941-997E-16785B0C7689}">
      <dgm:prSet/>
      <dgm:spPr/>
      <dgm:t>
        <a:bodyPr/>
        <a:lstStyle/>
        <a:p>
          <a:endParaRPr lang="fr-FR"/>
        </a:p>
      </dgm:t>
    </dgm:pt>
    <dgm:pt modelId="{B30E6698-3FB2-40D0-A936-A8243D8C39F7}" type="pres">
      <dgm:prSet presAssocID="{9DF6A73B-BDDD-490D-B66C-5C1E81C13E0A}" presName="hierChild1" presStyleCnt="0">
        <dgm:presLayoutVars>
          <dgm:orgChart val="1"/>
          <dgm:chPref val="1"/>
          <dgm:dir/>
          <dgm:animOne val="branch"/>
          <dgm:animLvl val="lvl"/>
          <dgm:resizeHandles/>
        </dgm:presLayoutVars>
      </dgm:prSet>
      <dgm:spPr/>
    </dgm:pt>
    <dgm:pt modelId="{E5317065-67E2-4473-8D05-F27AFD3D2921}" type="pres">
      <dgm:prSet presAssocID="{3BE81B29-608B-4861-A478-B96496AE506B}" presName="hierRoot1" presStyleCnt="0">
        <dgm:presLayoutVars>
          <dgm:hierBranch val="init"/>
        </dgm:presLayoutVars>
      </dgm:prSet>
      <dgm:spPr/>
    </dgm:pt>
    <dgm:pt modelId="{77BFE595-C934-4E44-8DC8-E47D260AE2FE}" type="pres">
      <dgm:prSet presAssocID="{3BE81B29-608B-4861-A478-B96496AE506B}" presName="rootComposite1" presStyleCnt="0"/>
      <dgm:spPr/>
    </dgm:pt>
    <dgm:pt modelId="{8412353E-E8B2-44FB-B0D1-F070693B822B}" type="pres">
      <dgm:prSet presAssocID="{3BE81B29-608B-4861-A478-B96496AE506B}" presName="rootText1" presStyleLbl="node0" presStyleIdx="0" presStyleCnt="1" custScaleX="184749" custScaleY="61055" custLinFactNeighborX="366" custLinFactNeighborY="720">
        <dgm:presLayoutVars>
          <dgm:chPref val="3"/>
        </dgm:presLayoutVars>
      </dgm:prSet>
      <dgm:spPr/>
    </dgm:pt>
    <dgm:pt modelId="{FE081A44-67EA-48BE-942A-EBA1811303E0}" type="pres">
      <dgm:prSet presAssocID="{3BE81B29-608B-4861-A478-B96496AE506B}" presName="rootConnector1" presStyleLbl="node1" presStyleIdx="0" presStyleCnt="0"/>
      <dgm:spPr/>
    </dgm:pt>
    <dgm:pt modelId="{CEF89B48-5DC8-41B9-80AF-63A104D70883}" type="pres">
      <dgm:prSet presAssocID="{3BE81B29-608B-4861-A478-B96496AE506B}" presName="hierChild2" presStyleCnt="0"/>
      <dgm:spPr/>
    </dgm:pt>
    <dgm:pt modelId="{873205C3-F86E-4B81-8C3D-DDA89D8A789E}" type="pres">
      <dgm:prSet presAssocID="{6F2FA636-8D4C-437D-8BCF-1E3E9D450810}" presName="Name37" presStyleLbl="parChTrans1D2" presStyleIdx="0" presStyleCnt="4"/>
      <dgm:spPr/>
    </dgm:pt>
    <dgm:pt modelId="{0ABDCFC0-64C3-4403-8A80-898613F52368}" type="pres">
      <dgm:prSet presAssocID="{89C3D103-FE4D-4953-9DE6-0C14DB013EDE}" presName="hierRoot2" presStyleCnt="0">
        <dgm:presLayoutVars>
          <dgm:hierBranch val="init"/>
        </dgm:presLayoutVars>
      </dgm:prSet>
      <dgm:spPr/>
    </dgm:pt>
    <dgm:pt modelId="{90CA444C-6B19-42B3-A653-3275A28F6718}" type="pres">
      <dgm:prSet presAssocID="{89C3D103-FE4D-4953-9DE6-0C14DB013EDE}" presName="rootComposite" presStyleCnt="0"/>
      <dgm:spPr/>
    </dgm:pt>
    <dgm:pt modelId="{B85B2DA0-72D3-445E-95D5-FDDB9F1626F6}" type="pres">
      <dgm:prSet presAssocID="{89C3D103-FE4D-4953-9DE6-0C14DB013EDE}" presName="rootText" presStyleLbl="node2" presStyleIdx="0" presStyleCnt="4" custScaleX="111489" custScaleY="258505" custLinFactNeighborX="1799" custLinFactNeighborY="720">
        <dgm:presLayoutVars>
          <dgm:chPref val="3"/>
        </dgm:presLayoutVars>
      </dgm:prSet>
      <dgm:spPr/>
    </dgm:pt>
    <dgm:pt modelId="{60918C51-EF6A-4DA1-ABFC-EB1473D4765E}" type="pres">
      <dgm:prSet presAssocID="{89C3D103-FE4D-4953-9DE6-0C14DB013EDE}" presName="rootConnector" presStyleLbl="node2" presStyleIdx="0" presStyleCnt="4"/>
      <dgm:spPr/>
    </dgm:pt>
    <dgm:pt modelId="{787A1877-C086-448D-8082-0A8E5B8FF758}" type="pres">
      <dgm:prSet presAssocID="{89C3D103-FE4D-4953-9DE6-0C14DB013EDE}" presName="hierChild4" presStyleCnt="0"/>
      <dgm:spPr/>
    </dgm:pt>
    <dgm:pt modelId="{09ED36F6-B568-4BA6-BC9E-31D2C676D123}" type="pres">
      <dgm:prSet presAssocID="{1F3DF146-3CFE-4BFD-8580-95BDCAF8A1D1}" presName="Name37" presStyleLbl="parChTrans1D3" presStyleIdx="0" presStyleCnt="4"/>
      <dgm:spPr/>
    </dgm:pt>
    <dgm:pt modelId="{55AB9A66-0DC4-4725-BE12-851D5525C214}" type="pres">
      <dgm:prSet presAssocID="{13E38F72-9D9D-408E-B96C-5BC1C4950BD8}" presName="hierRoot2" presStyleCnt="0">
        <dgm:presLayoutVars>
          <dgm:hierBranch val="init"/>
        </dgm:presLayoutVars>
      </dgm:prSet>
      <dgm:spPr/>
    </dgm:pt>
    <dgm:pt modelId="{D7A27524-804C-4287-8FB5-9B75B2912325}" type="pres">
      <dgm:prSet presAssocID="{13E38F72-9D9D-408E-B96C-5BC1C4950BD8}" presName="rootComposite" presStyleCnt="0"/>
      <dgm:spPr/>
    </dgm:pt>
    <dgm:pt modelId="{F306ACFD-5564-488B-8720-89F10DA97AF1}" type="pres">
      <dgm:prSet presAssocID="{13E38F72-9D9D-408E-B96C-5BC1C4950BD8}" presName="rootText" presStyleLbl="node3" presStyleIdx="0" presStyleCnt="4" custScaleY="88116" custLinFactNeighborX="-4128" custLinFactNeighborY="10454">
        <dgm:presLayoutVars>
          <dgm:chPref val="3"/>
        </dgm:presLayoutVars>
      </dgm:prSet>
      <dgm:spPr/>
    </dgm:pt>
    <dgm:pt modelId="{CE4A461E-39B4-4846-BCB4-28D20C0C53AE}" type="pres">
      <dgm:prSet presAssocID="{13E38F72-9D9D-408E-B96C-5BC1C4950BD8}" presName="rootConnector" presStyleLbl="node3" presStyleIdx="0" presStyleCnt="4"/>
      <dgm:spPr/>
    </dgm:pt>
    <dgm:pt modelId="{36EC0DC1-5CEE-42F0-A756-62383D65A373}" type="pres">
      <dgm:prSet presAssocID="{13E38F72-9D9D-408E-B96C-5BC1C4950BD8}" presName="hierChild4" presStyleCnt="0"/>
      <dgm:spPr/>
    </dgm:pt>
    <dgm:pt modelId="{A5993AA5-AD5F-49CD-A787-DAAAD9719194}" type="pres">
      <dgm:prSet presAssocID="{13E38F72-9D9D-408E-B96C-5BC1C4950BD8}" presName="hierChild5" presStyleCnt="0"/>
      <dgm:spPr/>
    </dgm:pt>
    <dgm:pt modelId="{80E56D7E-E853-4147-A701-FC0F2911AAB0}" type="pres">
      <dgm:prSet presAssocID="{89C3D103-FE4D-4953-9DE6-0C14DB013EDE}" presName="hierChild5" presStyleCnt="0"/>
      <dgm:spPr/>
    </dgm:pt>
    <dgm:pt modelId="{9BAE06D7-100D-40A9-87A8-08A6ED49B431}" type="pres">
      <dgm:prSet presAssocID="{21618A65-AD7E-4C9D-B979-DE679C5BCCA2}" presName="Name37" presStyleLbl="parChTrans1D2" presStyleIdx="1" presStyleCnt="4"/>
      <dgm:spPr/>
    </dgm:pt>
    <dgm:pt modelId="{DA77486E-8BE9-4E18-8337-16D28D86A0AD}" type="pres">
      <dgm:prSet presAssocID="{44582FD9-0976-40AF-BE5D-24C2697EA5A5}" presName="hierRoot2" presStyleCnt="0">
        <dgm:presLayoutVars>
          <dgm:hierBranch val="init"/>
        </dgm:presLayoutVars>
      </dgm:prSet>
      <dgm:spPr/>
    </dgm:pt>
    <dgm:pt modelId="{15DF832B-2C42-46AB-91AC-11CF1E9B6801}" type="pres">
      <dgm:prSet presAssocID="{44582FD9-0976-40AF-BE5D-24C2697EA5A5}" presName="rootComposite" presStyleCnt="0"/>
      <dgm:spPr/>
    </dgm:pt>
    <dgm:pt modelId="{F2C5DB5C-0504-44E7-A424-0311E9003974}" type="pres">
      <dgm:prSet presAssocID="{44582FD9-0976-40AF-BE5D-24C2697EA5A5}" presName="rootText" presStyleLbl="node2" presStyleIdx="1" presStyleCnt="4" custScaleX="107058" custScaleY="257507" custLinFactNeighborX="-2473" custLinFactNeighborY="720">
        <dgm:presLayoutVars>
          <dgm:chPref val="3"/>
        </dgm:presLayoutVars>
      </dgm:prSet>
      <dgm:spPr/>
    </dgm:pt>
    <dgm:pt modelId="{05A93F5E-CA9A-4274-A188-9639D140117B}" type="pres">
      <dgm:prSet presAssocID="{44582FD9-0976-40AF-BE5D-24C2697EA5A5}" presName="rootConnector" presStyleLbl="node2" presStyleIdx="1" presStyleCnt="4"/>
      <dgm:spPr/>
    </dgm:pt>
    <dgm:pt modelId="{BB855BBB-82C9-418E-96B9-87E6F85EB33E}" type="pres">
      <dgm:prSet presAssocID="{44582FD9-0976-40AF-BE5D-24C2697EA5A5}" presName="hierChild4" presStyleCnt="0"/>
      <dgm:spPr/>
    </dgm:pt>
    <dgm:pt modelId="{FD4E550B-0DAC-4060-856F-9AA39ACD7CF8}" type="pres">
      <dgm:prSet presAssocID="{47031C44-E046-4E16-8E84-93DE82EB7FCE}" presName="Name37" presStyleLbl="parChTrans1D3" presStyleIdx="1" presStyleCnt="4"/>
      <dgm:spPr/>
    </dgm:pt>
    <dgm:pt modelId="{D3BCCA9C-0BFE-4D0D-84F7-093BDEBF6FD6}" type="pres">
      <dgm:prSet presAssocID="{280E1AF5-20DF-490C-9389-A761990CB09D}" presName="hierRoot2" presStyleCnt="0">
        <dgm:presLayoutVars>
          <dgm:hierBranch val="init"/>
        </dgm:presLayoutVars>
      </dgm:prSet>
      <dgm:spPr/>
    </dgm:pt>
    <dgm:pt modelId="{9E9EF454-33A1-42A4-A69F-759D3B80D921}" type="pres">
      <dgm:prSet presAssocID="{280E1AF5-20DF-490C-9389-A761990CB09D}" presName="rootComposite" presStyleCnt="0"/>
      <dgm:spPr/>
    </dgm:pt>
    <dgm:pt modelId="{654D9706-C216-4D82-806E-5F5D2F3ED9AC}" type="pres">
      <dgm:prSet presAssocID="{280E1AF5-20DF-490C-9389-A761990CB09D}" presName="rootText" presStyleLbl="node3" presStyleIdx="1" presStyleCnt="4" custScaleY="87795" custLinFactNeighborX="-15955" custLinFactNeighborY="10075">
        <dgm:presLayoutVars>
          <dgm:chPref val="3"/>
        </dgm:presLayoutVars>
      </dgm:prSet>
      <dgm:spPr/>
    </dgm:pt>
    <dgm:pt modelId="{992BB054-C0A0-4008-9CBE-28FACC4680D6}" type="pres">
      <dgm:prSet presAssocID="{280E1AF5-20DF-490C-9389-A761990CB09D}" presName="rootConnector" presStyleLbl="node3" presStyleIdx="1" presStyleCnt="4"/>
      <dgm:spPr/>
    </dgm:pt>
    <dgm:pt modelId="{84D8ECEF-83D8-4470-9288-D6CE07AE2DC9}" type="pres">
      <dgm:prSet presAssocID="{280E1AF5-20DF-490C-9389-A761990CB09D}" presName="hierChild4" presStyleCnt="0"/>
      <dgm:spPr/>
    </dgm:pt>
    <dgm:pt modelId="{21D91164-D6A7-4F7C-B0D2-BEECDF9291FE}" type="pres">
      <dgm:prSet presAssocID="{280E1AF5-20DF-490C-9389-A761990CB09D}" presName="hierChild5" presStyleCnt="0"/>
      <dgm:spPr/>
    </dgm:pt>
    <dgm:pt modelId="{8291AF92-3790-427B-B70A-F3384E683D89}" type="pres">
      <dgm:prSet presAssocID="{44582FD9-0976-40AF-BE5D-24C2697EA5A5}" presName="hierChild5" presStyleCnt="0"/>
      <dgm:spPr/>
    </dgm:pt>
    <dgm:pt modelId="{51D12C84-DE66-4377-B3AE-0D8947F48178}" type="pres">
      <dgm:prSet presAssocID="{BE90DD5D-D970-4D65-B902-13711D5D94C4}" presName="Name37" presStyleLbl="parChTrans1D2" presStyleIdx="2" presStyleCnt="4"/>
      <dgm:spPr/>
    </dgm:pt>
    <dgm:pt modelId="{3B8F210D-CCC2-4522-B3A8-8D18B1B5D2FC}" type="pres">
      <dgm:prSet presAssocID="{98DF8D56-6523-4B58-B68C-EECE3761DA35}" presName="hierRoot2" presStyleCnt="0">
        <dgm:presLayoutVars>
          <dgm:hierBranch val="init"/>
        </dgm:presLayoutVars>
      </dgm:prSet>
      <dgm:spPr/>
    </dgm:pt>
    <dgm:pt modelId="{8813E2AB-1E7C-485D-8AB7-15C75AB1B32F}" type="pres">
      <dgm:prSet presAssocID="{98DF8D56-6523-4B58-B68C-EECE3761DA35}" presName="rootComposite" presStyleCnt="0"/>
      <dgm:spPr/>
    </dgm:pt>
    <dgm:pt modelId="{28258406-F733-4CC5-AFD4-BE1E84305340}" type="pres">
      <dgm:prSet presAssocID="{98DF8D56-6523-4B58-B68C-EECE3761DA35}" presName="rootText" presStyleLbl="node2" presStyleIdx="2" presStyleCnt="4" custScaleY="252541">
        <dgm:presLayoutVars>
          <dgm:chPref val="3"/>
        </dgm:presLayoutVars>
      </dgm:prSet>
      <dgm:spPr/>
    </dgm:pt>
    <dgm:pt modelId="{EFF27C86-4B96-4B1C-BA25-FCDBE2BB7846}" type="pres">
      <dgm:prSet presAssocID="{98DF8D56-6523-4B58-B68C-EECE3761DA35}" presName="rootConnector" presStyleLbl="node2" presStyleIdx="2" presStyleCnt="4"/>
      <dgm:spPr/>
    </dgm:pt>
    <dgm:pt modelId="{452C1212-7205-47C8-97A6-1D17E1EB807B}" type="pres">
      <dgm:prSet presAssocID="{98DF8D56-6523-4B58-B68C-EECE3761DA35}" presName="hierChild4" presStyleCnt="0"/>
      <dgm:spPr/>
    </dgm:pt>
    <dgm:pt modelId="{E0E42226-EDB8-48E6-A58F-9A7193C0EEEE}" type="pres">
      <dgm:prSet presAssocID="{0AE905ED-BCF1-4C0D-847F-0AD2F0DBB1E8}" presName="Name37" presStyleLbl="parChTrans1D3" presStyleIdx="2" presStyleCnt="4"/>
      <dgm:spPr/>
    </dgm:pt>
    <dgm:pt modelId="{9724EE96-FC0A-4FB3-B508-3A3250BACA32}" type="pres">
      <dgm:prSet presAssocID="{66DF54AF-21E2-4AC7-AAA3-2639B98AE56D}" presName="hierRoot2" presStyleCnt="0">
        <dgm:presLayoutVars>
          <dgm:hierBranch val="init"/>
        </dgm:presLayoutVars>
      </dgm:prSet>
      <dgm:spPr/>
    </dgm:pt>
    <dgm:pt modelId="{BC2CB3CE-C1CE-43DA-A50B-31AE15566309}" type="pres">
      <dgm:prSet presAssocID="{66DF54AF-21E2-4AC7-AAA3-2639B98AE56D}" presName="rootComposite" presStyleCnt="0"/>
      <dgm:spPr/>
    </dgm:pt>
    <dgm:pt modelId="{D4DFBAE3-280E-434F-B19C-00CCE861DDC4}" type="pres">
      <dgm:prSet presAssocID="{66DF54AF-21E2-4AC7-AAA3-2639B98AE56D}" presName="rootText" presStyleLbl="node3" presStyleIdx="2" presStyleCnt="4" custScaleY="80112" custLinFactNeighborX="-9431" custLinFactNeighborY="18862">
        <dgm:presLayoutVars>
          <dgm:chPref val="3"/>
        </dgm:presLayoutVars>
      </dgm:prSet>
      <dgm:spPr/>
    </dgm:pt>
    <dgm:pt modelId="{A731DDBD-9568-4BB4-AC18-AFECC16B2826}" type="pres">
      <dgm:prSet presAssocID="{66DF54AF-21E2-4AC7-AAA3-2639B98AE56D}" presName="rootConnector" presStyleLbl="node3" presStyleIdx="2" presStyleCnt="4"/>
      <dgm:spPr/>
    </dgm:pt>
    <dgm:pt modelId="{35E86B1B-F7CA-4AFE-96F1-FF2EE470977B}" type="pres">
      <dgm:prSet presAssocID="{66DF54AF-21E2-4AC7-AAA3-2639B98AE56D}" presName="hierChild4" presStyleCnt="0"/>
      <dgm:spPr/>
    </dgm:pt>
    <dgm:pt modelId="{05251950-D348-4049-A786-3546382A6441}" type="pres">
      <dgm:prSet presAssocID="{66DF54AF-21E2-4AC7-AAA3-2639B98AE56D}" presName="hierChild5" presStyleCnt="0"/>
      <dgm:spPr/>
    </dgm:pt>
    <dgm:pt modelId="{F259EB63-C2D2-4330-A0A2-468F72A8F371}" type="pres">
      <dgm:prSet presAssocID="{98DF8D56-6523-4B58-B68C-EECE3761DA35}" presName="hierChild5" presStyleCnt="0"/>
      <dgm:spPr/>
    </dgm:pt>
    <dgm:pt modelId="{98520445-1856-4BA4-A10E-EAC12721D0E5}" type="pres">
      <dgm:prSet presAssocID="{4A224C33-3F6C-4D90-AFA0-E3D29D3D0148}" presName="Name37" presStyleLbl="parChTrans1D2" presStyleIdx="3" presStyleCnt="4"/>
      <dgm:spPr/>
    </dgm:pt>
    <dgm:pt modelId="{A8F9462B-1613-4890-888F-B4CF21E25E3A}" type="pres">
      <dgm:prSet presAssocID="{CB54623F-3288-4BBA-86A7-7700C3E4683E}" presName="hierRoot2" presStyleCnt="0">
        <dgm:presLayoutVars>
          <dgm:hierBranch val="init"/>
        </dgm:presLayoutVars>
      </dgm:prSet>
      <dgm:spPr/>
    </dgm:pt>
    <dgm:pt modelId="{F170F111-7757-4071-92E4-59B57BD7753E}" type="pres">
      <dgm:prSet presAssocID="{CB54623F-3288-4BBA-86A7-7700C3E4683E}" presName="rootComposite" presStyleCnt="0"/>
      <dgm:spPr/>
    </dgm:pt>
    <dgm:pt modelId="{C4020C9D-1C37-4BC8-8E6F-9CBC5ED27D42}" type="pres">
      <dgm:prSet presAssocID="{CB54623F-3288-4BBA-86A7-7700C3E4683E}" presName="rootText" presStyleLbl="node2" presStyleIdx="3" presStyleCnt="4" custScaleY="255899">
        <dgm:presLayoutVars>
          <dgm:chPref val="3"/>
        </dgm:presLayoutVars>
      </dgm:prSet>
      <dgm:spPr/>
    </dgm:pt>
    <dgm:pt modelId="{0CE18CE6-BAE0-4562-A938-72365D7EF172}" type="pres">
      <dgm:prSet presAssocID="{CB54623F-3288-4BBA-86A7-7700C3E4683E}" presName="rootConnector" presStyleLbl="node2" presStyleIdx="3" presStyleCnt="4"/>
      <dgm:spPr/>
    </dgm:pt>
    <dgm:pt modelId="{F249CEAF-1C9A-472D-883A-B39ED0F637C2}" type="pres">
      <dgm:prSet presAssocID="{CB54623F-3288-4BBA-86A7-7700C3E4683E}" presName="hierChild4" presStyleCnt="0"/>
      <dgm:spPr/>
    </dgm:pt>
    <dgm:pt modelId="{9072449E-A5A6-45A5-94ED-80D2C057F6C7}" type="pres">
      <dgm:prSet presAssocID="{9993B9C2-83AE-44DB-85FD-6688CAB250C1}" presName="Name37" presStyleLbl="parChTrans1D3" presStyleIdx="3" presStyleCnt="4"/>
      <dgm:spPr/>
    </dgm:pt>
    <dgm:pt modelId="{4F2602B7-6C4C-4EEC-8723-962AF3485CD7}" type="pres">
      <dgm:prSet presAssocID="{8C201F38-925E-47AB-9503-37CE0E03F3A2}" presName="hierRoot2" presStyleCnt="0">
        <dgm:presLayoutVars>
          <dgm:hierBranch val="init"/>
        </dgm:presLayoutVars>
      </dgm:prSet>
      <dgm:spPr/>
    </dgm:pt>
    <dgm:pt modelId="{A96CC270-7C32-4BF1-93A1-1B440D9247F2}" type="pres">
      <dgm:prSet presAssocID="{8C201F38-925E-47AB-9503-37CE0E03F3A2}" presName="rootComposite" presStyleCnt="0"/>
      <dgm:spPr/>
    </dgm:pt>
    <dgm:pt modelId="{821CAF06-B0DA-40EA-9B5E-F8D05EDA7440}" type="pres">
      <dgm:prSet presAssocID="{8C201F38-925E-47AB-9503-37CE0E03F3A2}" presName="rootText" presStyleLbl="node3" presStyleIdx="3" presStyleCnt="4" custScaleY="85140" custLinFactNeighborX="-3059" custLinFactNeighborY="10000">
        <dgm:presLayoutVars>
          <dgm:chPref val="3"/>
        </dgm:presLayoutVars>
      </dgm:prSet>
      <dgm:spPr/>
    </dgm:pt>
    <dgm:pt modelId="{20D0282A-B7B9-4E23-8D75-C97B5C0EB725}" type="pres">
      <dgm:prSet presAssocID="{8C201F38-925E-47AB-9503-37CE0E03F3A2}" presName="rootConnector" presStyleLbl="node3" presStyleIdx="3" presStyleCnt="4"/>
      <dgm:spPr/>
    </dgm:pt>
    <dgm:pt modelId="{661DE68E-203B-4973-AB33-199CE902095B}" type="pres">
      <dgm:prSet presAssocID="{8C201F38-925E-47AB-9503-37CE0E03F3A2}" presName="hierChild4" presStyleCnt="0"/>
      <dgm:spPr/>
    </dgm:pt>
    <dgm:pt modelId="{84498139-6487-47DF-97A2-AF9426FF9F93}" type="pres">
      <dgm:prSet presAssocID="{8C201F38-925E-47AB-9503-37CE0E03F3A2}" presName="hierChild5" presStyleCnt="0"/>
      <dgm:spPr/>
    </dgm:pt>
    <dgm:pt modelId="{60D6B54D-B429-4A36-A7CE-EC02EFCD74AA}" type="pres">
      <dgm:prSet presAssocID="{CB54623F-3288-4BBA-86A7-7700C3E4683E}" presName="hierChild5" presStyleCnt="0"/>
      <dgm:spPr/>
    </dgm:pt>
    <dgm:pt modelId="{8B7C7284-75B6-4E5D-8FA4-86B17B721B11}" type="pres">
      <dgm:prSet presAssocID="{3BE81B29-608B-4861-A478-B96496AE506B}" presName="hierChild3" presStyleCnt="0"/>
      <dgm:spPr/>
    </dgm:pt>
  </dgm:ptLst>
  <dgm:cxnLst>
    <dgm:cxn modelId="{60616C00-C1B1-4A77-B66A-ED20D2807605}" type="presOf" srcId="{66DF54AF-21E2-4AC7-AAA3-2639B98AE56D}" destId="{D4DFBAE3-280E-434F-B19C-00CCE861DDC4}" srcOrd="0" destOrd="0" presId="urn:microsoft.com/office/officeart/2005/8/layout/orgChart1"/>
    <dgm:cxn modelId="{A6F76405-F8D7-467E-B9D9-8D28EBA9F234}" srcId="{44582FD9-0976-40AF-BE5D-24C2697EA5A5}" destId="{280E1AF5-20DF-490C-9389-A761990CB09D}" srcOrd="0" destOrd="0" parTransId="{47031C44-E046-4E16-8E84-93DE82EB7FCE}" sibTransId="{5007CD59-71A0-4A5D-A1E9-ACE21DAA67C7}"/>
    <dgm:cxn modelId="{43D6A007-B078-4DEF-8F23-2D5A298EC76A}" type="presOf" srcId="{44582FD9-0976-40AF-BE5D-24C2697EA5A5}" destId="{F2C5DB5C-0504-44E7-A424-0311E9003974}" srcOrd="0" destOrd="0" presId="urn:microsoft.com/office/officeart/2005/8/layout/orgChart1"/>
    <dgm:cxn modelId="{F1FD5917-75AA-4307-9173-7F9B0589DC1B}" srcId="{89C3D103-FE4D-4953-9DE6-0C14DB013EDE}" destId="{13E38F72-9D9D-408E-B96C-5BC1C4950BD8}" srcOrd="0" destOrd="0" parTransId="{1F3DF146-3CFE-4BFD-8580-95BDCAF8A1D1}" sibTransId="{E50DC2EF-A8A3-4299-8F56-20432485D5E6}"/>
    <dgm:cxn modelId="{7AF9A821-1D91-40A2-A034-3B89BC574338}" type="presOf" srcId="{21618A65-AD7E-4C9D-B979-DE679C5BCCA2}" destId="{9BAE06D7-100D-40A9-87A8-08A6ED49B431}" srcOrd="0" destOrd="0" presId="urn:microsoft.com/office/officeart/2005/8/layout/orgChart1"/>
    <dgm:cxn modelId="{85E37B22-D731-4867-A86E-8C561B31716F}" type="presOf" srcId="{13E38F72-9D9D-408E-B96C-5BC1C4950BD8}" destId="{CE4A461E-39B4-4846-BCB4-28D20C0C53AE}" srcOrd="1" destOrd="0" presId="urn:microsoft.com/office/officeart/2005/8/layout/orgChart1"/>
    <dgm:cxn modelId="{66E11725-45CC-455E-9B39-36D33FC83005}" srcId="{3BE81B29-608B-4861-A478-B96496AE506B}" destId="{44582FD9-0976-40AF-BE5D-24C2697EA5A5}" srcOrd="1" destOrd="0" parTransId="{21618A65-AD7E-4C9D-B979-DE679C5BCCA2}" sibTransId="{29430654-28A2-485C-B509-022FDDB32931}"/>
    <dgm:cxn modelId="{86644227-163F-43E4-9A7F-0347D7A6EEFE}" type="presOf" srcId="{6F2FA636-8D4C-437D-8BCF-1E3E9D450810}" destId="{873205C3-F86E-4B81-8C3D-DDA89D8A789E}" srcOrd="0" destOrd="0" presId="urn:microsoft.com/office/officeart/2005/8/layout/orgChart1"/>
    <dgm:cxn modelId="{08CCC52C-BD13-4DE5-A127-24C15F6B4A10}" srcId="{9DF6A73B-BDDD-490D-B66C-5C1E81C13E0A}" destId="{3BE81B29-608B-4861-A478-B96496AE506B}" srcOrd="0" destOrd="0" parTransId="{1E170D56-F40A-4D08-89EC-588A2C31C452}" sibTransId="{C9CE5D75-C320-44FE-8217-B4BC990C5816}"/>
    <dgm:cxn modelId="{D991273C-4C84-417A-9F85-7D541914C2D4}" type="presOf" srcId="{13E38F72-9D9D-408E-B96C-5BC1C4950BD8}" destId="{F306ACFD-5564-488B-8720-89F10DA97AF1}" srcOrd="0" destOrd="0" presId="urn:microsoft.com/office/officeart/2005/8/layout/orgChart1"/>
    <dgm:cxn modelId="{B7A5743E-E2F2-4A33-9526-8622AB05862E}" type="presOf" srcId="{9993B9C2-83AE-44DB-85FD-6688CAB250C1}" destId="{9072449E-A5A6-45A5-94ED-80D2C057F6C7}" srcOrd="0" destOrd="0" presId="urn:microsoft.com/office/officeart/2005/8/layout/orgChart1"/>
    <dgm:cxn modelId="{C31A1A40-8568-49F8-AF9D-BC69272701F2}" type="presOf" srcId="{0AE905ED-BCF1-4C0D-847F-0AD2F0DBB1E8}" destId="{E0E42226-EDB8-48E6-A58F-9A7193C0EEEE}" srcOrd="0" destOrd="0" presId="urn:microsoft.com/office/officeart/2005/8/layout/orgChart1"/>
    <dgm:cxn modelId="{4FBACA60-15BC-4F9B-BD67-FD5F459C97B7}" type="presOf" srcId="{8C201F38-925E-47AB-9503-37CE0E03F3A2}" destId="{821CAF06-B0DA-40EA-9B5E-F8D05EDA7440}" srcOrd="0" destOrd="0" presId="urn:microsoft.com/office/officeart/2005/8/layout/orgChart1"/>
    <dgm:cxn modelId="{54F7CC62-9F38-43D8-A9D7-8446E1475934}" type="presOf" srcId="{3BE81B29-608B-4861-A478-B96496AE506B}" destId="{8412353E-E8B2-44FB-B0D1-F070693B822B}" srcOrd="0" destOrd="0" presId="urn:microsoft.com/office/officeart/2005/8/layout/orgChart1"/>
    <dgm:cxn modelId="{ECAAD548-959D-43B0-B139-FBF1AD7CDFF9}" type="presOf" srcId="{89C3D103-FE4D-4953-9DE6-0C14DB013EDE}" destId="{60918C51-EF6A-4DA1-ABFC-EB1473D4765E}" srcOrd="1" destOrd="0" presId="urn:microsoft.com/office/officeart/2005/8/layout/orgChart1"/>
    <dgm:cxn modelId="{6F4ACC4E-47D9-401F-8B5C-E874B7A59481}" type="presOf" srcId="{280E1AF5-20DF-490C-9389-A761990CB09D}" destId="{992BB054-C0A0-4008-9CBE-28FACC4680D6}" srcOrd="1" destOrd="0" presId="urn:microsoft.com/office/officeart/2005/8/layout/orgChart1"/>
    <dgm:cxn modelId="{EABA4D70-D79B-4B88-A1C7-A104593021AD}" type="presOf" srcId="{9DF6A73B-BDDD-490D-B66C-5C1E81C13E0A}" destId="{B30E6698-3FB2-40D0-A936-A8243D8C39F7}" srcOrd="0" destOrd="0" presId="urn:microsoft.com/office/officeart/2005/8/layout/orgChart1"/>
    <dgm:cxn modelId="{2084145A-D34C-4F5F-8B8D-E6F964F4AE49}" type="presOf" srcId="{8C201F38-925E-47AB-9503-37CE0E03F3A2}" destId="{20D0282A-B7B9-4E23-8D75-C97B5C0EB725}" srcOrd="1" destOrd="0" presId="urn:microsoft.com/office/officeart/2005/8/layout/orgChart1"/>
    <dgm:cxn modelId="{D8ADB57C-7BE9-4175-BB5D-5CE73651EEAB}" type="presOf" srcId="{CB54623F-3288-4BBA-86A7-7700C3E4683E}" destId="{0CE18CE6-BAE0-4562-A938-72365D7EF172}" srcOrd="1" destOrd="0" presId="urn:microsoft.com/office/officeart/2005/8/layout/orgChart1"/>
    <dgm:cxn modelId="{D49AE07E-130A-4159-BE5B-D9D68C1C97CF}" type="presOf" srcId="{1F3DF146-3CFE-4BFD-8580-95BDCAF8A1D1}" destId="{09ED36F6-B568-4BA6-BC9E-31D2C676D123}" srcOrd="0" destOrd="0" presId="urn:microsoft.com/office/officeart/2005/8/layout/orgChart1"/>
    <dgm:cxn modelId="{FAD92585-5016-471C-B895-8AEA8C6E5315}" srcId="{3BE81B29-608B-4861-A478-B96496AE506B}" destId="{89C3D103-FE4D-4953-9DE6-0C14DB013EDE}" srcOrd="0" destOrd="0" parTransId="{6F2FA636-8D4C-437D-8BCF-1E3E9D450810}" sibTransId="{959E364A-C9BF-4E68-B29B-06A758F25E91}"/>
    <dgm:cxn modelId="{00CDF290-0A4F-43B0-8DE4-BC895076B82D}" type="presOf" srcId="{98DF8D56-6523-4B58-B68C-EECE3761DA35}" destId="{28258406-F733-4CC5-AFD4-BE1E84305340}" srcOrd="0" destOrd="0" presId="urn:microsoft.com/office/officeart/2005/8/layout/orgChart1"/>
    <dgm:cxn modelId="{FCE22B95-E2D7-484C-9264-487F52D9473A}" type="presOf" srcId="{44582FD9-0976-40AF-BE5D-24C2697EA5A5}" destId="{05A93F5E-CA9A-4274-A188-9639D140117B}" srcOrd="1" destOrd="0" presId="urn:microsoft.com/office/officeart/2005/8/layout/orgChart1"/>
    <dgm:cxn modelId="{322C2BA1-86BC-42EC-B14D-1A0A52AED5E6}" type="presOf" srcId="{BE90DD5D-D970-4D65-B902-13711D5D94C4}" destId="{51D12C84-DE66-4377-B3AE-0D8947F48178}" srcOrd="0" destOrd="0" presId="urn:microsoft.com/office/officeart/2005/8/layout/orgChart1"/>
    <dgm:cxn modelId="{4781C7AB-C735-495C-BF6F-74F30F6CBF31}" srcId="{CB54623F-3288-4BBA-86A7-7700C3E4683E}" destId="{8C201F38-925E-47AB-9503-37CE0E03F3A2}" srcOrd="0" destOrd="0" parTransId="{9993B9C2-83AE-44DB-85FD-6688CAB250C1}" sibTransId="{B7B6F115-1BDF-441E-A302-9A6E811E669B}"/>
    <dgm:cxn modelId="{7D52DAB0-6A2F-499A-B0BE-3586B681826D}" srcId="{3BE81B29-608B-4861-A478-B96496AE506B}" destId="{CB54623F-3288-4BBA-86A7-7700C3E4683E}" srcOrd="3" destOrd="0" parTransId="{4A224C33-3F6C-4D90-AFA0-E3D29D3D0148}" sibTransId="{37602131-D3D9-4753-8CE8-4BA67F87DA44}"/>
    <dgm:cxn modelId="{127450B1-D6E9-4C61-9A8A-C5A5DEABC667}" srcId="{3BE81B29-608B-4861-A478-B96496AE506B}" destId="{98DF8D56-6523-4B58-B68C-EECE3761DA35}" srcOrd="2" destOrd="0" parTransId="{BE90DD5D-D970-4D65-B902-13711D5D94C4}" sibTransId="{842A747B-FA3A-4CAC-9467-DD9C221E8E1B}"/>
    <dgm:cxn modelId="{3F56B2B2-C7C0-4313-8AC5-0FF557B6529A}" type="presOf" srcId="{CB54623F-3288-4BBA-86A7-7700C3E4683E}" destId="{C4020C9D-1C37-4BC8-8E6F-9CBC5ED27D42}" srcOrd="0" destOrd="0" presId="urn:microsoft.com/office/officeart/2005/8/layout/orgChart1"/>
    <dgm:cxn modelId="{107795B5-F5E8-4941-997E-16785B0C7689}" srcId="{98DF8D56-6523-4B58-B68C-EECE3761DA35}" destId="{66DF54AF-21E2-4AC7-AAA3-2639B98AE56D}" srcOrd="0" destOrd="0" parTransId="{0AE905ED-BCF1-4C0D-847F-0AD2F0DBB1E8}" sibTransId="{2D107E37-1574-4043-9368-5FF7264482F5}"/>
    <dgm:cxn modelId="{454333B9-5E01-40C5-A111-97F2F26EE060}" type="presOf" srcId="{47031C44-E046-4E16-8E84-93DE82EB7FCE}" destId="{FD4E550B-0DAC-4060-856F-9AA39ACD7CF8}" srcOrd="0" destOrd="0" presId="urn:microsoft.com/office/officeart/2005/8/layout/orgChart1"/>
    <dgm:cxn modelId="{0E96EFC2-439D-4729-B49B-1DFB9DA83085}" type="presOf" srcId="{66DF54AF-21E2-4AC7-AAA3-2639B98AE56D}" destId="{A731DDBD-9568-4BB4-AC18-AFECC16B2826}" srcOrd="1" destOrd="0" presId="urn:microsoft.com/office/officeart/2005/8/layout/orgChart1"/>
    <dgm:cxn modelId="{5D925AC3-1F1B-46CD-AAD8-9D63368C993B}" type="presOf" srcId="{280E1AF5-20DF-490C-9389-A761990CB09D}" destId="{654D9706-C216-4D82-806E-5F5D2F3ED9AC}" srcOrd="0" destOrd="0" presId="urn:microsoft.com/office/officeart/2005/8/layout/orgChart1"/>
    <dgm:cxn modelId="{3F3071CC-8B7B-4CD3-BB07-004C8A9E0A8F}" type="presOf" srcId="{89C3D103-FE4D-4953-9DE6-0C14DB013EDE}" destId="{B85B2DA0-72D3-445E-95D5-FDDB9F1626F6}" srcOrd="0" destOrd="0" presId="urn:microsoft.com/office/officeart/2005/8/layout/orgChart1"/>
    <dgm:cxn modelId="{57D69AD6-C580-4EC8-A27C-1FACA77F7686}" type="presOf" srcId="{98DF8D56-6523-4B58-B68C-EECE3761DA35}" destId="{EFF27C86-4B96-4B1C-BA25-FCDBE2BB7846}" srcOrd="1" destOrd="0" presId="urn:microsoft.com/office/officeart/2005/8/layout/orgChart1"/>
    <dgm:cxn modelId="{A7511CDF-0940-4F98-B010-91621D7F3F42}" type="presOf" srcId="{3BE81B29-608B-4861-A478-B96496AE506B}" destId="{FE081A44-67EA-48BE-942A-EBA1811303E0}" srcOrd="1" destOrd="0" presId="urn:microsoft.com/office/officeart/2005/8/layout/orgChart1"/>
    <dgm:cxn modelId="{7B872CE4-E49F-4467-A976-6A6D5D69FB44}" type="presOf" srcId="{4A224C33-3F6C-4D90-AFA0-E3D29D3D0148}" destId="{98520445-1856-4BA4-A10E-EAC12721D0E5}" srcOrd="0" destOrd="0" presId="urn:microsoft.com/office/officeart/2005/8/layout/orgChart1"/>
    <dgm:cxn modelId="{304B6227-3042-41D6-AC5B-661AD884DD22}" type="presParOf" srcId="{B30E6698-3FB2-40D0-A936-A8243D8C39F7}" destId="{E5317065-67E2-4473-8D05-F27AFD3D2921}" srcOrd="0" destOrd="0" presId="urn:microsoft.com/office/officeart/2005/8/layout/orgChart1"/>
    <dgm:cxn modelId="{F81F7A1E-BAD9-4670-AF32-72EF3ED6B731}" type="presParOf" srcId="{E5317065-67E2-4473-8D05-F27AFD3D2921}" destId="{77BFE595-C934-4E44-8DC8-E47D260AE2FE}" srcOrd="0" destOrd="0" presId="urn:microsoft.com/office/officeart/2005/8/layout/orgChart1"/>
    <dgm:cxn modelId="{66F85B9D-8491-4C90-8EEC-BBFDA47D4D87}" type="presParOf" srcId="{77BFE595-C934-4E44-8DC8-E47D260AE2FE}" destId="{8412353E-E8B2-44FB-B0D1-F070693B822B}" srcOrd="0" destOrd="0" presId="urn:microsoft.com/office/officeart/2005/8/layout/orgChart1"/>
    <dgm:cxn modelId="{EAAC5C44-A985-4B2C-B385-8553A9604D64}" type="presParOf" srcId="{77BFE595-C934-4E44-8DC8-E47D260AE2FE}" destId="{FE081A44-67EA-48BE-942A-EBA1811303E0}" srcOrd="1" destOrd="0" presId="urn:microsoft.com/office/officeart/2005/8/layout/orgChart1"/>
    <dgm:cxn modelId="{5723FB29-DBBB-4873-8567-B9D01245ADD7}" type="presParOf" srcId="{E5317065-67E2-4473-8D05-F27AFD3D2921}" destId="{CEF89B48-5DC8-41B9-80AF-63A104D70883}" srcOrd="1" destOrd="0" presId="urn:microsoft.com/office/officeart/2005/8/layout/orgChart1"/>
    <dgm:cxn modelId="{75A41099-EF4F-4B9F-95F5-0135F23A4E7C}" type="presParOf" srcId="{CEF89B48-5DC8-41B9-80AF-63A104D70883}" destId="{873205C3-F86E-4B81-8C3D-DDA89D8A789E}" srcOrd="0" destOrd="0" presId="urn:microsoft.com/office/officeart/2005/8/layout/orgChart1"/>
    <dgm:cxn modelId="{FD31150E-1406-447A-973E-5C05CC0A515D}" type="presParOf" srcId="{CEF89B48-5DC8-41B9-80AF-63A104D70883}" destId="{0ABDCFC0-64C3-4403-8A80-898613F52368}" srcOrd="1" destOrd="0" presId="urn:microsoft.com/office/officeart/2005/8/layout/orgChart1"/>
    <dgm:cxn modelId="{0FEFD19C-F035-4E49-A368-D43CFE2571FF}" type="presParOf" srcId="{0ABDCFC0-64C3-4403-8A80-898613F52368}" destId="{90CA444C-6B19-42B3-A653-3275A28F6718}" srcOrd="0" destOrd="0" presId="urn:microsoft.com/office/officeart/2005/8/layout/orgChart1"/>
    <dgm:cxn modelId="{5FB7773A-4217-487C-9453-D18027C5FF78}" type="presParOf" srcId="{90CA444C-6B19-42B3-A653-3275A28F6718}" destId="{B85B2DA0-72D3-445E-95D5-FDDB9F1626F6}" srcOrd="0" destOrd="0" presId="urn:microsoft.com/office/officeart/2005/8/layout/orgChart1"/>
    <dgm:cxn modelId="{DD295910-4534-41AF-BEEE-317C06EF55D4}" type="presParOf" srcId="{90CA444C-6B19-42B3-A653-3275A28F6718}" destId="{60918C51-EF6A-4DA1-ABFC-EB1473D4765E}" srcOrd="1" destOrd="0" presId="urn:microsoft.com/office/officeart/2005/8/layout/orgChart1"/>
    <dgm:cxn modelId="{C7DC0E26-68B0-435A-B17C-FCD909F67F1C}" type="presParOf" srcId="{0ABDCFC0-64C3-4403-8A80-898613F52368}" destId="{787A1877-C086-448D-8082-0A8E5B8FF758}" srcOrd="1" destOrd="0" presId="urn:microsoft.com/office/officeart/2005/8/layout/orgChart1"/>
    <dgm:cxn modelId="{9458BB11-E020-42D8-A23D-F0A3A4E87A33}" type="presParOf" srcId="{787A1877-C086-448D-8082-0A8E5B8FF758}" destId="{09ED36F6-B568-4BA6-BC9E-31D2C676D123}" srcOrd="0" destOrd="0" presId="urn:microsoft.com/office/officeart/2005/8/layout/orgChart1"/>
    <dgm:cxn modelId="{DEA4DF83-0CBF-4F9A-8B6A-7BD98E7D6B60}" type="presParOf" srcId="{787A1877-C086-448D-8082-0A8E5B8FF758}" destId="{55AB9A66-0DC4-4725-BE12-851D5525C214}" srcOrd="1" destOrd="0" presId="urn:microsoft.com/office/officeart/2005/8/layout/orgChart1"/>
    <dgm:cxn modelId="{449D7047-E8FE-482A-8367-AB5E54214735}" type="presParOf" srcId="{55AB9A66-0DC4-4725-BE12-851D5525C214}" destId="{D7A27524-804C-4287-8FB5-9B75B2912325}" srcOrd="0" destOrd="0" presId="urn:microsoft.com/office/officeart/2005/8/layout/orgChart1"/>
    <dgm:cxn modelId="{3CAD8B44-0578-44D6-A8EA-D5FD71D1846B}" type="presParOf" srcId="{D7A27524-804C-4287-8FB5-9B75B2912325}" destId="{F306ACFD-5564-488B-8720-89F10DA97AF1}" srcOrd="0" destOrd="0" presId="urn:microsoft.com/office/officeart/2005/8/layout/orgChart1"/>
    <dgm:cxn modelId="{60363673-DAB3-47D2-99CB-D4EC940035D9}" type="presParOf" srcId="{D7A27524-804C-4287-8FB5-9B75B2912325}" destId="{CE4A461E-39B4-4846-BCB4-28D20C0C53AE}" srcOrd="1" destOrd="0" presId="urn:microsoft.com/office/officeart/2005/8/layout/orgChart1"/>
    <dgm:cxn modelId="{4A74AF90-E75A-47A7-ACF8-FCB91F8E30D3}" type="presParOf" srcId="{55AB9A66-0DC4-4725-BE12-851D5525C214}" destId="{36EC0DC1-5CEE-42F0-A756-62383D65A373}" srcOrd="1" destOrd="0" presId="urn:microsoft.com/office/officeart/2005/8/layout/orgChart1"/>
    <dgm:cxn modelId="{BE68150E-5C50-4C5D-B8F9-1E968D60E203}" type="presParOf" srcId="{55AB9A66-0DC4-4725-BE12-851D5525C214}" destId="{A5993AA5-AD5F-49CD-A787-DAAAD9719194}" srcOrd="2" destOrd="0" presId="urn:microsoft.com/office/officeart/2005/8/layout/orgChart1"/>
    <dgm:cxn modelId="{37C31663-827F-42CA-B37C-7FD51A2BB8D7}" type="presParOf" srcId="{0ABDCFC0-64C3-4403-8A80-898613F52368}" destId="{80E56D7E-E853-4147-A701-FC0F2911AAB0}" srcOrd="2" destOrd="0" presId="urn:microsoft.com/office/officeart/2005/8/layout/orgChart1"/>
    <dgm:cxn modelId="{C6CF07C2-C4E7-44EA-9D15-9E7F043D622C}" type="presParOf" srcId="{CEF89B48-5DC8-41B9-80AF-63A104D70883}" destId="{9BAE06D7-100D-40A9-87A8-08A6ED49B431}" srcOrd="2" destOrd="0" presId="urn:microsoft.com/office/officeart/2005/8/layout/orgChart1"/>
    <dgm:cxn modelId="{BC5A73B9-EFE4-47A5-8BE3-AF21C37BE56E}" type="presParOf" srcId="{CEF89B48-5DC8-41B9-80AF-63A104D70883}" destId="{DA77486E-8BE9-4E18-8337-16D28D86A0AD}" srcOrd="3" destOrd="0" presId="urn:microsoft.com/office/officeart/2005/8/layout/orgChart1"/>
    <dgm:cxn modelId="{CA11C1A4-B31F-4CFE-A96F-6C3772A894AD}" type="presParOf" srcId="{DA77486E-8BE9-4E18-8337-16D28D86A0AD}" destId="{15DF832B-2C42-46AB-91AC-11CF1E9B6801}" srcOrd="0" destOrd="0" presId="urn:microsoft.com/office/officeart/2005/8/layout/orgChart1"/>
    <dgm:cxn modelId="{9593BDA9-8212-49AE-921C-9E2DD2D2D5A8}" type="presParOf" srcId="{15DF832B-2C42-46AB-91AC-11CF1E9B6801}" destId="{F2C5DB5C-0504-44E7-A424-0311E9003974}" srcOrd="0" destOrd="0" presId="urn:microsoft.com/office/officeart/2005/8/layout/orgChart1"/>
    <dgm:cxn modelId="{7D204F90-96F8-4D6B-8747-B7673F10B4B7}" type="presParOf" srcId="{15DF832B-2C42-46AB-91AC-11CF1E9B6801}" destId="{05A93F5E-CA9A-4274-A188-9639D140117B}" srcOrd="1" destOrd="0" presId="urn:microsoft.com/office/officeart/2005/8/layout/orgChart1"/>
    <dgm:cxn modelId="{E2252A8D-239E-423D-AAF3-E4468D948294}" type="presParOf" srcId="{DA77486E-8BE9-4E18-8337-16D28D86A0AD}" destId="{BB855BBB-82C9-418E-96B9-87E6F85EB33E}" srcOrd="1" destOrd="0" presId="urn:microsoft.com/office/officeart/2005/8/layout/orgChart1"/>
    <dgm:cxn modelId="{02EF419B-5C28-4C39-980E-DB34EC18C6A6}" type="presParOf" srcId="{BB855BBB-82C9-418E-96B9-87E6F85EB33E}" destId="{FD4E550B-0DAC-4060-856F-9AA39ACD7CF8}" srcOrd="0" destOrd="0" presId="urn:microsoft.com/office/officeart/2005/8/layout/orgChart1"/>
    <dgm:cxn modelId="{C662B7BF-85CD-4566-96E2-7DE5DD4AAA92}" type="presParOf" srcId="{BB855BBB-82C9-418E-96B9-87E6F85EB33E}" destId="{D3BCCA9C-0BFE-4D0D-84F7-093BDEBF6FD6}" srcOrd="1" destOrd="0" presId="urn:microsoft.com/office/officeart/2005/8/layout/orgChart1"/>
    <dgm:cxn modelId="{61C08CAC-E472-4CC9-8502-3F08D9F94AF9}" type="presParOf" srcId="{D3BCCA9C-0BFE-4D0D-84F7-093BDEBF6FD6}" destId="{9E9EF454-33A1-42A4-A69F-759D3B80D921}" srcOrd="0" destOrd="0" presId="urn:microsoft.com/office/officeart/2005/8/layout/orgChart1"/>
    <dgm:cxn modelId="{DB9F915E-0BC3-41B1-BC8C-2040FB605D5F}" type="presParOf" srcId="{9E9EF454-33A1-42A4-A69F-759D3B80D921}" destId="{654D9706-C216-4D82-806E-5F5D2F3ED9AC}" srcOrd="0" destOrd="0" presId="urn:microsoft.com/office/officeart/2005/8/layout/orgChart1"/>
    <dgm:cxn modelId="{5C21DC9B-EC14-4C52-A204-D01FC8251223}" type="presParOf" srcId="{9E9EF454-33A1-42A4-A69F-759D3B80D921}" destId="{992BB054-C0A0-4008-9CBE-28FACC4680D6}" srcOrd="1" destOrd="0" presId="urn:microsoft.com/office/officeart/2005/8/layout/orgChart1"/>
    <dgm:cxn modelId="{405EB4FD-C416-4626-ACE1-88B0439EC895}" type="presParOf" srcId="{D3BCCA9C-0BFE-4D0D-84F7-093BDEBF6FD6}" destId="{84D8ECEF-83D8-4470-9288-D6CE07AE2DC9}" srcOrd="1" destOrd="0" presId="urn:microsoft.com/office/officeart/2005/8/layout/orgChart1"/>
    <dgm:cxn modelId="{E5F61B05-E31C-411D-85E0-BBD1604D4655}" type="presParOf" srcId="{D3BCCA9C-0BFE-4D0D-84F7-093BDEBF6FD6}" destId="{21D91164-D6A7-4F7C-B0D2-BEECDF9291FE}" srcOrd="2" destOrd="0" presId="urn:microsoft.com/office/officeart/2005/8/layout/orgChart1"/>
    <dgm:cxn modelId="{5CB01A42-7D20-474D-B723-01B0289BD4E6}" type="presParOf" srcId="{DA77486E-8BE9-4E18-8337-16D28D86A0AD}" destId="{8291AF92-3790-427B-B70A-F3384E683D89}" srcOrd="2" destOrd="0" presId="urn:microsoft.com/office/officeart/2005/8/layout/orgChart1"/>
    <dgm:cxn modelId="{64CC9525-6DB5-4881-9488-3F6EC5DAA14B}" type="presParOf" srcId="{CEF89B48-5DC8-41B9-80AF-63A104D70883}" destId="{51D12C84-DE66-4377-B3AE-0D8947F48178}" srcOrd="4" destOrd="0" presId="urn:microsoft.com/office/officeart/2005/8/layout/orgChart1"/>
    <dgm:cxn modelId="{4177AC6C-275C-4179-9F8A-6EDA62126B27}" type="presParOf" srcId="{CEF89B48-5DC8-41B9-80AF-63A104D70883}" destId="{3B8F210D-CCC2-4522-B3A8-8D18B1B5D2FC}" srcOrd="5" destOrd="0" presId="urn:microsoft.com/office/officeart/2005/8/layout/orgChart1"/>
    <dgm:cxn modelId="{5DF66240-B554-4439-8039-77473464BB73}" type="presParOf" srcId="{3B8F210D-CCC2-4522-B3A8-8D18B1B5D2FC}" destId="{8813E2AB-1E7C-485D-8AB7-15C75AB1B32F}" srcOrd="0" destOrd="0" presId="urn:microsoft.com/office/officeart/2005/8/layout/orgChart1"/>
    <dgm:cxn modelId="{48A7536A-65E2-480C-9119-6CC8EA0E40FC}" type="presParOf" srcId="{8813E2AB-1E7C-485D-8AB7-15C75AB1B32F}" destId="{28258406-F733-4CC5-AFD4-BE1E84305340}" srcOrd="0" destOrd="0" presId="urn:microsoft.com/office/officeart/2005/8/layout/orgChart1"/>
    <dgm:cxn modelId="{D2970714-797F-4B45-8FE0-224307334FD4}" type="presParOf" srcId="{8813E2AB-1E7C-485D-8AB7-15C75AB1B32F}" destId="{EFF27C86-4B96-4B1C-BA25-FCDBE2BB7846}" srcOrd="1" destOrd="0" presId="urn:microsoft.com/office/officeart/2005/8/layout/orgChart1"/>
    <dgm:cxn modelId="{3BE01185-D7EE-428B-8E78-019FBB86078A}" type="presParOf" srcId="{3B8F210D-CCC2-4522-B3A8-8D18B1B5D2FC}" destId="{452C1212-7205-47C8-97A6-1D17E1EB807B}" srcOrd="1" destOrd="0" presId="urn:microsoft.com/office/officeart/2005/8/layout/orgChart1"/>
    <dgm:cxn modelId="{63404E5F-DBE9-4DAE-8CE7-126CD8BEBAA4}" type="presParOf" srcId="{452C1212-7205-47C8-97A6-1D17E1EB807B}" destId="{E0E42226-EDB8-48E6-A58F-9A7193C0EEEE}" srcOrd="0" destOrd="0" presId="urn:microsoft.com/office/officeart/2005/8/layout/orgChart1"/>
    <dgm:cxn modelId="{71C34253-03CA-4CA8-BF23-D3770F538516}" type="presParOf" srcId="{452C1212-7205-47C8-97A6-1D17E1EB807B}" destId="{9724EE96-FC0A-4FB3-B508-3A3250BACA32}" srcOrd="1" destOrd="0" presId="urn:microsoft.com/office/officeart/2005/8/layout/orgChart1"/>
    <dgm:cxn modelId="{C61F62CF-F968-456D-9F51-14F28A9CB999}" type="presParOf" srcId="{9724EE96-FC0A-4FB3-B508-3A3250BACA32}" destId="{BC2CB3CE-C1CE-43DA-A50B-31AE15566309}" srcOrd="0" destOrd="0" presId="urn:microsoft.com/office/officeart/2005/8/layout/orgChart1"/>
    <dgm:cxn modelId="{70D11C0D-891F-46F2-9812-1073DF2DF898}" type="presParOf" srcId="{BC2CB3CE-C1CE-43DA-A50B-31AE15566309}" destId="{D4DFBAE3-280E-434F-B19C-00CCE861DDC4}" srcOrd="0" destOrd="0" presId="urn:microsoft.com/office/officeart/2005/8/layout/orgChart1"/>
    <dgm:cxn modelId="{DF13BCD2-2831-4517-BC90-1F3FD9525079}" type="presParOf" srcId="{BC2CB3CE-C1CE-43DA-A50B-31AE15566309}" destId="{A731DDBD-9568-4BB4-AC18-AFECC16B2826}" srcOrd="1" destOrd="0" presId="urn:microsoft.com/office/officeart/2005/8/layout/orgChart1"/>
    <dgm:cxn modelId="{758F3D3D-295B-4BD6-A507-86BCAF932385}" type="presParOf" srcId="{9724EE96-FC0A-4FB3-B508-3A3250BACA32}" destId="{35E86B1B-F7CA-4AFE-96F1-FF2EE470977B}" srcOrd="1" destOrd="0" presId="urn:microsoft.com/office/officeart/2005/8/layout/orgChart1"/>
    <dgm:cxn modelId="{7ADFD661-BA90-460D-893F-2AB91DCEBB87}" type="presParOf" srcId="{9724EE96-FC0A-4FB3-B508-3A3250BACA32}" destId="{05251950-D348-4049-A786-3546382A6441}" srcOrd="2" destOrd="0" presId="urn:microsoft.com/office/officeart/2005/8/layout/orgChart1"/>
    <dgm:cxn modelId="{D1758F71-310C-4ED5-9DC1-037FCF3CAEFC}" type="presParOf" srcId="{3B8F210D-CCC2-4522-B3A8-8D18B1B5D2FC}" destId="{F259EB63-C2D2-4330-A0A2-468F72A8F371}" srcOrd="2" destOrd="0" presId="urn:microsoft.com/office/officeart/2005/8/layout/orgChart1"/>
    <dgm:cxn modelId="{38A5E9FA-02BA-4992-88AA-6033155A90D2}" type="presParOf" srcId="{CEF89B48-5DC8-41B9-80AF-63A104D70883}" destId="{98520445-1856-4BA4-A10E-EAC12721D0E5}" srcOrd="6" destOrd="0" presId="urn:microsoft.com/office/officeart/2005/8/layout/orgChart1"/>
    <dgm:cxn modelId="{194B6156-6E35-4409-997E-248BFACD5418}" type="presParOf" srcId="{CEF89B48-5DC8-41B9-80AF-63A104D70883}" destId="{A8F9462B-1613-4890-888F-B4CF21E25E3A}" srcOrd="7" destOrd="0" presId="urn:microsoft.com/office/officeart/2005/8/layout/orgChart1"/>
    <dgm:cxn modelId="{AB9A98DE-41C3-44AC-AB5C-B537B9DF6CB3}" type="presParOf" srcId="{A8F9462B-1613-4890-888F-B4CF21E25E3A}" destId="{F170F111-7757-4071-92E4-59B57BD7753E}" srcOrd="0" destOrd="0" presId="urn:microsoft.com/office/officeart/2005/8/layout/orgChart1"/>
    <dgm:cxn modelId="{BC4A5EDA-EFE3-4394-BB66-9933760E9406}" type="presParOf" srcId="{F170F111-7757-4071-92E4-59B57BD7753E}" destId="{C4020C9D-1C37-4BC8-8E6F-9CBC5ED27D42}" srcOrd="0" destOrd="0" presId="urn:microsoft.com/office/officeart/2005/8/layout/orgChart1"/>
    <dgm:cxn modelId="{50E62D10-CC74-4D53-9318-136236877672}" type="presParOf" srcId="{F170F111-7757-4071-92E4-59B57BD7753E}" destId="{0CE18CE6-BAE0-4562-A938-72365D7EF172}" srcOrd="1" destOrd="0" presId="urn:microsoft.com/office/officeart/2005/8/layout/orgChart1"/>
    <dgm:cxn modelId="{56C4B0C4-092D-4620-B854-548443130CA5}" type="presParOf" srcId="{A8F9462B-1613-4890-888F-B4CF21E25E3A}" destId="{F249CEAF-1C9A-472D-883A-B39ED0F637C2}" srcOrd="1" destOrd="0" presId="urn:microsoft.com/office/officeart/2005/8/layout/orgChart1"/>
    <dgm:cxn modelId="{5B7F85CA-8FC4-4BD6-965C-D2F2E75EE6EA}" type="presParOf" srcId="{F249CEAF-1C9A-472D-883A-B39ED0F637C2}" destId="{9072449E-A5A6-45A5-94ED-80D2C057F6C7}" srcOrd="0" destOrd="0" presId="urn:microsoft.com/office/officeart/2005/8/layout/orgChart1"/>
    <dgm:cxn modelId="{7A2B1238-2E2E-4D53-8F0C-8259A9498E5D}" type="presParOf" srcId="{F249CEAF-1C9A-472D-883A-B39ED0F637C2}" destId="{4F2602B7-6C4C-4EEC-8723-962AF3485CD7}" srcOrd="1" destOrd="0" presId="urn:microsoft.com/office/officeart/2005/8/layout/orgChart1"/>
    <dgm:cxn modelId="{71AB4B18-ABCA-4D66-8468-616BD9B53B37}" type="presParOf" srcId="{4F2602B7-6C4C-4EEC-8723-962AF3485CD7}" destId="{A96CC270-7C32-4BF1-93A1-1B440D9247F2}" srcOrd="0" destOrd="0" presId="urn:microsoft.com/office/officeart/2005/8/layout/orgChart1"/>
    <dgm:cxn modelId="{0E4C46DA-1257-480B-992F-D6A52E645C74}" type="presParOf" srcId="{A96CC270-7C32-4BF1-93A1-1B440D9247F2}" destId="{821CAF06-B0DA-40EA-9B5E-F8D05EDA7440}" srcOrd="0" destOrd="0" presId="urn:microsoft.com/office/officeart/2005/8/layout/orgChart1"/>
    <dgm:cxn modelId="{82A55040-F59C-4C76-811E-3B609E7C254B}" type="presParOf" srcId="{A96CC270-7C32-4BF1-93A1-1B440D9247F2}" destId="{20D0282A-B7B9-4E23-8D75-C97B5C0EB725}" srcOrd="1" destOrd="0" presId="urn:microsoft.com/office/officeart/2005/8/layout/orgChart1"/>
    <dgm:cxn modelId="{E5E6E530-B07C-4989-9BE5-23D6B7C6595D}" type="presParOf" srcId="{4F2602B7-6C4C-4EEC-8723-962AF3485CD7}" destId="{661DE68E-203B-4973-AB33-199CE902095B}" srcOrd="1" destOrd="0" presId="urn:microsoft.com/office/officeart/2005/8/layout/orgChart1"/>
    <dgm:cxn modelId="{E62956BB-2C3C-4F47-B235-6BED6599FE6D}" type="presParOf" srcId="{4F2602B7-6C4C-4EEC-8723-962AF3485CD7}" destId="{84498139-6487-47DF-97A2-AF9426FF9F93}" srcOrd="2" destOrd="0" presId="urn:microsoft.com/office/officeart/2005/8/layout/orgChart1"/>
    <dgm:cxn modelId="{F60B5CFA-B8C9-4EBA-B26F-4ED2CE0927A7}" type="presParOf" srcId="{A8F9462B-1613-4890-888F-B4CF21E25E3A}" destId="{60D6B54D-B429-4A36-A7CE-EC02EFCD74AA}" srcOrd="2" destOrd="0" presId="urn:microsoft.com/office/officeart/2005/8/layout/orgChart1"/>
    <dgm:cxn modelId="{B0CC0DB5-9150-4CBB-91E3-8606AE55F94A}" type="presParOf" srcId="{E5317065-67E2-4473-8D05-F27AFD3D2921}" destId="{8B7C7284-75B6-4E5D-8FA4-86B17B721B1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CE4CBE-C075-4034-B6B5-6297C0DFEA43}" type="doc">
      <dgm:prSet loTypeId="urn:microsoft.com/office/officeart/2005/8/layout/equation2" loCatId="relationship" qsTypeId="urn:microsoft.com/office/officeart/2005/8/quickstyle/simple3" qsCatId="simple" csTypeId="urn:microsoft.com/office/officeart/2005/8/colors/accent1_5" csCatId="accent1" phldr="1"/>
      <dgm:spPr/>
    </dgm:pt>
    <dgm:pt modelId="{5FC79268-5948-450A-8B57-3BEBF800D7F0}">
      <dgm:prSet phldrT="[Texte]"/>
      <dgm:spPr/>
      <dgm:t>
        <a:bodyPr/>
        <a:lstStyle/>
        <a:p>
          <a:r>
            <a:rPr lang="fr-BE" dirty="0">
              <a:solidFill>
                <a:schemeClr val="bg1"/>
              </a:solidFill>
            </a:rPr>
            <a:t>Réussite des cours de la FGC</a:t>
          </a:r>
          <a:r>
            <a:rPr lang="fr-BE" dirty="0"/>
            <a:t>	</a:t>
          </a:r>
        </a:p>
      </dgm:t>
    </dgm:pt>
    <dgm:pt modelId="{5219E2F0-7EAE-45C8-ABE2-7F1195724FB0}" type="parTrans" cxnId="{CDB679EA-DBDA-4AC5-9645-CC2A2011FA40}">
      <dgm:prSet/>
      <dgm:spPr/>
      <dgm:t>
        <a:bodyPr/>
        <a:lstStyle/>
        <a:p>
          <a:endParaRPr lang="fr-BE"/>
        </a:p>
      </dgm:t>
    </dgm:pt>
    <dgm:pt modelId="{C8CAE825-4EDE-4E87-850D-1AF324D3A679}" type="sibTrans" cxnId="{CDB679EA-DBDA-4AC5-9645-CC2A2011FA40}">
      <dgm:prSet/>
      <dgm:spPr/>
      <dgm:t>
        <a:bodyPr/>
        <a:lstStyle/>
        <a:p>
          <a:endParaRPr lang="fr-BE"/>
        </a:p>
      </dgm:t>
    </dgm:pt>
    <dgm:pt modelId="{4217F05D-5650-44BE-9D3E-8E940664C828}">
      <dgm:prSet phldrT="[Texte]"/>
      <dgm:spPr/>
      <dgm:t>
        <a:bodyPr/>
        <a:lstStyle/>
        <a:p>
          <a:r>
            <a:rPr lang="fr-BE" dirty="0">
              <a:solidFill>
                <a:schemeClr val="bg1"/>
              </a:solidFill>
            </a:rPr>
            <a:t>Réussite des épreuves de qualification</a:t>
          </a:r>
        </a:p>
      </dgm:t>
    </dgm:pt>
    <dgm:pt modelId="{ADBCBF4E-5ECB-47C0-9629-6058DC00849F}" type="parTrans" cxnId="{46EFD347-2A51-492C-B378-72BFBAC54069}">
      <dgm:prSet/>
      <dgm:spPr/>
      <dgm:t>
        <a:bodyPr/>
        <a:lstStyle/>
        <a:p>
          <a:endParaRPr lang="fr-BE"/>
        </a:p>
      </dgm:t>
    </dgm:pt>
    <dgm:pt modelId="{FE5C1A44-912A-4ED5-BDC4-6D5FFDDB4680}" type="sibTrans" cxnId="{46EFD347-2A51-492C-B378-72BFBAC54069}">
      <dgm:prSet/>
      <dgm:spPr/>
      <dgm:t>
        <a:bodyPr/>
        <a:lstStyle/>
        <a:p>
          <a:endParaRPr lang="fr-BE"/>
        </a:p>
      </dgm:t>
    </dgm:pt>
    <dgm:pt modelId="{E0AB160B-299E-4EE2-880E-7183C5105E59}">
      <dgm:prSet phldrT="[Texte]"/>
      <dgm:spPr/>
      <dgm:t>
        <a:bodyPr/>
        <a:lstStyle/>
        <a:p>
          <a:r>
            <a:rPr lang="fr-BE" dirty="0">
              <a:solidFill>
                <a:schemeClr val="bg1"/>
              </a:solidFill>
            </a:rPr>
            <a:t>Octroi du CESS (ou CE6P) et du CQ</a:t>
          </a:r>
        </a:p>
      </dgm:t>
    </dgm:pt>
    <dgm:pt modelId="{DCB7305D-FF67-4642-A26A-96294C9F377A}" type="parTrans" cxnId="{F392D461-6DF4-4C31-8FC4-0FAD35BF0F75}">
      <dgm:prSet/>
      <dgm:spPr/>
      <dgm:t>
        <a:bodyPr/>
        <a:lstStyle/>
        <a:p>
          <a:endParaRPr lang="fr-BE"/>
        </a:p>
      </dgm:t>
    </dgm:pt>
    <dgm:pt modelId="{A2E0D40C-EB71-4687-AB5D-00F0106E8653}" type="sibTrans" cxnId="{F392D461-6DF4-4C31-8FC4-0FAD35BF0F75}">
      <dgm:prSet/>
      <dgm:spPr/>
      <dgm:t>
        <a:bodyPr/>
        <a:lstStyle/>
        <a:p>
          <a:endParaRPr lang="fr-BE"/>
        </a:p>
      </dgm:t>
    </dgm:pt>
    <dgm:pt modelId="{5D64D694-642E-4D8D-9E48-8B7405F6C3AC}" type="pres">
      <dgm:prSet presAssocID="{1ACE4CBE-C075-4034-B6B5-6297C0DFEA43}" presName="Name0" presStyleCnt="0">
        <dgm:presLayoutVars>
          <dgm:dir/>
          <dgm:resizeHandles val="exact"/>
        </dgm:presLayoutVars>
      </dgm:prSet>
      <dgm:spPr/>
    </dgm:pt>
    <dgm:pt modelId="{2A607F2A-F0D9-49D2-9435-B0ECE5D7F742}" type="pres">
      <dgm:prSet presAssocID="{1ACE4CBE-C075-4034-B6B5-6297C0DFEA43}" presName="vNodes" presStyleCnt="0"/>
      <dgm:spPr/>
    </dgm:pt>
    <dgm:pt modelId="{A882A539-DA1A-4BBD-ABA0-CBD6CE5E37D0}" type="pres">
      <dgm:prSet presAssocID="{5FC79268-5948-450A-8B57-3BEBF800D7F0}" presName="node" presStyleLbl="node1" presStyleIdx="0" presStyleCnt="3" custLinFactY="150859" custLinFactNeighborX="2310" custLinFactNeighborY="200000">
        <dgm:presLayoutVars>
          <dgm:bulletEnabled val="1"/>
        </dgm:presLayoutVars>
      </dgm:prSet>
      <dgm:spPr/>
    </dgm:pt>
    <dgm:pt modelId="{12D7D05C-BF47-46EA-AC0F-98798C5A5E8E}" type="pres">
      <dgm:prSet presAssocID="{C8CAE825-4EDE-4E87-850D-1AF324D3A679}" presName="spacerT" presStyleCnt="0"/>
      <dgm:spPr/>
    </dgm:pt>
    <dgm:pt modelId="{23C204DD-A01B-4B39-B9D4-59FF401CC9B8}" type="pres">
      <dgm:prSet presAssocID="{C8CAE825-4EDE-4E87-850D-1AF324D3A679}" presName="sibTrans" presStyleLbl="sibTrans2D1" presStyleIdx="0" presStyleCnt="2"/>
      <dgm:spPr/>
    </dgm:pt>
    <dgm:pt modelId="{E1BEFC60-F55E-4CF7-93DA-48C6C82B4850}" type="pres">
      <dgm:prSet presAssocID="{C8CAE825-4EDE-4E87-850D-1AF324D3A679}" presName="spacerB" presStyleCnt="0"/>
      <dgm:spPr/>
    </dgm:pt>
    <dgm:pt modelId="{42D67A19-F7EE-436D-A1E1-16B0308C437A}" type="pres">
      <dgm:prSet presAssocID="{4217F05D-5650-44BE-9D3E-8E940664C828}" presName="node" presStyleLbl="node1" presStyleIdx="1" presStyleCnt="3" custLinFactY="-152697" custLinFactNeighborX="-1540" custLinFactNeighborY="-200000">
        <dgm:presLayoutVars>
          <dgm:bulletEnabled val="1"/>
        </dgm:presLayoutVars>
      </dgm:prSet>
      <dgm:spPr/>
    </dgm:pt>
    <dgm:pt modelId="{E152DD31-DC39-4AAD-B6CC-7CDDBAF17AEB}" type="pres">
      <dgm:prSet presAssocID="{1ACE4CBE-C075-4034-B6B5-6297C0DFEA43}" presName="sibTransLast" presStyleLbl="sibTrans2D1" presStyleIdx="1" presStyleCnt="2"/>
      <dgm:spPr/>
    </dgm:pt>
    <dgm:pt modelId="{6C07FB4F-BF9A-400B-BA29-C40FA179AC0C}" type="pres">
      <dgm:prSet presAssocID="{1ACE4CBE-C075-4034-B6B5-6297C0DFEA43}" presName="connectorText" presStyleLbl="sibTrans2D1" presStyleIdx="1" presStyleCnt="2"/>
      <dgm:spPr/>
    </dgm:pt>
    <dgm:pt modelId="{38F66B67-69B9-4593-A08D-6D9BE8F50245}" type="pres">
      <dgm:prSet presAssocID="{1ACE4CBE-C075-4034-B6B5-6297C0DFEA43}" presName="lastNode" presStyleLbl="node1" presStyleIdx="2" presStyleCnt="3" custScaleX="47405" custScaleY="48162">
        <dgm:presLayoutVars>
          <dgm:bulletEnabled val="1"/>
        </dgm:presLayoutVars>
      </dgm:prSet>
      <dgm:spPr/>
    </dgm:pt>
  </dgm:ptLst>
  <dgm:cxnLst>
    <dgm:cxn modelId="{BEC7F821-F3F0-4A0E-ADBC-E614787766B7}" type="presOf" srcId="{FE5C1A44-912A-4ED5-BDC4-6D5FFDDB4680}" destId="{E152DD31-DC39-4AAD-B6CC-7CDDBAF17AEB}" srcOrd="0" destOrd="0" presId="urn:microsoft.com/office/officeart/2005/8/layout/equation2"/>
    <dgm:cxn modelId="{83369C32-970B-4B40-8079-C8D394193C22}" type="presOf" srcId="{C8CAE825-4EDE-4E87-850D-1AF324D3A679}" destId="{23C204DD-A01B-4B39-B9D4-59FF401CC9B8}" srcOrd="0" destOrd="0" presId="urn:microsoft.com/office/officeart/2005/8/layout/equation2"/>
    <dgm:cxn modelId="{F392D461-6DF4-4C31-8FC4-0FAD35BF0F75}" srcId="{1ACE4CBE-C075-4034-B6B5-6297C0DFEA43}" destId="{E0AB160B-299E-4EE2-880E-7183C5105E59}" srcOrd="2" destOrd="0" parTransId="{DCB7305D-FF67-4642-A26A-96294C9F377A}" sibTransId="{A2E0D40C-EB71-4687-AB5D-00F0106E8653}"/>
    <dgm:cxn modelId="{46EFD347-2A51-492C-B378-72BFBAC54069}" srcId="{1ACE4CBE-C075-4034-B6B5-6297C0DFEA43}" destId="{4217F05D-5650-44BE-9D3E-8E940664C828}" srcOrd="1" destOrd="0" parTransId="{ADBCBF4E-5ECB-47C0-9629-6058DC00849F}" sibTransId="{FE5C1A44-912A-4ED5-BDC4-6D5FFDDB4680}"/>
    <dgm:cxn modelId="{308ACC74-7D49-44BC-BB73-BA1D2993965A}" type="presOf" srcId="{E0AB160B-299E-4EE2-880E-7183C5105E59}" destId="{38F66B67-69B9-4593-A08D-6D9BE8F50245}" srcOrd="0" destOrd="0" presId="urn:microsoft.com/office/officeart/2005/8/layout/equation2"/>
    <dgm:cxn modelId="{39FF2A5A-6715-4BF7-A83F-E6DC14BD1DC7}" type="presOf" srcId="{FE5C1A44-912A-4ED5-BDC4-6D5FFDDB4680}" destId="{6C07FB4F-BF9A-400B-BA29-C40FA179AC0C}" srcOrd="1" destOrd="0" presId="urn:microsoft.com/office/officeart/2005/8/layout/equation2"/>
    <dgm:cxn modelId="{CADBD983-F163-4F84-8B1A-D09BB1420A7A}" type="presOf" srcId="{4217F05D-5650-44BE-9D3E-8E940664C828}" destId="{42D67A19-F7EE-436D-A1E1-16B0308C437A}" srcOrd="0" destOrd="0" presId="urn:microsoft.com/office/officeart/2005/8/layout/equation2"/>
    <dgm:cxn modelId="{31023BAA-96E0-4B43-B2E6-A345FFEFC386}" type="presOf" srcId="{1ACE4CBE-C075-4034-B6B5-6297C0DFEA43}" destId="{5D64D694-642E-4D8D-9E48-8B7405F6C3AC}" srcOrd="0" destOrd="0" presId="urn:microsoft.com/office/officeart/2005/8/layout/equation2"/>
    <dgm:cxn modelId="{CDB679EA-DBDA-4AC5-9645-CC2A2011FA40}" srcId="{1ACE4CBE-C075-4034-B6B5-6297C0DFEA43}" destId="{5FC79268-5948-450A-8B57-3BEBF800D7F0}" srcOrd="0" destOrd="0" parTransId="{5219E2F0-7EAE-45C8-ABE2-7F1195724FB0}" sibTransId="{C8CAE825-4EDE-4E87-850D-1AF324D3A679}"/>
    <dgm:cxn modelId="{874DECEB-D78D-4B10-9B85-AF282F4C6878}" type="presOf" srcId="{5FC79268-5948-450A-8B57-3BEBF800D7F0}" destId="{A882A539-DA1A-4BBD-ABA0-CBD6CE5E37D0}" srcOrd="0" destOrd="0" presId="urn:microsoft.com/office/officeart/2005/8/layout/equation2"/>
    <dgm:cxn modelId="{C440031B-EEBC-4DB8-AAD0-E470AE92ECF8}" type="presParOf" srcId="{5D64D694-642E-4D8D-9E48-8B7405F6C3AC}" destId="{2A607F2A-F0D9-49D2-9435-B0ECE5D7F742}" srcOrd="0" destOrd="0" presId="urn:microsoft.com/office/officeart/2005/8/layout/equation2"/>
    <dgm:cxn modelId="{9B0B74C2-3944-4862-9F51-398BD27A6CA8}" type="presParOf" srcId="{2A607F2A-F0D9-49D2-9435-B0ECE5D7F742}" destId="{A882A539-DA1A-4BBD-ABA0-CBD6CE5E37D0}" srcOrd="0" destOrd="0" presId="urn:microsoft.com/office/officeart/2005/8/layout/equation2"/>
    <dgm:cxn modelId="{8C3A0EFC-17DF-4CEC-A3A0-1DA0F6D9391C}" type="presParOf" srcId="{2A607F2A-F0D9-49D2-9435-B0ECE5D7F742}" destId="{12D7D05C-BF47-46EA-AC0F-98798C5A5E8E}" srcOrd="1" destOrd="0" presId="urn:microsoft.com/office/officeart/2005/8/layout/equation2"/>
    <dgm:cxn modelId="{5F2435C6-9174-497E-830E-89014418CF94}" type="presParOf" srcId="{2A607F2A-F0D9-49D2-9435-B0ECE5D7F742}" destId="{23C204DD-A01B-4B39-B9D4-59FF401CC9B8}" srcOrd="2" destOrd="0" presId="urn:microsoft.com/office/officeart/2005/8/layout/equation2"/>
    <dgm:cxn modelId="{43611D0A-4404-4327-87BE-2639813AD7D6}" type="presParOf" srcId="{2A607F2A-F0D9-49D2-9435-B0ECE5D7F742}" destId="{E1BEFC60-F55E-4CF7-93DA-48C6C82B4850}" srcOrd="3" destOrd="0" presId="urn:microsoft.com/office/officeart/2005/8/layout/equation2"/>
    <dgm:cxn modelId="{981D5E77-52F9-417D-AB28-DC2B248DFC09}" type="presParOf" srcId="{2A607F2A-F0D9-49D2-9435-B0ECE5D7F742}" destId="{42D67A19-F7EE-436D-A1E1-16B0308C437A}" srcOrd="4" destOrd="0" presId="urn:microsoft.com/office/officeart/2005/8/layout/equation2"/>
    <dgm:cxn modelId="{4643F303-42B9-4ABE-A55E-8A9435D05F1F}" type="presParOf" srcId="{5D64D694-642E-4D8D-9E48-8B7405F6C3AC}" destId="{E152DD31-DC39-4AAD-B6CC-7CDDBAF17AEB}" srcOrd="1" destOrd="0" presId="urn:microsoft.com/office/officeart/2005/8/layout/equation2"/>
    <dgm:cxn modelId="{469296E7-BD06-4FAD-98F0-C118A264A468}" type="presParOf" srcId="{E152DD31-DC39-4AAD-B6CC-7CDDBAF17AEB}" destId="{6C07FB4F-BF9A-400B-BA29-C40FA179AC0C}" srcOrd="0" destOrd="0" presId="urn:microsoft.com/office/officeart/2005/8/layout/equation2"/>
    <dgm:cxn modelId="{7CC050B9-1BFD-46CC-A1C3-7733DBC6E71A}" type="presParOf" srcId="{5D64D694-642E-4D8D-9E48-8B7405F6C3AC}" destId="{38F66B67-69B9-4593-A08D-6D9BE8F50245}"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CE4CBE-C075-4034-B6B5-6297C0DFEA43}" type="doc">
      <dgm:prSet loTypeId="urn:microsoft.com/office/officeart/2005/8/layout/equation2" loCatId="relationship" qsTypeId="urn:microsoft.com/office/officeart/2005/8/quickstyle/simple1" qsCatId="simple" csTypeId="urn:microsoft.com/office/officeart/2005/8/colors/accent1_5" csCatId="accent1" phldr="1"/>
      <dgm:spPr/>
    </dgm:pt>
    <dgm:pt modelId="{5FC79268-5948-450A-8B57-3BEBF800D7F0}">
      <dgm:prSet phldrT="[Texte]"/>
      <dgm:spPr/>
      <dgm:t>
        <a:bodyPr/>
        <a:lstStyle/>
        <a:p>
          <a:r>
            <a:rPr lang="fr-BE" b="1" dirty="0"/>
            <a:t>Réussite des cours de la FGC</a:t>
          </a:r>
          <a:r>
            <a:rPr lang="fr-BE" dirty="0"/>
            <a:t>	</a:t>
          </a:r>
        </a:p>
      </dgm:t>
    </dgm:pt>
    <dgm:pt modelId="{5219E2F0-7EAE-45C8-ABE2-7F1195724FB0}" type="parTrans" cxnId="{CDB679EA-DBDA-4AC5-9645-CC2A2011FA40}">
      <dgm:prSet/>
      <dgm:spPr/>
      <dgm:t>
        <a:bodyPr/>
        <a:lstStyle/>
        <a:p>
          <a:endParaRPr lang="fr-BE"/>
        </a:p>
      </dgm:t>
    </dgm:pt>
    <dgm:pt modelId="{C8CAE825-4EDE-4E87-850D-1AF324D3A679}" type="sibTrans" cxnId="{CDB679EA-DBDA-4AC5-9645-CC2A2011FA40}">
      <dgm:prSet/>
      <dgm:spPr/>
      <dgm:t>
        <a:bodyPr/>
        <a:lstStyle/>
        <a:p>
          <a:endParaRPr lang="fr-BE"/>
        </a:p>
      </dgm:t>
    </dgm:pt>
    <dgm:pt modelId="{4217F05D-5650-44BE-9D3E-8E940664C828}">
      <dgm:prSet phldrT="[Texte]"/>
      <dgm:spPr/>
      <dgm:t>
        <a:bodyPr/>
        <a:lstStyle/>
        <a:p>
          <a:r>
            <a:rPr lang="fr-BE" b="1"/>
            <a:t>Echec dans les épreuves de qualification</a:t>
          </a:r>
          <a:endParaRPr lang="fr-BE" b="1" dirty="0"/>
        </a:p>
      </dgm:t>
    </dgm:pt>
    <dgm:pt modelId="{ADBCBF4E-5ECB-47C0-9629-6058DC00849F}" type="parTrans" cxnId="{46EFD347-2A51-492C-B378-72BFBAC54069}">
      <dgm:prSet/>
      <dgm:spPr/>
      <dgm:t>
        <a:bodyPr/>
        <a:lstStyle/>
        <a:p>
          <a:endParaRPr lang="fr-BE"/>
        </a:p>
      </dgm:t>
    </dgm:pt>
    <dgm:pt modelId="{FE5C1A44-912A-4ED5-BDC4-6D5FFDDB4680}" type="sibTrans" cxnId="{46EFD347-2A51-492C-B378-72BFBAC54069}">
      <dgm:prSet/>
      <dgm:spPr/>
      <dgm:t>
        <a:bodyPr/>
        <a:lstStyle/>
        <a:p>
          <a:endParaRPr lang="fr-BE"/>
        </a:p>
      </dgm:t>
    </dgm:pt>
    <dgm:pt modelId="{E0AB160B-299E-4EE2-880E-7183C5105E59}">
      <dgm:prSet phldrT="[Texte]"/>
      <dgm:spPr/>
      <dgm:t>
        <a:bodyPr/>
        <a:lstStyle/>
        <a:p>
          <a:r>
            <a:rPr lang="fr-BE"/>
            <a:t>Pas de CQ, mais </a:t>
          </a:r>
          <a:r>
            <a:rPr lang="fr-BE" b="1"/>
            <a:t>possibilité de CESS (ou CE6)</a:t>
          </a:r>
          <a:endParaRPr lang="fr-BE" b="1" dirty="0"/>
        </a:p>
      </dgm:t>
    </dgm:pt>
    <dgm:pt modelId="{DCB7305D-FF67-4642-A26A-96294C9F377A}" type="parTrans" cxnId="{F392D461-6DF4-4C31-8FC4-0FAD35BF0F75}">
      <dgm:prSet/>
      <dgm:spPr/>
      <dgm:t>
        <a:bodyPr/>
        <a:lstStyle/>
        <a:p>
          <a:endParaRPr lang="fr-BE"/>
        </a:p>
      </dgm:t>
    </dgm:pt>
    <dgm:pt modelId="{A2E0D40C-EB71-4687-AB5D-00F0106E8653}" type="sibTrans" cxnId="{F392D461-6DF4-4C31-8FC4-0FAD35BF0F75}">
      <dgm:prSet/>
      <dgm:spPr/>
      <dgm:t>
        <a:bodyPr/>
        <a:lstStyle/>
        <a:p>
          <a:endParaRPr lang="fr-BE"/>
        </a:p>
      </dgm:t>
    </dgm:pt>
    <dgm:pt modelId="{5D64D694-642E-4D8D-9E48-8B7405F6C3AC}" type="pres">
      <dgm:prSet presAssocID="{1ACE4CBE-C075-4034-B6B5-6297C0DFEA43}" presName="Name0" presStyleCnt="0">
        <dgm:presLayoutVars>
          <dgm:dir/>
          <dgm:resizeHandles val="exact"/>
        </dgm:presLayoutVars>
      </dgm:prSet>
      <dgm:spPr/>
    </dgm:pt>
    <dgm:pt modelId="{2A607F2A-F0D9-49D2-9435-B0ECE5D7F742}" type="pres">
      <dgm:prSet presAssocID="{1ACE4CBE-C075-4034-B6B5-6297C0DFEA43}" presName="vNodes" presStyleCnt="0"/>
      <dgm:spPr/>
    </dgm:pt>
    <dgm:pt modelId="{A882A539-DA1A-4BBD-ABA0-CBD6CE5E37D0}" type="pres">
      <dgm:prSet presAssocID="{5FC79268-5948-450A-8B57-3BEBF800D7F0}" presName="node" presStyleLbl="node1" presStyleIdx="0" presStyleCnt="3">
        <dgm:presLayoutVars>
          <dgm:bulletEnabled val="1"/>
        </dgm:presLayoutVars>
      </dgm:prSet>
      <dgm:spPr/>
    </dgm:pt>
    <dgm:pt modelId="{12D7D05C-BF47-46EA-AC0F-98798C5A5E8E}" type="pres">
      <dgm:prSet presAssocID="{C8CAE825-4EDE-4E87-850D-1AF324D3A679}" presName="spacerT" presStyleCnt="0"/>
      <dgm:spPr/>
    </dgm:pt>
    <dgm:pt modelId="{23C204DD-A01B-4B39-B9D4-59FF401CC9B8}" type="pres">
      <dgm:prSet presAssocID="{C8CAE825-4EDE-4E87-850D-1AF324D3A679}" presName="sibTrans" presStyleLbl="sibTrans2D1" presStyleIdx="0" presStyleCnt="2"/>
      <dgm:spPr/>
    </dgm:pt>
    <dgm:pt modelId="{E1BEFC60-F55E-4CF7-93DA-48C6C82B4850}" type="pres">
      <dgm:prSet presAssocID="{C8CAE825-4EDE-4E87-850D-1AF324D3A679}" presName="spacerB" presStyleCnt="0"/>
      <dgm:spPr/>
    </dgm:pt>
    <dgm:pt modelId="{42D67A19-F7EE-436D-A1E1-16B0308C437A}" type="pres">
      <dgm:prSet presAssocID="{4217F05D-5650-44BE-9D3E-8E940664C828}" presName="node" presStyleLbl="node1" presStyleIdx="1" presStyleCnt="3">
        <dgm:presLayoutVars>
          <dgm:bulletEnabled val="1"/>
        </dgm:presLayoutVars>
      </dgm:prSet>
      <dgm:spPr/>
    </dgm:pt>
    <dgm:pt modelId="{E152DD31-DC39-4AAD-B6CC-7CDDBAF17AEB}" type="pres">
      <dgm:prSet presAssocID="{1ACE4CBE-C075-4034-B6B5-6297C0DFEA43}" presName="sibTransLast" presStyleLbl="sibTrans2D1" presStyleIdx="1" presStyleCnt="2"/>
      <dgm:spPr/>
    </dgm:pt>
    <dgm:pt modelId="{6C07FB4F-BF9A-400B-BA29-C40FA179AC0C}" type="pres">
      <dgm:prSet presAssocID="{1ACE4CBE-C075-4034-B6B5-6297C0DFEA43}" presName="connectorText" presStyleLbl="sibTrans2D1" presStyleIdx="1" presStyleCnt="2"/>
      <dgm:spPr/>
    </dgm:pt>
    <dgm:pt modelId="{38F66B67-69B9-4593-A08D-6D9BE8F50245}" type="pres">
      <dgm:prSet presAssocID="{1ACE4CBE-C075-4034-B6B5-6297C0DFEA43}" presName="lastNode" presStyleLbl="node1" presStyleIdx="2" presStyleCnt="3" custScaleX="47405" custScaleY="48162">
        <dgm:presLayoutVars>
          <dgm:bulletEnabled val="1"/>
        </dgm:presLayoutVars>
      </dgm:prSet>
      <dgm:spPr/>
    </dgm:pt>
  </dgm:ptLst>
  <dgm:cxnLst>
    <dgm:cxn modelId="{592E620F-B8A7-433B-A1E3-9EED315784E2}" type="presOf" srcId="{1ACE4CBE-C075-4034-B6B5-6297C0DFEA43}" destId="{5D64D694-642E-4D8D-9E48-8B7405F6C3AC}" srcOrd="0" destOrd="0" presId="urn:microsoft.com/office/officeart/2005/8/layout/equation2"/>
    <dgm:cxn modelId="{1DF05817-69CE-4D79-BD72-575AB07AD49E}" type="presOf" srcId="{4217F05D-5650-44BE-9D3E-8E940664C828}" destId="{42D67A19-F7EE-436D-A1E1-16B0308C437A}" srcOrd="0" destOrd="0" presId="urn:microsoft.com/office/officeart/2005/8/layout/equation2"/>
    <dgm:cxn modelId="{F392D461-6DF4-4C31-8FC4-0FAD35BF0F75}" srcId="{1ACE4CBE-C075-4034-B6B5-6297C0DFEA43}" destId="{E0AB160B-299E-4EE2-880E-7183C5105E59}" srcOrd="2" destOrd="0" parTransId="{DCB7305D-FF67-4642-A26A-96294C9F377A}" sibTransId="{A2E0D40C-EB71-4687-AB5D-00F0106E8653}"/>
    <dgm:cxn modelId="{DFAFC443-EC1F-4E26-82FA-608C24DFD21D}" type="presOf" srcId="{FE5C1A44-912A-4ED5-BDC4-6D5FFDDB4680}" destId="{E152DD31-DC39-4AAD-B6CC-7CDDBAF17AEB}" srcOrd="0" destOrd="0" presId="urn:microsoft.com/office/officeart/2005/8/layout/equation2"/>
    <dgm:cxn modelId="{46EFD347-2A51-492C-B378-72BFBAC54069}" srcId="{1ACE4CBE-C075-4034-B6B5-6297C0DFEA43}" destId="{4217F05D-5650-44BE-9D3E-8E940664C828}" srcOrd="1" destOrd="0" parTransId="{ADBCBF4E-5ECB-47C0-9629-6058DC00849F}" sibTransId="{FE5C1A44-912A-4ED5-BDC4-6D5FFDDB4680}"/>
    <dgm:cxn modelId="{749E7999-897F-4A9D-AD24-A1BBA4E53404}" type="presOf" srcId="{5FC79268-5948-450A-8B57-3BEBF800D7F0}" destId="{A882A539-DA1A-4BBD-ABA0-CBD6CE5E37D0}" srcOrd="0" destOrd="0" presId="urn:microsoft.com/office/officeart/2005/8/layout/equation2"/>
    <dgm:cxn modelId="{863CA8C3-70B1-47E7-A6E0-F0F9EE43EE5A}" type="presOf" srcId="{FE5C1A44-912A-4ED5-BDC4-6D5FFDDB4680}" destId="{6C07FB4F-BF9A-400B-BA29-C40FA179AC0C}" srcOrd="1" destOrd="0" presId="urn:microsoft.com/office/officeart/2005/8/layout/equation2"/>
    <dgm:cxn modelId="{CDB679EA-DBDA-4AC5-9645-CC2A2011FA40}" srcId="{1ACE4CBE-C075-4034-B6B5-6297C0DFEA43}" destId="{5FC79268-5948-450A-8B57-3BEBF800D7F0}" srcOrd="0" destOrd="0" parTransId="{5219E2F0-7EAE-45C8-ABE2-7F1195724FB0}" sibTransId="{C8CAE825-4EDE-4E87-850D-1AF324D3A679}"/>
    <dgm:cxn modelId="{DE871BF3-0D92-43D7-9CF6-BDCE84042121}" type="presOf" srcId="{C8CAE825-4EDE-4E87-850D-1AF324D3A679}" destId="{23C204DD-A01B-4B39-B9D4-59FF401CC9B8}" srcOrd="0" destOrd="0" presId="urn:microsoft.com/office/officeart/2005/8/layout/equation2"/>
    <dgm:cxn modelId="{4999C6F4-A6A9-475D-96EA-AC680C98F17F}" type="presOf" srcId="{E0AB160B-299E-4EE2-880E-7183C5105E59}" destId="{38F66B67-69B9-4593-A08D-6D9BE8F50245}" srcOrd="0" destOrd="0" presId="urn:microsoft.com/office/officeart/2005/8/layout/equation2"/>
    <dgm:cxn modelId="{926EF048-36A4-45A9-9AD2-126763ED09BA}" type="presParOf" srcId="{5D64D694-642E-4D8D-9E48-8B7405F6C3AC}" destId="{2A607F2A-F0D9-49D2-9435-B0ECE5D7F742}" srcOrd="0" destOrd="0" presId="urn:microsoft.com/office/officeart/2005/8/layout/equation2"/>
    <dgm:cxn modelId="{A6C7E725-5AAF-4940-A76A-4433A9E26566}" type="presParOf" srcId="{2A607F2A-F0D9-49D2-9435-B0ECE5D7F742}" destId="{A882A539-DA1A-4BBD-ABA0-CBD6CE5E37D0}" srcOrd="0" destOrd="0" presId="urn:microsoft.com/office/officeart/2005/8/layout/equation2"/>
    <dgm:cxn modelId="{1AB41C2E-0524-4F7D-95F5-10931BD25399}" type="presParOf" srcId="{2A607F2A-F0D9-49D2-9435-B0ECE5D7F742}" destId="{12D7D05C-BF47-46EA-AC0F-98798C5A5E8E}" srcOrd="1" destOrd="0" presId="urn:microsoft.com/office/officeart/2005/8/layout/equation2"/>
    <dgm:cxn modelId="{16F11FB5-4A73-4F44-B526-4E45A71A25CC}" type="presParOf" srcId="{2A607F2A-F0D9-49D2-9435-B0ECE5D7F742}" destId="{23C204DD-A01B-4B39-B9D4-59FF401CC9B8}" srcOrd="2" destOrd="0" presId="urn:microsoft.com/office/officeart/2005/8/layout/equation2"/>
    <dgm:cxn modelId="{D16794E9-33EC-44C3-9258-D8D48AE0A568}" type="presParOf" srcId="{2A607F2A-F0D9-49D2-9435-B0ECE5D7F742}" destId="{E1BEFC60-F55E-4CF7-93DA-48C6C82B4850}" srcOrd="3" destOrd="0" presId="urn:microsoft.com/office/officeart/2005/8/layout/equation2"/>
    <dgm:cxn modelId="{AA0217C8-C8AB-486C-8165-DCC1285DDDAB}" type="presParOf" srcId="{2A607F2A-F0D9-49D2-9435-B0ECE5D7F742}" destId="{42D67A19-F7EE-436D-A1E1-16B0308C437A}" srcOrd="4" destOrd="0" presId="urn:microsoft.com/office/officeart/2005/8/layout/equation2"/>
    <dgm:cxn modelId="{84873DF7-C46D-4C14-A3D6-D65C54F1E943}" type="presParOf" srcId="{5D64D694-642E-4D8D-9E48-8B7405F6C3AC}" destId="{E152DD31-DC39-4AAD-B6CC-7CDDBAF17AEB}" srcOrd="1" destOrd="0" presId="urn:microsoft.com/office/officeart/2005/8/layout/equation2"/>
    <dgm:cxn modelId="{E677F54E-FEEA-4B52-BFED-8001A52B41D9}" type="presParOf" srcId="{E152DD31-DC39-4AAD-B6CC-7CDDBAF17AEB}" destId="{6C07FB4F-BF9A-400B-BA29-C40FA179AC0C}" srcOrd="0" destOrd="0" presId="urn:microsoft.com/office/officeart/2005/8/layout/equation2"/>
    <dgm:cxn modelId="{D983793E-6595-4E78-BE60-6C16CE94D735}" type="presParOf" srcId="{5D64D694-642E-4D8D-9E48-8B7405F6C3AC}" destId="{38F66B67-69B9-4593-A08D-6D9BE8F50245}"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CE4CBE-C075-4034-B6B5-6297C0DFEA43}" type="doc">
      <dgm:prSet loTypeId="urn:microsoft.com/office/officeart/2005/8/layout/equation2" loCatId="relationship" qsTypeId="urn:microsoft.com/office/officeart/2005/8/quickstyle/simple3" qsCatId="simple" csTypeId="urn:microsoft.com/office/officeart/2005/8/colors/accent1_5" csCatId="accent1" phldr="1"/>
      <dgm:spPr/>
    </dgm:pt>
    <dgm:pt modelId="{5FC79268-5948-450A-8B57-3BEBF800D7F0}">
      <dgm:prSet phldrT="[Texte]"/>
      <dgm:spPr/>
      <dgm:t>
        <a:bodyPr/>
        <a:lstStyle/>
        <a:p>
          <a:pPr marL="0" indent="0" algn="ctr"/>
          <a:r>
            <a:rPr lang="fr-BE" b="0" dirty="0">
              <a:solidFill>
                <a:schemeClr val="bg1"/>
              </a:solidFill>
            </a:rPr>
            <a:t>Echecs dans les cours de la   FGC</a:t>
          </a:r>
        </a:p>
      </dgm:t>
    </dgm:pt>
    <dgm:pt modelId="{5219E2F0-7EAE-45C8-ABE2-7F1195724FB0}" type="parTrans" cxnId="{CDB679EA-DBDA-4AC5-9645-CC2A2011FA40}">
      <dgm:prSet/>
      <dgm:spPr/>
      <dgm:t>
        <a:bodyPr/>
        <a:lstStyle/>
        <a:p>
          <a:endParaRPr lang="fr-BE"/>
        </a:p>
      </dgm:t>
    </dgm:pt>
    <dgm:pt modelId="{C8CAE825-4EDE-4E87-850D-1AF324D3A679}" type="sibTrans" cxnId="{CDB679EA-DBDA-4AC5-9645-CC2A2011FA40}">
      <dgm:prSet/>
      <dgm:spPr/>
      <dgm:t>
        <a:bodyPr/>
        <a:lstStyle/>
        <a:p>
          <a:endParaRPr lang="fr-BE"/>
        </a:p>
      </dgm:t>
    </dgm:pt>
    <dgm:pt modelId="{4217F05D-5650-44BE-9D3E-8E940664C828}">
      <dgm:prSet phldrT="[Texte]"/>
      <dgm:spPr/>
      <dgm:t>
        <a:bodyPr/>
        <a:lstStyle/>
        <a:p>
          <a:r>
            <a:rPr lang="fr-BE" b="1" dirty="0">
              <a:solidFill>
                <a:schemeClr val="bg1"/>
              </a:solidFill>
            </a:rPr>
            <a:t>Réussite des épreuves de qualification</a:t>
          </a:r>
        </a:p>
      </dgm:t>
    </dgm:pt>
    <dgm:pt modelId="{ADBCBF4E-5ECB-47C0-9629-6058DC00849F}" type="parTrans" cxnId="{46EFD347-2A51-492C-B378-72BFBAC54069}">
      <dgm:prSet/>
      <dgm:spPr/>
      <dgm:t>
        <a:bodyPr/>
        <a:lstStyle/>
        <a:p>
          <a:endParaRPr lang="fr-BE"/>
        </a:p>
      </dgm:t>
    </dgm:pt>
    <dgm:pt modelId="{FE5C1A44-912A-4ED5-BDC4-6D5FFDDB4680}" type="sibTrans" cxnId="{46EFD347-2A51-492C-B378-72BFBAC54069}">
      <dgm:prSet/>
      <dgm:spPr/>
      <dgm:t>
        <a:bodyPr/>
        <a:lstStyle/>
        <a:p>
          <a:endParaRPr lang="fr-BE"/>
        </a:p>
      </dgm:t>
    </dgm:pt>
    <dgm:pt modelId="{E0AB160B-299E-4EE2-880E-7183C5105E59}">
      <dgm:prSet phldrT="[Texte]"/>
      <dgm:spPr/>
      <dgm:t>
        <a:bodyPr/>
        <a:lstStyle/>
        <a:p>
          <a:r>
            <a:rPr lang="fr-BE" dirty="0">
              <a:solidFill>
                <a:schemeClr val="bg1"/>
              </a:solidFill>
            </a:rPr>
            <a:t>(Octroi du CQ *) mais </a:t>
          </a:r>
          <a:r>
            <a:rPr lang="fr-BE" b="1" dirty="0">
              <a:solidFill>
                <a:schemeClr val="bg1"/>
              </a:solidFill>
            </a:rPr>
            <a:t>pas du CESS (ou CE6P)</a:t>
          </a:r>
        </a:p>
      </dgm:t>
    </dgm:pt>
    <dgm:pt modelId="{DCB7305D-FF67-4642-A26A-96294C9F377A}" type="parTrans" cxnId="{F392D461-6DF4-4C31-8FC4-0FAD35BF0F75}">
      <dgm:prSet/>
      <dgm:spPr/>
      <dgm:t>
        <a:bodyPr/>
        <a:lstStyle/>
        <a:p>
          <a:endParaRPr lang="fr-BE"/>
        </a:p>
      </dgm:t>
    </dgm:pt>
    <dgm:pt modelId="{A2E0D40C-EB71-4687-AB5D-00F0106E8653}" type="sibTrans" cxnId="{F392D461-6DF4-4C31-8FC4-0FAD35BF0F75}">
      <dgm:prSet/>
      <dgm:spPr/>
      <dgm:t>
        <a:bodyPr/>
        <a:lstStyle/>
        <a:p>
          <a:endParaRPr lang="fr-BE"/>
        </a:p>
      </dgm:t>
    </dgm:pt>
    <dgm:pt modelId="{5D64D694-642E-4D8D-9E48-8B7405F6C3AC}" type="pres">
      <dgm:prSet presAssocID="{1ACE4CBE-C075-4034-B6B5-6297C0DFEA43}" presName="Name0" presStyleCnt="0">
        <dgm:presLayoutVars>
          <dgm:dir/>
          <dgm:resizeHandles val="exact"/>
        </dgm:presLayoutVars>
      </dgm:prSet>
      <dgm:spPr/>
    </dgm:pt>
    <dgm:pt modelId="{2A607F2A-F0D9-49D2-9435-B0ECE5D7F742}" type="pres">
      <dgm:prSet presAssocID="{1ACE4CBE-C075-4034-B6B5-6297C0DFEA43}" presName="vNodes" presStyleCnt="0"/>
      <dgm:spPr/>
    </dgm:pt>
    <dgm:pt modelId="{A882A539-DA1A-4BBD-ABA0-CBD6CE5E37D0}" type="pres">
      <dgm:prSet presAssocID="{5FC79268-5948-450A-8B57-3BEBF800D7F0}" presName="node" presStyleLbl="node1" presStyleIdx="0" presStyleCnt="3">
        <dgm:presLayoutVars>
          <dgm:bulletEnabled val="1"/>
        </dgm:presLayoutVars>
      </dgm:prSet>
      <dgm:spPr/>
    </dgm:pt>
    <dgm:pt modelId="{12D7D05C-BF47-46EA-AC0F-98798C5A5E8E}" type="pres">
      <dgm:prSet presAssocID="{C8CAE825-4EDE-4E87-850D-1AF324D3A679}" presName="spacerT" presStyleCnt="0"/>
      <dgm:spPr/>
    </dgm:pt>
    <dgm:pt modelId="{23C204DD-A01B-4B39-B9D4-59FF401CC9B8}" type="pres">
      <dgm:prSet presAssocID="{C8CAE825-4EDE-4E87-850D-1AF324D3A679}" presName="sibTrans" presStyleLbl="sibTrans2D1" presStyleIdx="0" presStyleCnt="2"/>
      <dgm:spPr/>
    </dgm:pt>
    <dgm:pt modelId="{E1BEFC60-F55E-4CF7-93DA-48C6C82B4850}" type="pres">
      <dgm:prSet presAssocID="{C8CAE825-4EDE-4E87-850D-1AF324D3A679}" presName="spacerB" presStyleCnt="0"/>
      <dgm:spPr/>
    </dgm:pt>
    <dgm:pt modelId="{42D67A19-F7EE-436D-A1E1-16B0308C437A}" type="pres">
      <dgm:prSet presAssocID="{4217F05D-5650-44BE-9D3E-8E940664C828}" presName="node" presStyleLbl="node1" presStyleIdx="1" presStyleCnt="3" custLinFactNeighborY="1652">
        <dgm:presLayoutVars>
          <dgm:bulletEnabled val="1"/>
        </dgm:presLayoutVars>
      </dgm:prSet>
      <dgm:spPr/>
    </dgm:pt>
    <dgm:pt modelId="{E152DD31-DC39-4AAD-B6CC-7CDDBAF17AEB}" type="pres">
      <dgm:prSet presAssocID="{1ACE4CBE-C075-4034-B6B5-6297C0DFEA43}" presName="sibTransLast" presStyleLbl="sibTrans2D1" presStyleIdx="1" presStyleCnt="2"/>
      <dgm:spPr/>
    </dgm:pt>
    <dgm:pt modelId="{6C07FB4F-BF9A-400B-BA29-C40FA179AC0C}" type="pres">
      <dgm:prSet presAssocID="{1ACE4CBE-C075-4034-B6B5-6297C0DFEA43}" presName="connectorText" presStyleLbl="sibTrans2D1" presStyleIdx="1" presStyleCnt="2"/>
      <dgm:spPr/>
    </dgm:pt>
    <dgm:pt modelId="{38F66B67-69B9-4593-A08D-6D9BE8F50245}" type="pres">
      <dgm:prSet presAssocID="{1ACE4CBE-C075-4034-B6B5-6297C0DFEA43}" presName="lastNode" presStyleLbl="node1" presStyleIdx="2" presStyleCnt="3" custScaleX="47405" custScaleY="48162" custLinFactNeighborX="-1372" custLinFactNeighborY="0">
        <dgm:presLayoutVars>
          <dgm:bulletEnabled val="1"/>
        </dgm:presLayoutVars>
      </dgm:prSet>
      <dgm:spPr/>
    </dgm:pt>
  </dgm:ptLst>
  <dgm:cxnLst>
    <dgm:cxn modelId="{5048BF1D-5C2D-4214-BE5E-3C55923EE9B1}" type="presOf" srcId="{4217F05D-5650-44BE-9D3E-8E940664C828}" destId="{42D67A19-F7EE-436D-A1E1-16B0308C437A}" srcOrd="0" destOrd="0" presId="urn:microsoft.com/office/officeart/2005/8/layout/equation2"/>
    <dgm:cxn modelId="{F392D461-6DF4-4C31-8FC4-0FAD35BF0F75}" srcId="{1ACE4CBE-C075-4034-B6B5-6297C0DFEA43}" destId="{E0AB160B-299E-4EE2-880E-7183C5105E59}" srcOrd="2" destOrd="0" parTransId="{DCB7305D-FF67-4642-A26A-96294C9F377A}" sibTransId="{A2E0D40C-EB71-4687-AB5D-00F0106E8653}"/>
    <dgm:cxn modelId="{46EFD347-2A51-492C-B378-72BFBAC54069}" srcId="{1ACE4CBE-C075-4034-B6B5-6297C0DFEA43}" destId="{4217F05D-5650-44BE-9D3E-8E940664C828}" srcOrd="1" destOrd="0" parTransId="{ADBCBF4E-5ECB-47C0-9629-6058DC00849F}" sibTransId="{FE5C1A44-912A-4ED5-BDC4-6D5FFDDB4680}"/>
    <dgm:cxn modelId="{255F886F-2D27-415A-BB08-21E5B3B3B3A9}" type="presOf" srcId="{FE5C1A44-912A-4ED5-BDC4-6D5FFDDB4680}" destId="{E152DD31-DC39-4AAD-B6CC-7CDDBAF17AEB}" srcOrd="0" destOrd="0" presId="urn:microsoft.com/office/officeart/2005/8/layout/equation2"/>
    <dgm:cxn modelId="{D16C0770-36B9-45D0-ABA4-9CE1DFE8A8F0}" type="presOf" srcId="{E0AB160B-299E-4EE2-880E-7183C5105E59}" destId="{38F66B67-69B9-4593-A08D-6D9BE8F50245}" srcOrd="0" destOrd="0" presId="urn:microsoft.com/office/officeart/2005/8/layout/equation2"/>
    <dgm:cxn modelId="{32494B8C-1A17-45D3-9315-870EE2729BC2}" type="presOf" srcId="{5FC79268-5948-450A-8B57-3BEBF800D7F0}" destId="{A882A539-DA1A-4BBD-ABA0-CBD6CE5E37D0}" srcOrd="0" destOrd="0" presId="urn:microsoft.com/office/officeart/2005/8/layout/equation2"/>
    <dgm:cxn modelId="{290D958D-53C1-4A1B-B0BB-5BAD29328154}" type="presOf" srcId="{C8CAE825-4EDE-4E87-850D-1AF324D3A679}" destId="{23C204DD-A01B-4B39-B9D4-59FF401CC9B8}" srcOrd="0" destOrd="0" presId="urn:microsoft.com/office/officeart/2005/8/layout/equation2"/>
    <dgm:cxn modelId="{218F7CD2-CA7D-4623-AA0C-6E2325F5C6C5}" type="presOf" srcId="{FE5C1A44-912A-4ED5-BDC4-6D5FFDDB4680}" destId="{6C07FB4F-BF9A-400B-BA29-C40FA179AC0C}" srcOrd="1" destOrd="0" presId="urn:microsoft.com/office/officeart/2005/8/layout/equation2"/>
    <dgm:cxn modelId="{F75337E0-1632-41E9-8FE7-1A787E61F1ED}" type="presOf" srcId="{1ACE4CBE-C075-4034-B6B5-6297C0DFEA43}" destId="{5D64D694-642E-4D8D-9E48-8B7405F6C3AC}" srcOrd="0" destOrd="0" presId="urn:microsoft.com/office/officeart/2005/8/layout/equation2"/>
    <dgm:cxn modelId="{CDB679EA-DBDA-4AC5-9645-CC2A2011FA40}" srcId="{1ACE4CBE-C075-4034-B6B5-6297C0DFEA43}" destId="{5FC79268-5948-450A-8B57-3BEBF800D7F0}" srcOrd="0" destOrd="0" parTransId="{5219E2F0-7EAE-45C8-ABE2-7F1195724FB0}" sibTransId="{C8CAE825-4EDE-4E87-850D-1AF324D3A679}"/>
    <dgm:cxn modelId="{89F0E1BA-292A-4019-9E90-44177516D956}" type="presParOf" srcId="{5D64D694-642E-4D8D-9E48-8B7405F6C3AC}" destId="{2A607F2A-F0D9-49D2-9435-B0ECE5D7F742}" srcOrd="0" destOrd="0" presId="urn:microsoft.com/office/officeart/2005/8/layout/equation2"/>
    <dgm:cxn modelId="{218C2118-6616-4E9D-8E51-97CC877B8D6F}" type="presParOf" srcId="{2A607F2A-F0D9-49D2-9435-B0ECE5D7F742}" destId="{A882A539-DA1A-4BBD-ABA0-CBD6CE5E37D0}" srcOrd="0" destOrd="0" presId="urn:microsoft.com/office/officeart/2005/8/layout/equation2"/>
    <dgm:cxn modelId="{F00A95B0-6181-401D-8A53-584D79691AB5}" type="presParOf" srcId="{2A607F2A-F0D9-49D2-9435-B0ECE5D7F742}" destId="{12D7D05C-BF47-46EA-AC0F-98798C5A5E8E}" srcOrd="1" destOrd="0" presId="urn:microsoft.com/office/officeart/2005/8/layout/equation2"/>
    <dgm:cxn modelId="{7F6AE2F5-87A3-4BAE-873A-E3B2E90F9708}" type="presParOf" srcId="{2A607F2A-F0D9-49D2-9435-B0ECE5D7F742}" destId="{23C204DD-A01B-4B39-B9D4-59FF401CC9B8}" srcOrd="2" destOrd="0" presId="urn:microsoft.com/office/officeart/2005/8/layout/equation2"/>
    <dgm:cxn modelId="{FC1A40DD-6C9A-4062-9D30-D1E43F970FFD}" type="presParOf" srcId="{2A607F2A-F0D9-49D2-9435-B0ECE5D7F742}" destId="{E1BEFC60-F55E-4CF7-93DA-48C6C82B4850}" srcOrd="3" destOrd="0" presId="urn:microsoft.com/office/officeart/2005/8/layout/equation2"/>
    <dgm:cxn modelId="{4A5086A1-A9AF-4E68-8B8D-F70E6AD70055}" type="presParOf" srcId="{2A607F2A-F0D9-49D2-9435-B0ECE5D7F742}" destId="{42D67A19-F7EE-436D-A1E1-16B0308C437A}" srcOrd="4" destOrd="0" presId="urn:microsoft.com/office/officeart/2005/8/layout/equation2"/>
    <dgm:cxn modelId="{32753DF2-4FB9-4DE2-A7C9-0C089A37E100}" type="presParOf" srcId="{5D64D694-642E-4D8D-9E48-8B7405F6C3AC}" destId="{E152DD31-DC39-4AAD-B6CC-7CDDBAF17AEB}" srcOrd="1" destOrd="0" presId="urn:microsoft.com/office/officeart/2005/8/layout/equation2"/>
    <dgm:cxn modelId="{C209402F-7695-4026-922A-48F95C81E5AA}" type="presParOf" srcId="{E152DD31-DC39-4AAD-B6CC-7CDDBAF17AEB}" destId="{6C07FB4F-BF9A-400B-BA29-C40FA179AC0C}" srcOrd="0" destOrd="0" presId="urn:microsoft.com/office/officeart/2005/8/layout/equation2"/>
    <dgm:cxn modelId="{55D4DB4F-C021-419A-B50A-4A9338FE87B1}" type="presParOf" srcId="{5D64D694-642E-4D8D-9E48-8B7405F6C3AC}" destId="{38F66B67-69B9-4593-A08D-6D9BE8F50245}" srcOrd="2" destOrd="0" presId="urn:microsoft.com/office/officeart/2005/8/layout/equati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72449E-A5A6-45A5-94ED-80D2C057F6C7}">
      <dsp:nvSpPr>
        <dsp:cNvPr id="0" name=""/>
        <dsp:cNvSpPr/>
      </dsp:nvSpPr>
      <dsp:spPr>
        <a:xfrm>
          <a:off x="5789993" y="2967820"/>
          <a:ext cx="176420" cy="698603"/>
        </a:xfrm>
        <a:custGeom>
          <a:avLst/>
          <a:gdLst/>
          <a:ahLst/>
          <a:cxnLst/>
          <a:rect l="0" t="0" r="0" b="0"/>
          <a:pathLst>
            <a:path>
              <a:moveTo>
                <a:pt x="0" y="0"/>
              </a:moveTo>
              <a:lnTo>
                <a:pt x="0" y="698603"/>
              </a:lnTo>
              <a:lnTo>
                <a:pt x="176420" y="698603"/>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520445-1856-4BA4-A10E-EAC12721D0E5}">
      <dsp:nvSpPr>
        <dsp:cNvPr id="0" name=""/>
        <dsp:cNvSpPr/>
      </dsp:nvSpPr>
      <dsp:spPr>
        <a:xfrm>
          <a:off x="3567825" y="772511"/>
          <a:ext cx="2813141" cy="304941"/>
        </a:xfrm>
        <a:custGeom>
          <a:avLst/>
          <a:gdLst/>
          <a:ahLst/>
          <a:cxnLst/>
          <a:rect l="0" t="0" r="0" b="0"/>
          <a:pathLst>
            <a:path>
              <a:moveTo>
                <a:pt x="0" y="0"/>
              </a:moveTo>
              <a:lnTo>
                <a:pt x="0" y="149811"/>
              </a:lnTo>
              <a:lnTo>
                <a:pt x="2813141" y="149811"/>
              </a:lnTo>
              <a:lnTo>
                <a:pt x="2813141" y="304941"/>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E42226-EDB8-48E6-A58F-9A7193C0EEEE}">
      <dsp:nvSpPr>
        <dsp:cNvPr id="0" name=""/>
        <dsp:cNvSpPr/>
      </dsp:nvSpPr>
      <dsp:spPr>
        <a:xfrm>
          <a:off x="3956581" y="2943013"/>
          <a:ext cx="91440" cy="745497"/>
        </a:xfrm>
        <a:custGeom>
          <a:avLst/>
          <a:gdLst/>
          <a:ahLst/>
          <a:cxnLst/>
          <a:rect l="0" t="0" r="0" b="0"/>
          <a:pathLst>
            <a:path>
              <a:moveTo>
                <a:pt x="45720" y="0"/>
              </a:moveTo>
              <a:lnTo>
                <a:pt x="45720" y="745497"/>
              </a:lnTo>
              <a:lnTo>
                <a:pt x="127998" y="745497"/>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D12C84-DE66-4377-B3AE-0D8947F48178}">
      <dsp:nvSpPr>
        <dsp:cNvPr id="0" name=""/>
        <dsp:cNvSpPr/>
      </dsp:nvSpPr>
      <dsp:spPr>
        <a:xfrm>
          <a:off x="3567825" y="772511"/>
          <a:ext cx="1025448" cy="304941"/>
        </a:xfrm>
        <a:custGeom>
          <a:avLst/>
          <a:gdLst/>
          <a:ahLst/>
          <a:cxnLst/>
          <a:rect l="0" t="0" r="0" b="0"/>
          <a:pathLst>
            <a:path>
              <a:moveTo>
                <a:pt x="0" y="0"/>
              </a:moveTo>
              <a:lnTo>
                <a:pt x="0" y="149811"/>
              </a:lnTo>
              <a:lnTo>
                <a:pt x="1025448" y="149811"/>
              </a:lnTo>
              <a:lnTo>
                <a:pt x="1025448" y="304941"/>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4E550B-0DAC-4060-856F-9AA39ACD7CF8}">
      <dsp:nvSpPr>
        <dsp:cNvPr id="0" name=""/>
        <dsp:cNvSpPr/>
      </dsp:nvSpPr>
      <dsp:spPr>
        <a:xfrm>
          <a:off x="2038502" y="2985017"/>
          <a:ext cx="91440" cy="703645"/>
        </a:xfrm>
        <a:custGeom>
          <a:avLst/>
          <a:gdLst/>
          <a:ahLst/>
          <a:cxnLst/>
          <a:rect l="0" t="0" r="0" b="0"/>
          <a:pathLst>
            <a:path>
              <a:moveTo>
                <a:pt x="45720" y="0"/>
              </a:moveTo>
              <a:lnTo>
                <a:pt x="45720" y="703645"/>
              </a:lnTo>
              <a:lnTo>
                <a:pt x="83788" y="703645"/>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AE06D7-100D-40A9-87A8-08A6ED49B431}">
      <dsp:nvSpPr>
        <dsp:cNvPr id="0" name=""/>
        <dsp:cNvSpPr/>
      </dsp:nvSpPr>
      <dsp:spPr>
        <a:xfrm>
          <a:off x="2716905" y="772511"/>
          <a:ext cx="850919" cy="310260"/>
        </a:xfrm>
        <a:custGeom>
          <a:avLst/>
          <a:gdLst/>
          <a:ahLst/>
          <a:cxnLst/>
          <a:rect l="0" t="0" r="0" b="0"/>
          <a:pathLst>
            <a:path>
              <a:moveTo>
                <a:pt x="850919" y="0"/>
              </a:moveTo>
              <a:lnTo>
                <a:pt x="850919" y="155130"/>
              </a:lnTo>
              <a:lnTo>
                <a:pt x="0" y="155130"/>
              </a:lnTo>
              <a:lnTo>
                <a:pt x="0" y="31026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ED36F6-B568-4BA6-BC9E-31D2C676D123}">
      <dsp:nvSpPr>
        <dsp:cNvPr id="0" name=""/>
        <dsp:cNvSpPr/>
      </dsp:nvSpPr>
      <dsp:spPr>
        <a:xfrm>
          <a:off x="196449" y="2992389"/>
          <a:ext cx="159508" cy="707630"/>
        </a:xfrm>
        <a:custGeom>
          <a:avLst/>
          <a:gdLst/>
          <a:ahLst/>
          <a:cxnLst/>
          <a:rect l="0" t="0" r="0" b="0"/>
          <a:pathLst>
            <a:path>
              <a:moveTo>
                <a:pt x="0" y="0"/>
              </a:moveTo>
              <a:lnTo>
                <a:pt x="0" y="707630"/>
              </a:lnTo>
              <a:lnTo>
                <a:pt x="159508" y="707630"/>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3205C3-F86E-4B81-8C3D-DDA89D8A789E}">
      <dsp:nvSpPr>
        <dsp:cNvPr id="0" name=""/>
        <dsp:cNvSpPr/>
      </dsp:nvSpPr>
      <dsp:spPr>
        <a:xfrm>
          <a:off x="855319" y="772511"/>
          <a:ext cx="2712506" cy="310260"/>
        </a:xfrm>
        <a:custGeom>
          <a:avLst/>
          <a:gdLst/>
          <a:ahLst/>
          <a:cxnLst/>
          <a:rect l="0" t="0" r="0" b="0"/>
          <a:pathLst>
            <a:path>
              <a:moveTo>
                <a:pt x="2712506" y="0"/>
              </a:moveTo>
              <a:lnTo>
                <a:pt x="2712506" y="155130"/>
              </a:lnTo>
              <a:lnTo>
                <a:pt x="0" y="155130"/>
              </a:lnTo>
              <a:lnTo>
                <a:pt x="0" y="31026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12353E-E8B2-44FB-B0D1-F070693B822B}">
      <dsp:nvSpPr>
        <dsp:cNvPr id="0" name=""/>
        <dsp:cNvSpPr/>
      </dsp:nvSpPr>
      <dsp:spPr>
        <a:xfrm>
          <a:off x="2203054" y="321488"/>
          <a:ext cx="2729540" cy="451023"/>
        </a:xfrm>
        <a:prstGeom prst="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fr-FR" sz="1600" b="0" i="0" u="none" strike="noStrike" kern="1200" baseline="0">
              <a:solidFill>
                <a:schemeClr val="bg1"/>
              </a:solidFill>
              <a:latin typeface="+mj-lt"/>
            </a:rPr>
            <a:t>VENDEUR / VENDEUSE</a:t>
          </a:r>
          <a:endParaRPr lang="fr-BE" sz="1600" kern="1200" dirty="0">
            <a:solidFill>
              <a:schemeClr val="bg1"/>
            </a:solidFill>
            <a:latin typeface="+mj-lt"/>
          </a:endParaRPr>
        </a:p>
      </dsp:txBody>
      <dsp:txXfrm>
        <a:off x="2203054" y="321488"/>
        <a:ext cx="2729540" cy="451023"/>
      </dsp:txXfrm>
    </dsp:sp>
    <dsp:sp modelId="{B85B2DA0-72D3-445E-95D5-FDDB9F1626F6}">
      <dsp:nvSpPr>
        <dsp:cNvPr id="0" name=""/>
        <dsp:cNvSpPr/>
      </dsp:nvSpPr>
      <dsp:spPr>
        <a:xfrm>
          <a:off x="31732" y="1082771"/>
          <a:ext cx="1647174" cy="1909617"/>
        </a:xfrm>
        <a:prstGeom prst="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100000"/>
            </a:lnSpc>
            <a:spcBef>
              <a:spcPct val="0"/>
            </a:spcBef>
            <a:spcAft>
              <a:spcPts val="0"/>
            </a:spcAft>
            <a:buNone/>
          </a:pPr>
          <a:r>
            <a:rPr lang="fr-FR" sz="1200" b="0" i="0" u="none" strike="noStrike" kern="1200" baseline="0" dirty="0">
              <a:solidFill>
                <a:schemeClr val="bg1"/>
              </a:solidFill>
              <a:latin typeface="+mj-lt"/>
            </a:rPr>
            <a:t>Famille 1 (EAC)</a:t>
          </a:r>
        </a:p>
        <a:p>
          <a:pPr marL="0" lvl="0" indent="0" algn="ctr" defTabSz="533400" rtl="0">
            <a:lnSpc>
              <a:spcPct val="100000"/>
            </a:lnSpc>
            <a:spcBef>
              <a:spcPct val="0"/>
            </a:spcBef>
            <a:spcAft>
              <a:spcPts val="0"/>
            </a:spcAft>
            <a:buNone/>
          </a:pPr>
          <a:r>
            <a:rPr lang="fr-BE" sz="1200" b="0" i="0" u="none" strike="noStrike" kern="1200" baseline="0" dirty="0">
              <a:solidFill>
                <a:schemeClr val="bg1"/>
              </a:solidFill>
              <a:latin typeface="+mj-lt"/>
              <a:ea typeface="+mn-ea"/>
              <a:cs typeface="Arial"/>
            </a:rPr>
            <a:t>Participer à la réception des marchandises, réassortir les rayons, réaliser une tête de gondole</a:t>
          </a:r>
        </a:p>
      </dsp:txBody>
      <dsp:txXfrm>
        <a:off x="31732" y="1082771"/>
        <a:ext cx="1647174" cy="1909617"/>
      </dsp:txXfrm>
    </dsp:sp>
    <dsp:sp modelId="{F306ACFD-5564-488B-8720-89F10DA97AF1}">
      <dsp:nvSpPr>
        <dsp:cNvPr id="0" name=""/>
        <dsp:cNvSpPr/>
      </dsp:nvSpPr>
      <dsp:spPr>
        <a:xfrm>
          <a:off x="355958" y="3374557"/>
          <a:ext cx="1477432" cy="650927"/>
        </a:xfrm>
        <a:prstGeom prst="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kern="1200" dirty="0">
              <a:solidFill>
                <a:schemeClr val="bg1"/>
              </a:solidFill>
              <a:latin typeface="Arial"/>
              <a:ea typeface="+mn-ea"/>
              <a:cs typeface="Arial"/>
            </a:rPr>
            <a:t>Réassortisseur</a:t>
          </a:r>
          <a:r>
            <a:rPr lang="fr-BE" sz="1400" kern="1200" dirty="0">
              <a:solidFill>
                <a:schemeClr val="bg1"/>
              </a:solidFill>
              <a:latin typeface="Arial"/>
              <a:ea typeface="+mn-ea"/>
              <a:cs typeface="Arial"/>
            </a:rPr>
            <a:t> Manutentionnaire</a:t>
          </a:r>
        </a:p>
      </dsp:txBody>
      <dsp:txXfrm>
        <a:off x="355958" y="3374557"/>
        <a:ext cx="1477432" cy="650927"/>
      </dsp:txXfrm>
    </dsp:sp>
    <dsp:sp modelId="{F2C5DB5C-0504-44E7-A424-0311E9003974}">
      <dsp:nvSpPr>
        <dsp:cNvPr id="0" name=""/>
        <dsp:cNvSpPr/>
      </dsp:nvSpPr>
      <dsp:spPr>
        <a:xfrm>
          <a:off x="1926051" y="1082771"/>
          <a:ext cx="1581709" cy="1902245"/>
        </a:xfrm>
        <a:prstGeom prst="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100000"/>
            </a:lnSpc>
            <a:spcBef>
              <a:spcPct val="0"/>
            </a:spcBef>
            <a:spcAft>
              <a:spcPts val="0"/>
            </a:spcAft>
            <a:buNone/>
          </a:pPr>
          <a:r>
            <a:rPr lang="fr-FR" sz="1200" b="0" i="0" u="none" strike="noStrike" kern="1200" baseline="0" dirty="0">
              <a:solidFill>
                <a:schemeClr val="bg1"/>
              </a:solidFill>
              <a:latin typeface="+mj-lt"/>
            </a:rPr>
            <a:t>Famille 2 (EAC)</a:t>
          </a:r>
        </a:p>
        <a:p>
          <a:pPr marL="0" lvl="0" indent="0" algn="ctr" defTabSz="622300" rtl="0">
            <a:lnSpc>
              <a:spcPct val="100000"/>
            </a:lnSpc>
            <a:spcBef>
              <a:spcPct val="0"/>
            </a:spcBef>
            <a:spcAft>
              <a:spcPts val="0"/>
            </a:spcAft>
            <a:buNone/>
          </a:pPr>
          <a:r>
            <a:rPr lang="fr-FR" sz="1200" b="0" i="0" u="none" strike="noStrike" kern="1200" baseline="0" dirty="0">
              <a:solidFill>
                <a:schemeClr val="bg1"/>
              </a:solidFill>
              <a:latin typeface="+mj-lt"/>
              <a:ea typeface="+mn-ea"/>
              <a:cs typeface="Arial"/>
            </a:rPr>
            <a:t>Accueillir et renseigner le client</a:t>
          </a:r>
          <a:endParaRPr lang="fr-BE" sz="1200" b="0" i="0" u="none" strike="noStrike" kern="1200" baseline="0" dirty="0">
            <a:solidFill>
              <a:schemeClr val="bg1"/>
            </a:solidFill>
            <a:latin typeface="+mj-lt"/>
            <a:ea typeface="+mn-ea"/>
            <a:cs typeface="Arial"/>
          </a:endParaRPr>
        </a:p>
      </dsp:txBody>
      <dsp:txXfrm>
        <a:off x="1926051" y="1082771"/>
        <a:ext cx="1581709" cy="1902245"/>
      </dsp:txXfrm>
    </dsp:sp>
    <dsp:sp modelId="{654D9706-C216-4D82-806E-5F5D2F3ED9AC}">
      <dsp:nvSpPr>
        <dsp:cNvPr id="0" name=""/>
        <dsp:cNvSpPr/>
      </dsp:nvSpPr>
      <dsp:spPr>
        <a:xfrm>
          <a:off x="2122291" y="3364384"/>
          <a:ext cx="1477432" cy="648555"/>
        </a:xfrm>
        <a:prstGeom prst="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BE" sz="1400" kern="1200" dirty="0">
              <a:solidFill>
                <a:schemeClr val="bg1"/>
              </a:solidFill>
              <a:latin typeface="+mn-lt"/>
            </a:rPr>
            <a:t>Téléphoniste Réceptionniste</a:t>
          </a:r>
          <a:endParaRPr lang="fr-BE" sz="1400" kern="1200" dirty="0">
            <a:solidFill>
              <a:schemeClr val="bg1"/>
            </a:solidFill>
            <a:latin typeface="Arial"/>
            <a:ea typeface="+mn-ea"/>
            <a:cs typeface="Arial"/>
          </a:endParaRPr>
        </a:p>
      </dsp:txBody>
      <dsp:txXfrm>
        <a:off x="2122291" y="3364384"/>
        <a:ext cx="1477432" cy="648555"/>
      </dsp:txXfrm>
    </dsp:sp>
    <dsp:sp modelId="{28258406-F733-4CC5-AFD4-BE1E84305340}">
      <dsp:nvSpPr>
        <dsp:cNvPr id="0" name=""/>
        <dsp:cNvSpPr/>
      </dsp:nvSpPr>
      <dsp:spPr>
        <a:xfrm>
          <a:off x="3854558" y="1077453"/>
          <a:ext cx="1477432" cy="1865560"/>
        </a:xfrm>
        <a:prstGeom prst="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100000"/>
            </a:lnSpc>
            <a:spcBef>
              <a:spcPct val="0"/>
            </a:spcBef>
            <a:spcAft>
              <a:spcPts val="0"/>
            </a:spcAft>
            <a:buNone/>
          </a:pPr>
          <a:r>
            <a:rPr lang="fr-FR" sz="1200" b="0" i="0" u="none" strike="noStrike" kern="1200" baseline="0" dirty="0">
              <a:solidFill>
                <a:schemeClr val="bg1"/>
              </a:solidFill>
              <a:latin typeface="+mj-lt"/>
              <a:ea typeface="+mn-ea"/>
              <a:cs typeface="Arial"/>
            </a:rPr>
            <a:t>Famille 3 (EAC)</a:t>
          </a:r>
        </a:p>
        <a:p>
          <a:pPr marL="0" lvl="0" indent="0" algn="ctr" defTabSz="533400">
            <a:lnSpc>
              <a:spcPct val="100000"/>
            </a:lnSpc>
            <a:spcBef>
              <a:spcPct val="0"/>
            </a:spcBef>
            <a:spcAft>
              <a:spcPts val="0"/>
            </a:spcAft>
            <a:buNone/>
          </a:pPr>
          <a:r>
            <a:rPr lang="fr-FR" sz="1200" b="0" i="0" u="none" strike="noStrike" kern="1200" baseline="0" dirty="0">
              <a:solidFill>
                <a:schemeClr val="bg1"/>
              </a:solidFill>
              <a:latin typeface="+mj-lt"/>
              <a:ea typeface="+mn-ea"/>
              <a:cs typeface="Arial"/>
            </a:rPr>
            <a:t>Participer à la gestion des stocks, participer aux commandes, assurer les opérations de caisse et le suivi des ventes</a:t>
          </a:r>
        </a:p>
      </dsp:txBody>
      <dsp:txXfrm>
        <a:off x="3854558" y="1077453"/>
        <a:ext cx="1477432" cy="1865560"/>
      </dsp:txXfrm>
    </dsp:sp>
    <dsp:sp modelId="{D4DFBAE3-280E-434F-B19C-00CCE861DDC4}">
      <dsp:nvSpPr>
        <dsp:cNvPr id="0" name=""/>
        <dsp:cNvSpPr/>
      </dsp:nvSpPr>
      <dsp:spPr>
        <a:xfrm>
          <a:off x="4084579" y="3392611"/>
          <a:ext cx="1477432" cy="591800"/>
        </a:xfrm>
        <a:prstGeom prst="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kern="1200" dirty="0">
              <a:solidFill>
                <a:schemeClr val="bg1"/>
              </a:solidFill>
              <a:latin typeface="Arial"/>
              <a:ea typeface="+mn-ea"/>
              <a:cs typeface="Arial"/>
            </a:rPr>
            <a:t>Adjoint Chef de Rayon - Caissier</a:t>
          </a:r>
        </a:p>
      </dsp:txBody>
      <dsp:txXfrm>
        <a:off x="4084579" y="3392611"/>
        <a:ext cx="1477432" cy="591800"/>
      </dsp:txXfrm>
    </dsp:sp>
    <dsp:sp modelId="{C4020C9D-1C37-4BC8-8E6F-9CBC5ED27D42}">
      <dsp:nvSpPr>
        <dsp:cNvPr id="0" name=""/>
        <dsp:cNvSpPr/>
      </dsp:nvSpPr>
      <dsp:spPr>
        <a:xfrm>
          <a:off x="5642250" y="1077453"/>
          <a:ext cx="1477432" cy="1890366"/>
        </a:xfrm>
        <a:prstGeom prst="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100000"/>
            </a:lnSpc>
            <a:spcBef>
              <a:spcPct val="0"/>
            </a:spcBef>
            <a:spcAft>
              <a:spcPts val="0"/>
            </a:spcAft>
            <a:buNone/>
          </a:pPr>
          <a:r>
            <a:rPr lang="fr-FR" sz="1200" b="0" i="0" u="none" strike="noStrike" kern="1200" baseline="0" dirty="0">
              <a:solidFill>
                <a:schemeClr val="bg1"/>
              </a:solidFill>
              <a:latin typeface="+mj-lt"/>
              <a:ea typeface="+mn-ea"/>
              <a:cs typeface="Arial"/>
            </a:rPr>
            <a:t>Famille 4 (EAC) </a:t>
          </a:r>
          <a:r>
            <a:rPr lang="fr-BE" sz="1200" b="0" i="0" u="none" strike="noStrike" kern="1200" baseline="0" dirty="0">
              <a:solidFill>
                <a:schemeClr val="bg1"/>
              </a:solidFill>
              <a:latin typeface="+mj-lt"/>
              <a:ea typeface="+mn-ea"/>
              <a:cs typeface="Arial"/>
            </a:rPr>
            <a:t>Réaliser la vente promotionnelle d’un type de produit exposé dans la vitrine que vous avez réalisée.</a:t>
          </a:r>
        </a:p>
      </dsp:txBody>
      <dsp:txXfrm>
        <a:off x="5642250" y="1077453"/>
        <a:ext cx="1477432" cy="1890366"/>
      </dsp:txXfrm>
    </dsp:sp>
    <dsp:sp modelId="{821CAF06-B0DA-40EA-9B5E-F8D05EDA7440}">
      <dsp:nvSpPr>
        <dsp:cNvPr id="0" name=""/>
        <dsp:cNvSpPr/>
      </dsp:nvSpPr>
      <dsp:spPr>
        <a:xfrm>
          <a:off x="5966414" y="3351952"/>
          <a:ext cx="1477432" cy="628942"/>
        </a:xfrm>
        <a:prstGeom prst="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533400">
            <a:lnSpc>
              <a:spcPct val="90000"/>
            </a:lnSpc>
            <a:spcBef>
              <a:spcPct val="0"/>
            </a:spcBef>
            <a:spcAft>
              <a:spcPct val="35000"/>
            </a:spcAft>
            <a:buNone/>
          </a:pPr>
          <a:r>
            <a:rPr lang="fr-FR" sz="1400" kern="1200" dirty="0">
              <a:solidFill>
                <a:schemeClr val="bg1"/>
              </a:solidFill>
              <a:latin typeface="Arial"/>
              <a:ea typeface="+mn-ea"/>
              <a:cs typeface="Arial"/>
            </a:rPr>
            <a:t>Vendeur qualifié  Aide-étalagiste</a:t>
          </a:r>
          <a:endParaRPr lang="fr-BE" sz="1400" kern="1200" dirty="0">
            <a:solidFill>
              <a:schemeClr val="bg1"/>
            </a:solidFill>
            <a:latin typeface="Arial"/>
            <a:ea typeface="+mn-ea"/>
            <a:cs typeface="Arial"/>
          </a:endParaRPr>
        </a:p>
      </dsp:txBody>
      <dsp:txXfrm>
        <a:off x="5966414" y="3351952"/>
        <a:ext cx="1477432" cy="6289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2A539-DA1A-4BBD-ABA0-CBD6CE5E37D0}">
      <dsp:nvSpPr>
        <dsp:cNvPr id="0" name=""/>
        <dsp:cNvSpPr/>
      </dsp:nvSpPr>
      <dsp:spPr>
        <a:xfrm>
          <a:off x="408386" y="2481607"/>
          <a:ext cx="1484337" cy="1484337"/>
        </a:xfrm>
        <a:prstGeom prst="ellipse">
          <a:avLst/>
        </a:prstGeom>
        <a:solidFill>
          <a:schemeClr val="accent1">
            <a:alpha val="90000"/>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r-BE" sz="1500" kern="1200" dirty="0">
              <a:solidFill>
                <a:schemeClr val="bg1"/>
              </a:solidFill>
            </a:rPr>
            <a:t>Réussite des cours de la FGC</a:t>
          </a:r>
          <a:r>
            <a:rPr lang="fr-BE" sz="1500" kern="1200" dirty="0"/>
            <a:t>	</a:t>
          </a:r>
        </a:p>
      </dsp:txBody>
      <dsp:txXfrm>
        <a:off x="625762" y="2698983"/>
        <a:ext cx="1049585" cy="1049585"/>
      </dsp:txXfrm>
    </dsp:sp>
    <dsp:sp modelId="{23C204DD-A01B-4B39-B9D4-59FF401CC9B8}">
      <dsp:nvSpPr>
        <dsp:cNvPr id="0" name=""/>
        <dsp:cNvSpPr/>
      </dsp:nvSpPr>
      <dsp:spPr>
        <a:xfrm>
          <a:off x="685809" y="1606160"/>
          <a:ext cx="860915" cy="860915"/>
        </a:xfrm>
        <a:prstGeom prst="mathPlus">
          <a:avLst/>
        </a:prstGeom>
        <a:solidFill>
          <a:schemeClr val="accent1">
            <a:shade val="90000"/>
            <a:hueOff val="0"/>
            <a:satOff val="0"/>
            <a:lumOff val="0"/>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fr-BE" sz="1200" kern="1200"/>
        </a:p>
      </dsp:txBody>
      <dsp:txXfrm>
        <a:off x="799923" y="1935374"/>
        <a:ext cx="632687" cy="202487"/>
      </dsp:txXfrm>
    </dsp:sp>
    <dsp:sp modelId="{42D67A19-F7EE-436D-A1E1-16B0308C437A}">
      <dsp:nvSpPr>
        <dsp:cNvPr id="0" name=""/>
        <dsp:cNvSpPr/>
      </dsp:nvSpPr>
      <dsp:spPr>
        <a:xfrm>
          <a:off x="351239" y="80008"/>
          <a:ext cx="1484337" cy="1484337"/>
        </a:xfrm>
        <a:prstGeom prst="ellipse">
          <a:avLst/>
        </a:prstGeom>
        <a:solidFill>
          <a:schemeClr val="accent1">
            <a:alpha val="90000"/>
            <a:hueOff val="0"/>
            <a:satOff val="0"/>
            <a:lumOff val="0"/>
            <a:alphaOff val="-2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r-BE" sz="1500" kern="1200" dirty="0">
              <a:solidFill>
                <a:schemeClr val="bg1"/>
              </a:solidFill>
            </a:rPr>
            <a:t>Réussite des épreuves de qualification</a:t>
          </a:r>
        </a:p>
      </dsp:txBody>
      <dsp:txXfrm>
        <a:off x="568615" y="297384"/>
        <a:ext cx="1049585" cy="1049585"/>
      </dsp:txXfrm>
    </dsp:sp>
    <dsp:sp modelId="{E152DD31-DC39-4AAD-B6CC-7CDDBAF17AEB}">
      <dsp:nvSpPr>
        <dsp:cNvPr id="0" name=""/>
        <dsp:cNvSpPr/>
      </dsp:nvSpPr>
      <dsp:spPr>
        <a:xfrm rot="20120">
          <a:off x="2106801" y="1753982"/>
          <a:ext cx="453860" cy="552173"/>
        </a:xfrm>
        <a:prstGeom prst="rightArrow">
          <a:avLst>
            <a:gd name="adj1" fmla="val 60000"/>
            <a:gd name="adj2" fmla="val 50000"/>
          </a:avLst>
        </a:prstGeom>
        <a:solidFill>
          <a:schemeClr val="accent1">
            <a:shade val="90000"/>
            <a:hueOff val="415426"/>
            <a:satOff val="-8871"/>
            <a:lumOff val="33109"/>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fr-BE" sz="1200" kern="1200"/>
        </a:p>
      </dsp:txBody>
      <dsp:txXfrm>
        <a:off x="2106802" y="1864019"/>
        <a:ext cx="317702" cy="331303"/>
      </dsp:txXfrm>
    </dsp:sp>
    <dsp:sp modelId="{38F66B67-69B9-4593-A08D-6D9BE8F50245}">
      <dsp:nvSpPr>
        <dsp:cNvPr id="0" name=""/>
        <dsp:cNvSpPr/>
      </dsp:nvSpPr>
      <dsp:spPr>
        <a:xfrm>
          <a:off x="2749038" y="1321731"/>
          <a:ext cx="1407300" cy="1429773"/>
        </a:xfrm>
        <a:prstGeom prst="ellipse">
          <a:avLst/>
        </a:prstGeom>
        <a:solidFill>
          <a:schemeClr val="accent1">
            <a:alpha val="90000"/>
            <a:hueOff val="0"/>
            <a:satOff val="0"/>
            <a:lumOff val="0"/>
            <a:alpha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fr-BE" sz="1700" kern="1200" dirty="0">
              <a:solidFill>
                <a:schemeClr val="bg1"/>
              </a:solidFill>
            </a:rPr>
            <a:t>Octroi du CESS (ou CE6P) et du CQ</a:t>
          </a:r>
        </a:p>
      </dsp:txBody>
      <dsp:txXfrm>
        <a:off x="2955132" y="1531116"/>
        <a:ext cx="995112" cy="10110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2A539-DA1A-4BBD-ABA0-CBD6CE5E37D0}">
      <dsp:nvSpPr>
        <dsp:cNvPr id="0" name=""/>
        <dsp:cNvSpPr/>
      </dsp:nvSpPr>
      <dsp:spPr>
        <a:xfrm>
          <a:off x="295773" y="1990"/>
          <a:ext cx="1483830" cy="1483830"/>
        </a:xfrm>
        <a:prstGeom prst="ellipse">
          <a:avLst/>
        </a:prstGeom>
        <a:solidFill>
          <a:schemeClr val="accent1">
            <a:alpha val="9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BE" sz="1400" b="1" kern="1200" dirty="0"/>
            <a:t>Réussite des cours de la FGC</a:t>
          </a:r>
          <a:r>
            <a:rPr lang="fr-BE" sz="1400" kern="1200" dirty="0"/>
            <a:t>	</a:t>
          </a:r>
        </a:p>
      </dsp:txBody>
      <dsp:txXfrm>
        <a:off x="513075" y="219292"/>
        <a:ext cx="1049226" cy="1049226"/>
      </dsp:txXfrm>
    </dsp:sp>
    <dsp:sp modelId="{23C204DD-A01B-4B39-B9D4-59FF401CC9B8}">
      <dsp:nvSpPr>
        <dsp:cNvPr id="0" name=""/>
        <dsp:cNvSpPr/>
      </dsp:nvSpPr>
      <dsp:spPr>
        <a:xfrm>
          <a:off x="607378" y="1606307"/>
          <a:ext cx="860621" cy="860621"/>
        </a:xfrm>
        <a:prstGeom prst="mathPlus">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BE" sz="1100" kern="1200"/>
        </a:p>
      </dsp:txBody>
      <dsp:txXfrm>
        <a:off x="721453" y="1935408"/>
        <a:ext cx="632471" cy="202419"/>
      </dsp:txXfrm>
    </dsp:sp>
    <dsp:sp modelId="{42D67A19-F7EE-436D-A1E1-16B0308C437A}">
      <dsp:nvSpPr>
        <dsp:cNvPr id="0" name=""/>
        <dsp:cNvSpPr/>
      </dsp:nvSpPr>
      <dsp:spPr>
        <a:xfrm>
          <a:off x="295773" y="2587415"/>
          <a:ext cx="1483830" cy="1483830"/>
        </a:xfrm>
        <a:prstGeom prst="ellipse">
          <a:avLst/>
        </a:prstGeom>
        <a:solidFill>
          <a:schemeClr val="accent1">
            <a:alpha val="90000"/>
            <a:hueOff val="0"/>
            <a:satOff val="0"/>
            <a:lumOff val="0"/>
            <a:alphaOff val="-2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BE" sz="1400" b="1" kern="1200"/>
            <a:t>Echec dans les épreuves de qualification</a:t>
          </a:r>
          <a:endParaRPr lang="fr-BE" sz="1400" b="1" kern="1200" dirty="0"/>
        </a:p>
      </dsp:txBody>
      <dsp:txXfrm>
        <a:off x="513075" y="2804717"/>
        <a:ext cx="1049226" cy="1049226"/>
      </dsp:txXfrm>
    </dsp:sp>
    <dsp:sp modelId="{E152DD31-DC39-4AAD-B6CC-7CDDBAF17AEB}">
      <dsp:nvSpPr>
        <dsp:cNvPr id="0" name=""/>
        <dsp:cNvSpPr/>
      </dsp:nvSpPr>
      <dsp:spPr>
        <a:xfrm>
          <a:off x="2002178" y="1760625"/>
          <a:ext cx="471857" cy="551984"/>
        </a:xfrm>
        <a:prstGeom prst="rightArrow">
          <a:avLst>
            <a:gd name="adj1" fmla="val 60000"/>
            <a:gd name="adj2" fmla="val 50000"/>
          </a:avLst>
        </a:prstGeom>
        <a:solidFill>
          <a:schemeClr val="accent1">
            <a:shade val="90000"/>
            <a:hueOff val="415426"/>
            <a:satOff val="-8871"/>
            <a:lumOff val="3310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BE" sz="1100" kern="1200"/>
        </a:p>
      </dsp:txBody>
      <dsp:txXfrm>
        <a:off x="2002178" y="1871022"/>
        <a:ext cx="330300" cy="331190"/>
      </dsp:txXfrm>
    </dsp:sp>
    <dsp:sp modelId="{38F66B67-69B9-4593-A08D-6D9BE8F50245}">
      <dsp:nvSpPr>
        <dsp:cNvPr id="0" name=""/>
        <dsp:cNvSpPr/>
      </dsp:nvSpPr>
      <dsp:spPr>
        <a:xfrm>
          <a:off x="2669901" y="1321975"/>
          <a:ext cx="1406819" cy="1429284"/>
        </a:xfrm>
        <a:prstGeom prst="ellipse">
          <a:avLst/>
        </a:prstGeom>
        <a:solidFill>
          <a:schemeClr val="accent1">
            <a:alpha val="90000"/>
            <a:hueOff val="0"/>
            <a:satOff val="0"/>
            <a:lumOff val="0"/>
            <a:alpha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BE" sz="1300" kern="1200"/>
            <a:t>Pas de CQ, mais </a:t>
          </a:r>
          <a:r>
            <a:rPr lang="fr-BE" sz="1300" b="1" kern="1200"/>
            <a:t>possibilité de CESS (ou CE6)</a:t>
          </a:r>
          <a:endParaRPr lang="fr-BE" sz="1300" b="1" kern="1200" dirty="0"/>
        </a:p>
      </dsp:txBody>
      <dsp:txXfrm>
        <a:off x="2875925" y="1531289"/>
        <a:ext cx="994771" cy="10106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2A539-DA1A-4BBD-ABA0-CBD6CE5E37D0}">
      <dsp:nvSpPr>
        <dsp:cNvPr id="0" name=""/>
        <dsp:cNvSpPr/>
      </dsp:nvSpPr>
      <dsp:spPr>
        <a:xfrm>
          <a:off x="295773" y="1990"/>
          <a:ext cx="1483830" cy="1483830"/>
        </a:xfrm>
        <a:prstGeom prst="ellipse">
          <a:avLst/>
        </a:prstGeom>
        <a:solidFill>
          <a:schemeClr val="accent1">
            <a:alpha val="90000"/>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BE" sz="1400" b="0" kern="1200" dirty="0">
              <a:solidFill>
                <a:schemeClr val="bg1"/>
              </a:solidFill>
            </a:rPr>
            <a:t>Echecs dans les cours de la   FGC</a:t>
          </a:r>
        </a:p>
      </dsp:txBody>
      <dsp:txXfrm>
        <a:off x="513075" y="219292"/>
        <a:ext cx="1049226" cy="1049226"/>
      </dsp:txXfrm>
    </dsp:sp>
    <dsp:sp modelId="{23C204DD-A01B-4B39-B9D4-59FF401CC9B8}">
      <dsp:nvSpPr>
        <dsp:cNvPr id="0" name=""/>
        <dsp:cNvSpPr/>
      </dsp:nvSpPr>
      <dsp:spPr>
        <a:xfrm>
          <a:off x="607378" y="1606307"/>
          <a:ext cx="860621" cy="860621"/>
        </a:xfrm>
        <a:prstGeom prst="mathPlus">
          <a:avLst/>
        </a:prstGeom>
        <a:solidFill>
          <a:schemeClr val="accent1">
            <a:shade val="90000"/>
            <a:hueOff val="0"/>
            <a:satOff val="0"/>
            <a:lumOff val="0"/>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BE" sz="1100" kern="1200"/>
        </a:p>
      </dsp:txBody>
      <dsp:txXfrm>
        <a:off x="721453" y="1935408"/>
        <a:ext cx="632471" cy="202419"/>
      </dsp:txXfrm>
    </dsp:sp>
    <dsp:sp modelId="{42D67A19-F7EE-436D-A1E1-16B0308C437A}">
      <dsp:nvSpPr>
        <dsp:cNvPr id="0" name=""/>
        <dsp:cNvSpPr/>
      </dsp:nvSpPr>
      <dsp:spPr>
        <a:xfrm>
          <a:off x="295773" y="2589405"/>
          <a:ext cx="1483830" cy="1483830"/>
        </a:xfrm>
        <a:prstGeom prst="ellipse">
          <a:avLst/>
        </a:prstGeom>
        <a:solidFill>
          <a:schemeClr val="accent1">
            <a:alpha val="90000"/>
            <a:hueOff val="0"/>
            <a:satOff val="0"/>
            <a:lumOff val="0"/>
            <a:alphaOff val="-2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BE" sz="1400" b="1" kern="1200" dirty="0">
              <a:solidFill>
                <a:schemeClr val="bg1"/>
              </a:solidFill>
            </a:rPr>
            <a:t>Réussite des épreuves de qualification</a:t>
          </a:r>
        </a:p>
      </dsp:txBody>
      <dsp:txXfrm>
        <a:off x="513075" y="2806707"/>
        <a:ext cx="1049226" cy="1049226"/>
      </dsp:txXfrm>
    </dsp:sp>
    <dsp:sp modelId="{E152DD31-DC39-4AAD-B6CC-7CDDBAF17AEB}">
      <dsp:nvSpPr>
        <dsp:cNvPr id="0" name=""/>
        <dsp:cNvSpPr/>
      </dsp:nvSpPr>
      <dsp:spPr>
        <a:xfrm rot="21598528">
          <a:off x="1999124" y="1761109"/>
          <a:ext cx="465384" cy="551984"/>
        </a:xfrm>
        <a:prstGeom prst="rightArrow">
          <a:avLst>
            <a:gd name="adj1" fmla="val 60000"/>
            <a:gd name="adj2" fmla="val 50000"/>
          </a:avLst>
        </a:prstGeom>
        <a:solidFill>
          <a:schemeClr val="accent1">
            <a:shade val="90000"/>
            <a:hueOff val="415426"/>
            <a:satOff val="-8871"/>
            <a:lumOff val="33109"/>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BE" sz="1100" kern="1200"/>
        </a:p>
      </dsp:txBody>
      <dsp:txXfrm>
        <a:off x="1999124" y="1871536"/>
        <a:ext cx="325769" cy="331190"/>
      </dsp:txXfrm>
    </dsp:sp>
    <dsp:sp modelId="{38F66B67-69B9-4593-A08D-6D9BE8F50245}">
      <dsp:nvSpPr>
        <dsp:cNvPr id="0" name=""/>
        <dsp:cNvSpPr/>
      </dsp:nvSpPr>
      <dsp:spPr>
        <a:xfrm>
          <a:off x="2657687" y="1321975"/>
          <a:ext cx="1406819" cy="1429284"/>
        </a:xfrm>
        <a:prstGeom prst="ellipse">
          <a:avLst/>
        </a:prstGeom>
        <a:solidFill>
          <a:schemeClr val="accent1">
            <a:alpha val="90000"/>
            <a:hueOff val="0"/>
            <a:satOff val="0"/>
            <a:lumOff val="0"/>
            <a:alpha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BE" sz="1400" kern="1200" dirty="0">
              <a:solidFill>
                <a:schemeClr val="bg1"/>
              </a:solidFill>
            </a:rPr>
            <a:t>(Octroi du CQ *) mais </a:t>
          </a:r>
          <a:r>
            <a:rPr lang="fr-BE" sz="1400" b="1" kern="1200" dirty="0">
              <a:solidFill>
                <a:schemeClr val="bg1"/>
              </a:solidFill>
            </a:rPr>
            <a:t>pas du CESS (ou CE6P)</a:t>
          </a:r>
        </a:p>
      </dsp:txBody>
      <dsp:txXfrm>
        <a:off x="2863711" y="1531289"/>
        <a:ext cx="994771" cy="101065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A0C1D0-5155-4FB0-BDC8-A98F32696F4B}" type="datetimeFigureOut">
              <a:rPr lang="fr-BE" smtClean="0"/>
              <a:t>26-04-23</a:t>
            </a:fld>
            <a:endParaRPr lang="fr-BE"/>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1D4620-E3ED-4E47-A44A-F512B8E60CD0}" type="slidenum">
              <a:rPr lang="fr-BE" smtClean="0"/>
              <a:t>‹N°›</a:t>
            </a:fld>
            <a:endParaRPr lang="fr-BE"/>
          </a:p>
        </p:txBody>
      </p:sp>
    </p:spTree>
    <p:extLst>
      <p:ext uri="{BB962C8B-B14F-4D97-AF65-F5344CB8AC3E}">
        <p14:creationId xmlns:p14="http://schemas.microsoft.com/office/powerpoint/2010/main" val="4189503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BE"/>
          </a:p>
        </p:txBody>
      </p:sp>
      <p:sp>
        <p:nvSpPr>
          <p:cNvPr id="4" name="Espace réservé de la date 3"/>
          <p:cNvSpPr>
            <a:spLocks noGrp="1"/>
          </p:cNvSpPr>
          <p:nvPr>
            <p:ph type="dt" sz="half" idx="10"/>
          </p:nvPr>
        </p:nvSpPr>
        <p:spPr/>
        <p:txBody>
          <a:bodyPr/>
          <a:lstStyle>
            <a:lvl1pPr>
              <a:defRPr/>
            </a:lvl1pPr>
          </a:lstStyle>
          <a:p>
            <a:endParaRPr lang="fr-BE" dirty="0"/>
          </a:p>
        </p:txBody>
      </p:sp>
      <p:sp>
        <p:nvSpPr>
          <p:cNvPr id="5" name="Espace réservé du pied de page 4"/>
          <p:cNvSpPr>
            <a:spLocks noGrp="1"/>
          </p:cNvSpPr>
          <p:nvPr>
            <p:ph type="ftr" sz="quarter" idx="11"/>
          </p:nvPr>
        </p:nvSpPr>
        <p:spPr/>
        <p:txBody>
          <a:bodyPr/>
          <a:lstStyle>
            <a:lvl1pPr>
              <a:defRPr/>
            </a:lvl1pPr>
          </a:lstStyle>
          <a:p>
            <a:endParaRPr lang="fr-BE" dirty="0"/>
          </a:p>
        </p:txBody>
      </p:sp>
      <p:sp>
        <p:nvSpPr>
          <p:cNvPr id="6" name="Espace réservé du numéro de diapositive 5"/>
          <p:cNvSpPr>
            <a:spLocks noGrp="1"/>
          </p:cNvSpPr>
          <p:nvPr>
            <p:ph type="sldNum" sz="quarter" idx="12"/>
          </p:nvPr>
        </p:nvSpPr>
        <p:spPr/>
        <p:txBody>
          <a:bodyPr/>
          <a:lstStyle>
            <a:lvl1pPr>
              <a:defRPr/>
            </a:lvl1pPr>
          </a:lstStyle>
          <a:p>
            <a:fld id="{643D65A1-A6F5-40B3-BA1A-F2A165B86577}" type="slidenum">
              <a:rPr lang="fr-BE" smtClean="0"/>
              <a:pPr/>
              <a:t>‹N°›</a:t>
            </a:fld>
            <a:endParaRPr lang="fr-BE" dirty="0"/>
          </a:p>
        </p:txBody>
      </p:sp>
    </p:spTree>
    <p:extLst>
      <p:ext uri="{BB962C8B-B14F-4D97-AF65-F5344CB8AC3E}">
        <p14:creationId xmlns:p14="http://schemas.microsoft.com/office/powerpoint/2010/main" val="4142315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lvl1pPr>
              <a:defRPr/>
            </a:lvl1pPr>
          </a:lstStyle>
          <a:p>
            <a:endParaRPr lang="fr-BE" dirty="0"/>
          </a:p>
        </p:txBody>
      </p:sp>
      <p:sp>
        <p:nvSpPr>
          <p:cNvPr id="5" name="Espace réservé du pied de page 4"/>
          <p:cNvSpPr>
            <a:spLocks noGrp="1"/>
          </p:cNvSpPr>
          <p:nvPr>
            <p:ph type="ftr" sz="quarter" idx="11"/>
          </p:nvPr>
        </p:nvSpPr>
        <p:spPr/>
        <p:txBody>
          <a:bodyPr/>
          <a:lstStyle>
            <a:lvl1pPr>
              <a:defRPr/>
            </a:lvl1pPr>
          </a:lstStyle>
          <a:p>
            <a:endParaRPr lang="fr-BE" dirty="0"/>
          </a:p>
        </p:txBody>
      </p:sp>
      <p:sp>
        <p:nvSpPr>
          <p:cNvPr id="6" name="Espace réservé du numéro de diapositive 5"/>
          <p:cNvSpPr>
            <a:spLocks noGrp="1"/>
          </p:cNvSpPr>
          <p:nvPr>
            <p:ph type="sldNum" sz="quarter" idx="12"/>
          </p:nvPr>
        </p:nvSpPr>
        <p:spPr/>
        <p:txBody>
          <a:bodyPr/>
          <a:lstStyle>
            <a:lvl1pPr>
              <a:defRPr/>
            </a:lvl1pPr>
          </a:lstStyle>
          <a:p>
            <a:fld id="{643D65A1-A6F5-40B3-BA1A-F2A165B86577}" type="slidenum">
              <a:rPr lang="fr-BE" smtClean="0"/>
              <a:pPr/>
              <a:t>‹N°›</a:t>
            </a:fld>
            <a:endParaRPr lang="fr-BE" dirty="0"/>
          </a:p>
        </p:txBody>
      </p:sp>
    </p:spTree>
    <p:extLst>
      <p:ext uri="{BB962C8B-B14F-4D97-AF65-F5344CB8AC3E}">
        <p14:creationId xmlns:p14="http://schemas.microsoft.com/office/powerpoint/2010/main" val="12913527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lvl1pPr>
              <a:defRPr/>
            </a:lvl1pPr>
          </a:lstStyle>
          <a:p>
            <a:endParaRPr lang="fr-BE" dirty="0"/>
          </a:p>
        </p:txBody>
      </p:sp>
      <p:sp>
        <p:nvSpPr>
          <p:cNvPr id="5" name="Espace réservé du pied de page 4"/>
          <p:cNvSpPr>
            <a:spLocks noGrp="1"/>
          </p:cNvSpPr>
          <p:nvPr>
            <p:ph type="ftr" sz="quarter" idx="11"/>
          </p:nvPr>
        </p:nvSpPr>
        <p:spPr/>
        <p:txBody>
          <a:bodyPr/>
          <a:lstStyle>
            <a:lvl1pPr>
              <a:defRPr/>
            </a:lvl1pPr>
          </a:lstStyle>
          <a:p>
            <a:endParaRPr lang="fr-BE" dirty="0"/>
          </a:p>
        </p:txBody>
      </p:sp>
      <p:sp>
        <p:nvSpPr>
          <p:cNvPr id="6" name="Espace réservé du numéro de diapositive 5"/>
          <p:cNvSpPr>
            <a:spLocks noGrp="1"/>
          </p:cNvSpPr>
          <p:nvPr>
            <p:ph type="sldNum" sz="quarter" idx="12"/>
          </p:nvPr>
        </p:nvSpPr>
        <p:spPr/>
        <p:txBody>
          <a:bodyPr/>
          <a:lstStyle>
            <a:lvl1pPr>
              <a:defRPr/>
            </a:lvl1pPr>
          </a:lstStyle>
          <a:p>
            <a:fld id="{643D65A1-A6F5-40B3-BA1A-F2A165B86577}" type="slidenum">
              <a:rPr lang="fr-BE" smtClean="0"/>
              <a:pPr/>
              <a:t>‹N°›</a:t>
            </a:fld>
            <a:endParaRPr lang="fr-BE" dirty="0"/>
          </a:p>
        </p:txBody>
      </p:sp>
    </p:spTree>
    <p:extLst>
      <p:ext uri="{BB962C8B-B14F-4D97-AF65-F5344CB8AC3E}">
        <p14:creationId xmlns:p14="http://schemas.microsoft.com/office/powerpoint/2010/main" val="11378808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BE"/>
          </a:p>
        </p:txBody>
      </p:sp>
      <p:sp>
        <p:nvSpPr>
          <p:cNvPr id="4" name="Espace réservé de la date 3"/>
          <p:cNvSpPr>
            <a:spLocks noGrp="1"/>
          </p:cNvSpPr>
          <p:nvPr>
            <p:ph type="dt" sz="half" idx="10"/>
          </p:nvPr>
        </p:nvSpPr>
        <p:spPr/>
        <p:txBody>
          <a:bodyPr/>
          <a:lstStyle>
            <a:lvl1pPr>
              <a:defRPr/>
            </a:lvl1pPr>
          </a:lstStyle>
          <a:p>
            <a:pPr>
              <a:defRPr/>
            </a:pPr>
            <a:endParaRPr lang="fr-BE" dirty="0"/>
          </a:p>
        </p:txBody>
      </p:sp>
      <p:sp>
        <p:nvSpPr>
          <p:cNvPr id="5" name="Espace réservé du pied de page 4"/>
          <p:cNvSpPr>
            <a:spLocks noGrp="1"/>
          </p:cNvSpPr>
          <p:nvPr>
            <p:ph type="ftr" sz="quarter" idx="11"/>
          </p:nvPr>
        </p:nvSpPr>
        <p:spPr/>
        <p:txBody>
          <a:bodyPr/>
          <a:lstStyle>
            <a:lvl1pPr>
              <a:defRPr/>
            </a:lvl1pPr>
          </a:lstStyle>
          <a:p>
            <a:pPr>
              <a:defRPr/>
            </a:pPr>
            <a:endParaRPr lang="fr-BE" dirty="0"/>
          </a:p>
        </p:txBody>
      </p:sp>
      <p:sp>
        <p:nvSpPr>
          <p:cNvPr id="6" name="Espace réservé du numéro de diapositive 5"/>
          <p:cNvSpPr>
            <a:spLocks noGrp="1"/>
          </p:cNvSpPr>
          <p:nvPr>
            <p:ph type="sldNum" sz="quarter" idx="12"/>
          </p:nvPr>
        </p:nvSpPr>
        <p:spPr/>
        <p:txBody>
          <a:bodyPr/>
          <a:lstStyle>
            <a:lvl1pPr>
              <a:defRPr/>
            </a:lvl1pPr>
          </a:lstStyle>
          <a:p>
            <a:pPr>
              <a:defRPr/>
            </a:pPr>
            <a:fld id="{047C7BE3-1BF6-4BC3-86B8-5451064D6C77}" type="slidenum">
              <a:rPr lang="fr-BE"/>
              <a:pPr>
                <a:defRPr/>
              </a:pPr>
              <a:t>‹N°›</a:t>
            </a:fld>
            <a:endParaRPr lang="fr-BE" dirty="0"/>
          </a:p>
        </p:txBody>
      </p:sp>
    </p:spTree>
    <p:extLst>
      <p:ext uri="{BB962C8B-B14F-4D97-AF65-F5344CB8AC3E}">
        <p14:creationId xmlns:p14="http://schemas.microsoft.com/office/powerpoint/2010/main" val="96427941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endParaRPr lang="fr-BE" dirty="0"/>
          </a:p>
        </p:txBody>
      </p:sp>
      <p:sp>
        <p:nvSpPr>
          <p:cNvPr id="5" name="Espace réservé du pied de page 4"/>
          <p:cNvSpPr>
            <a:spLocks noGrp="1"/>
          </p:cNvSpPr>
          <p:nvPr>
            <p:ph type="ftr" sz="quarter" idx="11"/>
          </p:nvPr>
        </p:nvSpPr>
        <p:spPr/>
        <p:txBody>
          <a:bodyPr/>
          <a:lstStyle>
            <a:lvl1pPr>
              <a:defRPr/>
            </a:lvl1pPr>
          </a:lstStyle>
          <a:p>
            <a:pPr>
              <a:defRPr/>
            </a:pPr>
            <a:endParaRPr lang="fr-BE" dirty="0"/>
          </a:p>
        </p:txBody>
      </p:sp>
      <p:sp>
        <p:nvSpPr>
          <p:cNvPr id="6" name="Espace réservé du numéro de diapositive 5"/>
          <p:cNvSpPr>
            <a:spLocks noGrp="1"/>
          </p:cNvSpPr>
          <p:nvPr>
            <p:ph type="sldNum" sz="quarter" idx="12"/>
          </p:nvPr>
        </p:nvSpPr>
        <p:spPr/>
        <p:txBody>
          <a:bodyPr/>
          <a:lstStyle>
            <a:lvl1pPr>
              <a:defRPr/>
            </a:lvl1pPr>
          </a:lstStyle>
          <a:p>
            <a:pPr>
              <a:defRPr/>
            </a:pPr>
            <a:fld id="{A0C7F3B0-4001-470C-A8D2-6EB9EC2AB268}" type="slidenum">
              <a:rPr lang="fr-BE"/>
              <a:pPr>
                <a:defRPr/>
              </a:pPr>
              <a:t>‹N°›</a:t>
            </a:fld>
            <a:endParaRPr lang="fr-BE" dirty="0"/>
          </a:p>
        </p:txBody>
      </p:sp>
    </p:spTree>
    <p:extLst>
      <p:ext uri="{BB962C8B-B14F-4D97-AF65-F5344CB8AC3E}">
        <p14:creationId xmlns:p14="http://schemas.microsoft.com/office/powerpoint/2010/main" val="347712111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fr-BE" dirty="0"/>
          </a:p>
        </p:txBody>
      </p:sp>
      <p:sp>
        <p:nvSpPr>
          <p:cNvPr id="5" name="Espace réservé du pied de page 4"/>
          <p:cNvSpPr>
            <a:spLocks noGrp="1"/>
          </p:cNvSpPr>
          <p:nvPr>
            <p:ph type="ftr" sz="quarter" idx="11"/>
          </p:nvPr>
        </p:nvSpPr>
        <p:spPr/>
        <p:txBody>
          <a:bodyPr/>
          <a:lstStyle>
            <a:lvl1pPr>
              <a:defRPr/>
            </a:lvl1pPr>
          </a:lstStyle>
          <a:p>
            <a:pPr>
              <a:defRPr/>
            </a:pPr>
            <a:endParaRPr lang="fr-BE" dirty="0"/>
          </a:p>
        </p:txBody>
      </p:sp>
      <p:sp>
        <p:nvSpPr>
          <p:cNvPr id="6" name="Espace réservé du numéro de diapositive 5"/>
          <p:cNvSpPr>
            <a:spLocks noGrp="1"/>
          </p:cNvSpPr>
          <p:nvPr>
            <p:ph type="sldNum" sz="quarter" idx="12"/>
          </p:nvPr>
        </p:nvSpPr>
        <p:spPr/>
        <p:txBody>
          <a:bodyPr/>
          <a:lstStyle>
            <a:lvl1pPr>
              <a:defRPr/>
            </a:lvl1pPr>
          </a:lstStyle>
          <a:p>
            <a:pPr>
              <a:defRPr/>
            </a:pPr>
            <a:fld id="{C0059F5D-AC62-45F5-B84D-4259BF5DE384}" type="slidenum">
              <a:rPr lang="fr-BE"/>
              <a:pPr>
                <a:defRPr/>
              </a:pPr>
              <a:t>‹N°›</a:t>
            </a:fld>
            <a:endParaRPr lang="fr-BE" dirty="0"/>
          </a:p>
        </p:txBody>
      </p:sp>
    </p:spTree>
    <p:extLst>
      <p:ext uri="{BB962C8B-B14F-4D97-AF65-F5344CB8AC3E}">
        <p14:creationId xmlns:p14="http://schemas.microsoft.com/office/powerpoint/2010/main" val="28827618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3"/>
          <p:cNvSpPr>
            <a:spLocks noGrp="1"/>
          </p:cNvSpPr>
          <p:nvPr>
            <p:ph type="dt" sz="half" idx="10"/>
          </p:nvPr>
        </p:nvSpPr>
        <p:spPr/>
        <p:txBody>
          <a:bodyPr/>
          <a:lstStyle>
            <a:lvl1pPr>
              <a:defRPr/>
            </a:lvl1pPr>
          </a:lstStyle>
          <a:p>
            <a:pPr>
              <a:defRPr/>
            </a:pPr>
            <a:endParaRPr lang="fr-BE" dirty="0"/>
          </a:p>
        </p:txBody>
      </p:sp>
      <p:sp>
        <p:nvSpPr>
          <p:cNvPr id="6" name="Espace réservé du pied de page 4"/>
          <p:cNvSpPr>
            <a:spLocks noGrp="1"/>
          </p:cNvSpPr>
          <p:nvPr>
            <p:ph type="ftr" sz="quarter" idx="11"/>
          </p:nvPr>
        </p:nvSpPr>
        <p:spPr/>
        <p:txBody>
          <a:bodyPr/>
          <a:lstStyle>
            <a:lvl1pPr>
              <a:defRPr/>
            </a:lvl1pPr>
          </a:lstStyle>
          <a:p>
            <a:pPr>
              <a:defRPr/>
            </a:pPr>
            <a:endParaRPr lang="fr-BE" dirty="0"/>
          </a:p>
        </p:txBody>
      </p:sp>
      <p:sp>
        <p:nvSpPr>
          <p:cNvPr id="7" name="Espace réservé du numéro de diapositive 5"/>
          <p:cNvSpPr>
            <a:spLocks noGrp="1"/>
          </p:cNvSpPr>
          <p:nvPr>
            <p:ph type="sldNum" sz="quarter" idx="12"/>
          </p:nvPr>
        </p:nvSpPr>
        <p:spPr/>
        <p:txBody>
          <a:bodyPr/>
          <a:lstStyle>
            <a:lvl1pPr>
              <a:defRPr/>
            </a:lvl1pPr>
          </a:lstStyle>
          <a:p>
            <a:pPr>
              <a:defRPr/>
            </a:pPr>
            <a:fld id="{996A2555-01AE-45D2-9B75-A73C497BDDEE}" type="slidenum">
              <a:rPr lang="fr-BE"/>
              <a:pPr>
                <a:defRPr/>
              </a:pPr>
              <a:t>‹N°›</a:t>
            </a:fld>
            <a:endParaRPr lang="fr-BE" dirty="0"/>
          </a:p>
        </p:txBody>
      </p:sp>
    </p:spTree>
    <p:extLst>
      <p:ext uri="{BB962C8B-B14F-4D97-AF65-F5344CB8AC3E}">
        <p14:creationId xmlns:p14="http://schemas.microsoft.com/office/powerpoint/2010/main" val="25700322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3"/>
          <p:cNvSpPr>
            <a:spLocks noGrp="1"/>
          </p:cNvSpPr>
          <p:nvPr>
            <p:ph type="dt" sz="half" idx="10"/>
          </p:nvPr>
        </p:nvSpPr>
        <p:spPr/>
        <p:txBody>
          <a:bodyPr/>
          <a:lstStyle>
            <a:lvl1pPr>
              <a:defRPr/>
            </a:lvl1pPr>
          </a:lstStyle>
          <a:p>
            <a:pPr>
              <a:defRPr/>
            </a:pPr>
            <a:endParaRPr lang="fr-BE" dirty="0"/>
          </a:p>
        </p:txBody>
      </p:sp>
      <p:sp>
        <p:nvSpPr>
          <p:cNvPr id="8" name="Espace réservé du pied de page 4"/>
          <p:cNvSpPr>
            <a:spLocks noGrp="1"/>
          </p:cNvSpPr>
          <p:nvPr>
            <p:ph type="ftr" sz="quarter" idx="11"/>
          </p:nvPr>
        </p:nvSpPr>
        <p:spPr/>
        <p:txBody>
          <a:bodyPr/>
          <a:lstStyle>
            <a:lvl1pPr>
              <a:defRPr/>
            </a:lvl1pPr>
          </a:lstStyle>
          <a:p>
            <a:pPr>
              <a:defRPr/>
            </a:pPr>
            <a:endParaRPr lang="fr-BE" dirty="0"/>
          </a:p>
        </p:txBody>
      </p:sp>
      <p:sp>
        <p:nvSpPr>
          <p:cNvPr id="9" name="Espace réservé du numéro de diapositive 5"/>
          <p:cNvSpPr>
            <a:spLocks noGrp="1"/>
          </p:cNvSpPr>
          <p:nvPr>
            <p:ph type="sldNum" sz="quarter" idx="12"/>
          </p:nvPr>
        </p:nvSpPr>
        <p:spPr/>
        <p:txBody>
          <a:bodyPr/>
          <a:lstStyle>
            <a:lvl1pPr>
              <a:defRPr/>
            </a:lvl1pPr>
          </a:lstStyle>
          <a:p>
            <a:pPr>
              <a:defRPr/>
            </a:pPr>
            <a:fld id="{11E6D125-DD41-417D-8269-052CD7E4760D}" type="slidenum">
              <a:rPr lang="fr-BE"/>
              <a:pPr>
                <a:defRPr/>
              </a:pPr>
              <a:t>‹N°›</a:t>
            </a:fld>
            <a:endParaRPr lang="fr-BE" dirty="0"/>
          </a:p>
        </p:txBody>
      </p:sp>
    </p:spTree>
    <p:extLst>
      <p:ext uri="{BB962C8B-B14F-4D97-AF65-F5344CB8AC3E}">
        <p14:creationId xmlns:p14="http://schemas.microsoft.com/office/powerpoint/2010/main" val="29166280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e la date 3"/>
          <p:cNvSpPr>
            <a:spLocks noGrp="1"/>
          </p:cNvSpPr>
          <p:nvPr>
            <p:ph type="dt" sz="half" idx="10"/>
          </p:nvPr>
        </p:nvSpPr>
        <p:spPr/>
        <p:txBody>
          <a:bodyPr/>
          <a:lstStyle>
            <a:lvl1pPr>
              <a:defRPr/>
            </a:lvl1pPr>
          </a:lstStyle>
          <a:p>
            <a:pPr>
              <a:defRPr/>
            </a:pPr>
            <a:endParaRPr lang="fr-BE" dirty="0"/>
          </a:p>
        </p:txBody>
      </p:sp>
      <p:sp>
        <p:nvSpPr>
          <p:cNvPr id="4" name="Espace réservé du pied de page 4"/>
          <p:cNvSpPr>
            <a:spLocks noGrp="1"/>
          </p:cNvSpPr>
          <p:nvPr>
            <p:ph type="ftr" sz="quarter" idx="11"/>
          </p:nvPr>
        </p:nvSpPr>
        <p:spPr/>
        <p:txBody>
          <a:bodyPr/>
          <a:lstStyle>
            <a:lvl1pPr>
              <a:defRPr/>
            </a:lvl1pPr>
          </a:lstStyle>
          <a:p>
            <a:pPr>
              <a:defRPr/>
            </a:pPr>
            <a:endParaRPr lang="fr-BE" dirty="0"/>
          </a:p>
        </p:txBody>
      </p:sp>
      <p:sp>
        <p:nvSpPr>
          <p:cNvPr id="5" name="Espace réservé du numéro de diapositive 5"/>
          <p:cNvSpPr>
            <a:spLocks noGrp="1"/>
          </p:cNvSpPr>
          <p:nvPr>
            <p:ph type="sldNum" sz="quarter" idx="12"/>
          </p:nvPr>
        </p:nvSpPr>
        <p:spPr/>
        <p:txBody>
          <a:bodyPr/>
          <a:lstStyle>
            <a:lvl1pPr>
              <a:defRPr/>
            </a:lvl1pPr>
          </a:lstStyle>
          <a:p>
            <a:pPr>
              <a:defRPr/>
            </a:pPr>
            <a:fld id="{05C9C7FC-77D9-432D-9931-8776E4AFBFF4}" type="slidenum">
              <a:rPr lang="fr-BE"/>
              <a:pPr>
                <a:defRPr/>
              </a:pPr>
              <a:t>‹N°›</a:t>
            </a:fld>
            <a:endParaRPr lang="fr-BE" dirty="0"/>
          </a:p>
        </p:txBody>
      </p:sp>
    </p:spTree>
    <p:extLst>
      <p:ext uri="{BB962C8B-B14F-4D97-AF65-F5344CB8AC3E}">
        <p14:creationId xmlns:p14="http://schemas.microsoft.com/office/powerpoint/2010/main" val="12075682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endParaRPr lang="fr-BE" dirty="0"/>
          </a:p>
        </p:txBody>
      </p:sp>
      <p:sp>
        <p:nvSpPr>
          <p:cNvPr id="3" name="Espace réservé du pied de page 4"/>
          <p:cNvSpPr>
            <a:spLocks noGrp="1"/>
          </p:cNvSpPr>
          <p:nvPr>
            <p:ph type="ftr" sz="quarter" idx="11"/>
          </p:nvPr>
        </p:nvSpPr>
        <p:spPr/>
        <p:txBody>
          <a:bodyPr/>
          <a:lstStyle>
            <a:lvl1pPr>
              <a:defRPr/>
            </a:lvl1pPr>
          </a:lstStyle>
          <a:p>
            <a:pPr>
              <a:defRPr/>
            </a:pPr>
            <a:endParaRPr lang="fr-BE" dirty="0"/>
          </a:p>
        </p:txBody>
      </p:sp>
      <p:sp>
        <p:nvSpPr>
          <p:cNvPr id="4" name="Espace réservé du numéro de diapositive 5"/>
          <p:cNvSpPr>
            <a:spLocks noGrp="1"/>
          </p:cNvSpPr>
          <p:nvPr>
            <p:ph type="sldNum" sz="quarter" idx="12"/>
          </p:nvPr>
        </p:nvSpPr>
        <p:spPr/>
        <p:txBody>
          <a:bodyPr/>
          <a:lstStyle>
            <a:lvl1pPr>
              <a:defRPr/>
            </a:lvl1pPr>
          </a:lstStyle>
          <a:p>
            <a:pPr>
              <a:defRPr/>
            </a:pPr>
            <a:fld id="{8555C3F4-E868-4442-BCFF-28A66B140B2A}" type="slidenum">
              <a:rPr lang="fr-BE"/>
              <a:pPr>
                <a:defRPr/>
              </a:pPr>
              <a:t>‹N°›</a:t>
            </a:fld>
            <a:endParaRPr lang="fr-BE" dirty="0"/>
          </a:p>
        </p:txBody>
      </p:sp>
    </p:spTree>
    <p:extLst>
      <p:ext uri="{BB962C8B-B14F-4D97-AF65-F5344CB8AC3E}">
        <p14:creationId xmlns:p14="http://schemas.microsoft.com/office/powerpoint/2010/main" val="42298635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BE" dirty="0"/>
          </a:p>
        </p:txBody>
      </p:sp>
      <p:sp>
        <p:nvSpPr>
          <p:cNvPr id="6" name="Espace réservé du pied de page 4"/>
          <p:cNvSpPr>
            <a:spLocks noGrp="1"/>
          </p:cNvSpPr>
          <p:nvPr>
            <p:ph type="ftr" sz="quarter" idx="11"/>
          </p:nvPr>
        </p:nvSpPr>
        <p:spPr/>
        <p:txBody>
          <a:bodyPr/>
          <a:lstStyle>
            <a:lvl1pPr>
              <a:defRPr/>
            </a:lvl1pPr>
          </a:lstStyle>
          <a:p>
            <a:pPr>
              <a:defRPr/>
            </a:pPr>
            <a:endParaRPr lang="fr-BE" dirty="0"/>
          </a:p>
        </p:txBody>
      </p:sp>
      <p:sp>
        <p:nvSpPr>
          <p:cNvPr id="7" name="Espace réservé du numéro de diapositive 5"/>
          <p:cNvSpPr>
            <a:spLocks noGrp="1"/>
          </p:cNvSpPr>
          <p:nvPr>
            <p:ph type="sldNum" sz="quarter" idx="12"/>
          </p:nvPr>
        </p:nvSpPr>
        <p:spPr/>
        <p:txBody>
          <a:bodyPr/>
          <a:lstStyle>
            <a:lvl1pPr>
              <a:defRPr/>
            </a:lvl1pPr>
          </a:lstStyle>
          <a:p>
            <a:pPr>
              <a:defRPr/>
            </a:pPr>
            <a:fld id="{315EE4F9-E892-4A42-846A-244588C5C6E9}" type="slidenum">
              <a:rPr lang="fr-BE"/>
              <a:pPr>
                <a:defRPr/>
              </a:pPr>
              <a:t>‹N°›</a:t>
            </a:fld>
            <a:endParaRPr lang="fr-BE" dirty="0"/>
          </a:p>
        </p:txBody>
      </p:sp>
    </p:spTree>
    <p:extLst>
      <p:ext uri="{BB962C8B-B14F-4D97-AF65-F5344CB8AC3E}">
        <p14:creationId xmlns:p14="http://schemas.microsoft.com/office/powerpoint/2010/main" val="24589044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lvl1pPr>
              <a:defRPr/>
            </a:lvl1pPr>
          </a:lstStyle>
          <a:p>
            <a:endParaRPr lang="fr-BE" dirty="0"/>
          </a:p>
        </p:txBody>
      </p:sp>
      <p:sp>
        <p:nvSpPr>
          <p:cNvPr id="5" name="Espace réservé du pied de page 4"/>
          <p:cNvSpPr>
            <a:spLocks noGrp="1"/>
          </p:cNvSpPr>
          <p:nvPr>
            <p:ph type="ftr" sz="quarter" idx="11"/>
          </p:nvPr>
        </p:nvSpPr>
        <p:spPr/>
        <p:txBody>
          <a:bodyPr/>
          <a:lstStyle>
            <a:lvl1pPr>
              <a:defRPr/>
            </a:lvl1pPr>
          </a:lstStyle>
          <a:p>
            <a:endParaRPr lang="fr-BE" dirty="0"/>
          </a:p>
        </p:txBody>
      </p:sp>
      <p:sp>
        <p:nvSpPr>
          <p:cNvPr id="6" name="Espace réservé du numéro de diapositive 5"/>
          <p:cNvSpPr>
            <a:spLocks noGrp="1"/>
          </p:cNvSpPr>
          <p:nvPr>
            <p:ph type="sldNum" sz="quarter" idx="12"/>
          </p:nvPr>
        </p:nvSpPr>
        <p:spPr/>
        <p:txBody>
          <a:bodyPr/>
          <a:lstStyle>
            <a:lvl1pPr>
              <a:defRPr/>
            </a:lvl1pPr>
          </a:lstStyle>
          <a:p>
            <a:fld id="{643D65A1-A6F5-40B3-BA1A-F2A165B86577}" type="slidenum">
              <a:rPr lang="fr-BE" smtClean="0"/>
              <a:pPr/>
              <a:t>‹N°›</a:t>
            </a:fld>
            <a:endParaRPr lang="fr-BE" dirty="0"/>
          </a:p>
        </p:txBody>
      </p:sp>
    </p:spTree>
    <p:extLst>
      <p:ext uri="{BB962C8B-B14F-4D97-AF65-F5344CB8AC3E}">
        <p14:creationId xmlns:p14="http://schemas.microsoft.com/office/powerpoint/2010/main" val="3464370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dirty="0"/>
              <a:t>Cliquez sur l'icône pour ajouter une image</a:t>
            </a:r>
            <a:endParaRPr lang="fr-BE" noProof="0"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BE" dirty="0"/>
          </a:p>
        </p:txBody>
      </p:sp>
      <p:sp>
        <p:nvSpPr>
          <p:cNvPr id="6" name="Espace réservé du pied de page 4"/>
          <p:cNvSpPr>
            <a:spLocks noGrp="1"/>
          </p:cNvSpPr>
          <p:nvPr>
            <p:ph type="ftr" sz="quarter" idx="11"/>
          </p:nvPr>
        </p:nvSpPr>
        <p:spPr/>
        <p:txBody>
          <a:bodyPr/>
          <a:lstStyle>
            <a:lvl1pPr>
              <a:defRPr/>
            </a:lvl1pPr>
          </a:lstStyle>
          <a:p>
            <a:pPr>
              <a:defRPr/>
            </a:pPr>
            <a:endParaRPr lang="fr-BE" dirty="0"/>
          </a:p>
        </p:txBody>
      </p:sp>
      <p:sp>
        <p:nvSpPr>
          <p:cNvPr id="7" name="Espace réservé du numéro de diapositive 5"/>
          <p:cNvSpPr>
            <a:spLocks noGrp="1"/>
          </p:cNvSpPr>
          <p:nvPr>
            <p:ph type="sldNum" sz="quarter" idx="12"/>
          </p:nvPr>
        </p:nvSpPr>
        <p:spPr/>
        <p:txBody>
          <a:bodyPr/>
          <a:lstStyle>
            <a:lvl1pPr>
              <a:defRPr/>
            </a:lvl1pPr>
          </a:lstStyle>
          <a:p>
            <a:pPr>
              <a:defRPr/>
            </a:pPr>
            <a:fld id="{5C09BC73-C504-4B46-935A-435FF8D5006D}" type="slidenum">
              <a:rPr lang="fr-BE"/>
              <a:pPr>
                <a:defRPr/>
              </a:pPr>
              <a:t>‹N°›</a:t>
            </a:fld>
            <a:endParaRPr lang="fr-BE" dirty="0"/>
          </a:p>
        </p:txBody>
      </p:sp>
    </p:spTree>
    <p:extLst>
      <p:ext uri="{BB962C8B-B14F-4D97-AF65-F5344CB8AC3E}">
        <p14:creationId xmlns:p14="http://schemas.microsoft.com/office/powerpoint/2010/main" val="103882864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endParaRPr lang="fr-BE" dirty="0"/>
          </a:p>
        </p:txBody>
      </p:sp>
      <p:sp>
        <p:nvSpPr>
          <p:cNvPr id="5" name="Espace réservé du pied de page 4"/>
          <p:cNvSpPr>
            <a:spLocks noGrp="1"/>
          </p:cNvSpPr>
          <p:nvPr>
            <p:ph type="ftr" sz="quarter" idx="11"/>
          </p:nvPr>
        </p:nvSpPr>
        <p:spPr/>
        <p:txBody>
          <a:bodyPr/>
          <a:lstStyle>
            <a:lvl1pPr>
              <a:defRPr/>
            </a:lvl1pPr>
          </a:lstStyle>
          <a:p>
            <a:pPr>
              <a:defRPr/>
            </a:pPr>
            <a:endParaRPr lang="fr-BE" dirty="0"/>
          </a:p>
        </p:txBody>
      </p:sp>
      <p:sp>
        <p:nvSpPr>
          <p:cNvPr id="6" name="Espace réservé du numéro de diapositive 5"/>
          <p:cNvSpPr>
            <a:spLocks noGrp="1"/>
          </p:cNvSpPr>
          <p:nvPr>
            <p:ph type="sldNum" sz="quarter" idx="12"/>
          </p:nvPr>
        </p:nvSpPr>
        <p:spPr/>
        <p:txBody>
          <a:bodyPr/>
          <a:lstStyle>
            <a:lvl1pPr>
              <a:defRPr/>
            </a:lvl1pPr>
          </a:lstStyle>
          <a:p>
            <a:pPr>
              <a:defRPr/>
            </a:pPr>
            <a:fld id="{6A74D07A-2EC9-4194-B88F-1D5137314CF9}" type="slidenum">
              <a:rPr lang="fr-BE"/>
              <a:pPr>
                <a:defRPr/>
              </a:pPr>
              <a:t>‹N°›</a:t>
            </a:fld>
            <a:endParaRPr lang="fr-BE" dirty="0"/>
          </a:p>
        </p:txBody>
      </p:sp>
    </p:spTree>
    <p:extLst>
      <p:ext uri="{BB962C8B-B14F-4D97-AF65-F5344CB8AC3E}">
        <p14:creationId xmlns:p14="http://schemas.microsoft.com/office/powerpoint/2010/main" val="912444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endParaRPr lang="fr-BE" dirty="0"/>
          </a:p>
        </p:txBody>
      </p:sp>
      <p:sp>
        <p:nvSpPr>
          <p:cNvPr id="5" name="Espace réservé du pied de page 4"/>
          <p:cNvSpPr>
            <a:spLocks noGrp="1"/>
          </p:cNvSpPr>
          <p:nvPr>
            <p:ph type="ftr" sz="quarter" idx="11"/>
          </p:nvPr>
        </p:nvSpPr>
        <p:spPr/>
        <p:txBody>
          <a:bodyPr/>
          <a:lstStyle>
            <a:lvl1pPr>
              <a:defRPr/>
            </a:lvl1pPr>
          </a:lstStyle>
          <a:p>
            <a:pPr>
              <a:defRPr/>
            </a:pPr>
            <a:endParaRPr lang="fr-BE" dirty="0"/>
          </a:p>
        </p:txBody>
      </p:sp>
      <p:sp>
        <p:nvSpPr>
          <p:cNvPr id="6" name="Espace réservé du numéro de diapositive 5"/>
          <p:cNvSpPr>
            <a:spLocks noGrp="1"/>
          </p:cNvSpPr>
          <p:nvPr>
            <p:ph type="sldNum" sz="quarter" idx="12"/>
          </p:nvPr>
        </p:nvSpPr>
        <p:spPr/>
        <p:txBody>
          <a:bodyPr/>
          <a:lstStyle>
            <a:lvl1pPr>
              <a:defRPr/>
            </a:lvl1pPr>
          </a:lstStyle>
          <a:p>
            <a:pPr>
              <a:defRPr/>
            </a:pPr>
            <a:fld id="{6E6B661F-AA63-4E02-8A4A-1EC4E4B93931}" type="slidenum">
              <a:rPr lang="fr-BE"/>
              <a:pPr>
                <a:defRPr/>
              </a:pPr>
              <a:t>‹N°›</a:t>
            </a:fld>
            <a:endParaRPr lang="fr-BE" dirty="0"/>
          </a:p>
        </p:txBody>
      </p:sp>
    </p:spTree>
    <p:extLst>
      <p:ext uri="{BB962C8B-B14F-4D97-AF65-F5344CB8AC3E}">
        <p14:creationId xmlns:p14="http://schemas.microsoft.com/office/powerpoint/2010/main" val="3430573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5" name="Rectangle à coins arrondis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à coins arrondis 9"/>
          <p:cNvSpPr/>
          <p:nvPr/>
        </p:nvSpPr>
        <p:spPr>
          <a:xfrm>
            <a:off x="417422" y="458655"/>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5" name="Titre 4"/>
          <p:cNvSpPr>
            <a:spLocks noGrp="1"/>
          </p:cNvSpPr>
          <p:nvPr>
            <p:ph type="ctrTitle"/>
          </p:nvPr>
        </p:nvSpPr>
        <p:spPr>
          <a:xfrm>
            <a:off x="304798" y="562906"/>
            <a:ext cx="7772400" cy="1828800"/>
          </a:xfrm>
        </p:spPr>
        <p:txBody>
          <a:bodyPr lIns="45720" rIns="45720" bIns="45720"/>
          <a:lstStyle>
            <a:lvl1pPr algn="r">
              <a:defRPr sz="4500" b="1">
                <a:solidFill>
                  <a:srgbClr val="21784E"/>
                </a:solidFill>
                <a:effectLst>
                  <a:outerShdw blurRad="53975" dist="22860" dir="5400000" algn="tl" rotWithShape="0">
                    <a:srgbClr val="000000">
                      <a:alpha val="55000"/>
                    </a:srgbClr>
                  </a:outerShdw>
                </a:effectLst>
              </a:defRPr>
            </a:lvl1pPr>
            <a:extLst/>
          </a:lstStyle>
          <a:p>
            <a:r>
              <a:rPr kumimoji="0" lang="fr-FR" dirty="0"/>
              <a:t>Modifiez le style du titre</a:t>
            </a:r>
            <a:endParaRPr kumimoji="0" lang="en-US" dirty="0"/>
          </a:p>
        </p:txBody>
      </p:sp>
      <p:sp>
        <p:nvSpPr>
          <p:cNvPr id="20" name="Sous-titr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dirty="0"/>
              <a:t>Modifiez le style des sous-titres du masque</a:t>
            </a:r>
            <a:endParaRPr kumimoji="0" lang="en-US" dirty="0"/>
          </a:p>
        </p:txBody>
      </p:sp>
      <p:sp>
        <p:nvSpPr>
          <p:cNvPr id="19" name="Espace réservé de la date 18"/>
          <p:cNvSpPr>
            <a:spLocks noGrp="1"/>
          </p:cNvSpPr>
          <p:nvPr>
            <p:ph type="dt" sz="half" idx="10"/>
          </p:nvPr>
        </p:nvSpPr>
        <p:spPr/>
        <p:txBody>
          <a:bodyPr/>
          <a:lstStyle/>
          <a:p>
            <a:endParaRPr lang="en-US" dirty="0"/>
          </a:p>
        </p:txBody>
      </p:sp>
      <p:sp>
        <p:nvSpPr>
          <p:cNvPr id="8" name="Espace réservé du pied de page 7"/>
          <p:cNvSpPr>
            <a:spLocks noGrp="1"/>
          </p:cNvSpPr>
          <p:nvPr>
            <p:ph type="ftr" sz="quarter" idx="11"/>
          </p:nvPr>
        </p:nvSpPr>
        <p:spPr/>
        <p:txBody>
          <a:bodyPr/>
          <a:lstStyle/>
          <a:p>
            <a:endParaRPr kumimoji="0" lang="en-US" dirty="0"/>
          </a:p>
        </p:txBody>
      </p:sp>
      <p:sp>
        <p:nvSpPr>
          <p:cNvPr id="11" name="Espace réservé du numéro de diapositive 10"/>
          <p:cNvSpPr>
            <a:spLocks noGrp="1"/>
          </p:cNvSpPr>
          <p:nvPr>
            <p:ph type="sldNum" sz="quarter" idx="12"/>
          </p:nvPr>
        </p:nvSpPr>
        <p:spPr/>
        <p:txBody>
          <a:bodyPr/>
          <a:lstStyle/>
          <a:p>
            <a:fld id="{A3DCDF73-85D2-4237-9B32-053DBDB0C312}" type="slidenum">
              <a:rPr kumimoji="0" lang="en-US" smtClean="0"/>
              <a:t>‹N°›</a:t>
            </a:fld>
            <a:endParaRPr kumimoji="0" lang="en-US" dirty="0"/>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3568" y="4331264"/>
            <a:ext cx="2520280" cy="1600410"/>
          </a:xfrm>
          <a:prstGeom prst="rect">
            <a:avLst/>
          </a:prstGeom>
        </p:spPr>
      </p:pic>
    </p:spTree>
    <p:extLst>
      <p:ext uri="{BB962C8B-B14F-4D97-AF65-F5344CB8AC3E}">
        <p14:creationId xmlns:p14="http://schemas.microsoft.com/office/powerpoint/2010/main" val="137106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345065" y="241991"/>
            <a:ext cx="8183880" cy="1051560"/>
          </a:xfrm>
        </p:spPr>
        <p:txBody>
          <a:bodyPr/>
          <a:lstStyle>
            <a:lvl1pPr>
              <a:defRPr sz="3800">
                <a:solidFill>
                  <a:srgbClr val="21784E"/>
                </a:solidFill>
              </a:defRPr>
            </a:lvl1pPr>
            <a:extLst/>
          </a:lstStyle>
          <a:p>
            <a:r>
              <a:rPr kumimoji="0" lang="fr-FR" dirty="0"/>
              <a:t>Modifiez le style du titre</a:t>
            </a:r>
            <a:endParaRPr kumimoji="0" lang="en-US" dirty="0"/>
          </a:p>
        </p:txBody>
      </p:sp>
      <p:sp>
        <p:nvSpPr>
          <p:cNvPr id="3" name="Espace réservé du contenu 2"/>
          <p:cNvSpPr>
            <a:spLocks noGrp="1"/>
          </p:cNvSpPr>
          <p:nvPr>
            <p:ph idx="1"/>
          </p:nvPr>
        </p:nvSpPr>
        <p:spPr>
          <a:xfrm>
            <a:off x="960120" y="1814310"/>
            <a:ext cx="8183880" cy="4187952"/>
          </a:xfrm>
        </p:spPr>
        <p:txBody>
          <a:bodyPr/>
          <a:lstStyle>
            <a:lvl1pPr marL="265176" indent="-265176">
              <a:buFont typeface="Wingdings" panose="05000000000000000000" pitchFamily="2" charset="2"/>
              <a:buChar char="v"/>
              <a:defRPr sz="2400">
                <a:solidFill>
                  <a:srgbClr val="34473D"/>
                </a:solidFill>
              </a:defRPr>
            </a:lvl1pPr>
            <a:lvl2pPr marL="804672" indent="-457200">
              <a:buFont typeface="Wingdings" panose="05000000000000000000" pitchFamily="2" charset="2"/>
              <a:buChar char="§"/>
              <a:defRPr sz="2200">
                <a:solidFill>
                  <a:srgbClr val="34473D"/>
                </a:solidFill>
              </a:defRPr>
            </a:lvl2pPr>
            <a:extLst/>
          </a:lstStyle>
          <a:p>
            <a:pPr lvl="0" eaLnBrk="1" latinLnBrk="0" hangingPunct="1"/>
            <a:r>
              <a:rPr lang="fr-FR" dirty="0"/>
              <a:t>Modifiez les styles du texte du masque</a:t>
            </a:r>
          </a:p>
          <a:p>
            <a:pPr lvl="1" eaLnBrk="1" latinLnBrk="0" hangingPunct="1"/>
            <a:r>
              <a:rPr lang="fr-FR" dirty="0"/>
              <a:t>Deuxième niveau</a:t>
            </a:r>
          </a:p>
          <a:p>
            <a:pPr lvl="2" eaLnBrk="1" latinLnBrk="0" hangingPunct="1"/>
            <a:r>
              <a:rPr lang="fr-FR" dirty="0"/>
              <a:t>Troisième niveau</a:t>
            </a:r>
          </a:p>
          <a:p>
            <a:pPr lvl="3" eaLnBrk="1" latinLnBrk="0" hangingPunct="1"/>
            <a:r>
              <a:rPr lang="fr-FR" dirty="0"/>
              <a:t>Quatrième niveau</a:t>
            </a:r>
          </a:p>
          <a:p>
            <a:pPr lvl="4" eaLnBrk="1" latinLnBrk="0" hangingPunct="1"/>
            <a:r>
              <a:rPr lang="fr-FR" dirty="0"/>
              <a:t>Cinquième niveau</a:t>
            </a:r>
            <a:endParaRPr kumimoji="0" lang="en-US" dirty="0"/>
          </a:p>
        </p:txBody>
      </p:sp>
      <p:sp>
        <p:nvSpPr>
          <p:cNvPr id="4" name="Espace réservé de la date 3"/>
          <p:cNvSpPr>
            <a:spLocks noGrp="1"/>
          </p:cNvSpPr>
          <p:nvPr>
            <p:ph type="dt" sz="half" idx="10"/>
          </p:nvPr>
        </p:nvSpPr>
        <p:spPr/>
        <p:txBody>
          <a:bodyPr/>
          <a:lstStyle/>
          <a:p>
            <a:endParaRPr lang="en-US" dirty="0"/>
          </a:p>
        </p:txBody>
      </p:sp>
      <p:sp>
        <p:nvSpPr>
          <p:cNvPr id="5" name="Espace réservé du pied de page 4"/>
          <p:cNvSpPr>
            <a:spLocks noGrp="1"/>
          </p:cNvSpPr>
          <p:nvPr>
            <p:ph type="ftr" sz="quarter" idx="11"/>
          </p:nvPr>
        </p:nvSpPr>
        <p:spPr/>
        <p:txBody>
          <a:bodyPr/>
          <a:lstStyle/>
          <a:p>
            <a:endParaRPr kumimoji="0" lang="en-US" dirty="0"/>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dirty="0"/>
          </a:p>
        </p:txBody>
      </p:sp>
    </p:spTree>
    <p:extLst>
      <p:ext uri="{BB962C8B-B14F-4D97-AF65-F5344CB8AC3E}">
        <p14:creationId xmlns:p14="http://schemas.microsoft.com/office/powerpoint/2010/main" val="292292658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14" name="Rectangle à coins arrondis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à coins arrondis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fr-FR"/>
              <a:t>Modifiez le style du titre</a:t>
            </a:r>
            <a:endParaRPr kumimoji="0" lang="en-US"/>
          </a:p>
        </p:txBody>
      </p:sp>
      <p:sp>
        <p:nvSpPr>
          <p:cNvPr id="3" name="Espace réservé du texte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a:t>Modifiez les styles du texte du masque</a:t>
            </a:r>
          </a:p>
        </p:txBody>
      </p:sp>
      <p:sp>
        <p:nvSpPr>
          <p:cNvPr id="4" name="Espace réservé de la date 3"/>
          <p:cNvSpPr>
            <a:spLocks noGrp="1"/>
          </p:cNvSpPr>
          <p:nvPr>
            <p:ph type="dt" sz="half" idx="10"/>
          </p:nvPr>
        </p:nvSpPr>
        <p:spPr/>
        <p:txBody>
          <a:bodyPr/>
          <a:lstStyle/>
          <a:p>
            <a:endParaRPr lang="en-US" dirty="0"/>
          </a:p>
        </p:txBody>
      </p:sp>
      <p:sp>
        <p:nvSpPr>
          <p:cNvPr id="5" name="Espace réservé du pied de page 4"/>
          <p:cNvSpPr>
            <a:spLocks noGrp="1"/>
          </p:cNvSpPr>
          <p:nvPr>
            <p:ph type="ftr" sz="quarter" idx="11"/>
          </p:nvPr>
        </p:nvSpPr>
        <p:spPr/>
        <p:txBody>
          <a:bodyPr/>
          <a:lstStyle/>
          <a:p>
            <a:endParaRPr kumimoji="0" lang="en-US" dirty="0"/>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dirty="0"/>
          </a:p>
        </p:txBody>
      </p:sp>
    </p:spTree>
    <p:extLst>
      <p:ext uri="{BB962C8B-B14F-4D97-AF65-F5344CB8AC3E}">
        <p14:creationId xmlns:p14="http://schemas.microsoft.com/office/powerpoint/2010/main" val="17763237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u contenu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endParaRPr lang="en-US" dirty="0"/>
          </a:p>
        </p:txBody>
      </p:sp>
      <p:sp>
        <p:nvSpPr>
          <p:cNvPr id="6" name="Espace réservé du pied de page 5"/>
          <p:cNvSpPr>
            <a:spLocks noGrp="1"/>
          </p:cNvSpPr>
          <p:nvPr>
            <p:ph type="ftr" sz="quarter" idx="11"/>
          </p:nvPr>
        </p:nvSpPr>
        <p:spPr/>
        <p:txBody>
          <a:bodyPr/>
          <a:lstStyle/>
          <a:p>
            <a:endParaRPr kumimoji="0" lang="en-US" dirty="0"/>
          </a:p>
        </p:txBody>
      </p:sp>
      <p:sp>
        <p:nvSpPr>
          <p:cNvPr id="7" name="Espace réservé du numéro de diapositive 6"/>
          <p:cNvSpPr>
            <a:spLocks noGrp="1"/>
          </p:cNvSpPr>
          <p:nvPr>
            <p:ph type="sldNum" sz="quarter" idx="12"/>
          </p:nvPr>
        </p:nvSpPr>
        <p:spPr/>
        <p:txBody>
          <a:bodyPr/>
          <a:lstStyle/>
          <a:p>
            <a:fld id="{A3DCDF73-85D2-4237-9B32-053DBDB0C312}" type="slidenum">
              <a:rPr kumimoji="0" lang="en-US" smtClean="0"/>
              <a:t>‹N°›</a:t>
            </a:fld>
            <a:endParaRPr kumimoji="0" lang="en-US" dirty="0"/>
          </a:p>
        </p:txBody>
      </p:sp>
    </p:spTree>
    <p:extLst>
      <p:ext uri="{BB962C8B-B14F-4D97-AF65-F5344CB8AC3E}">
        <p14:creationId xmlns:p14="http://schemas.microsoft.com/office/powerpoint/2010/main" val="8333605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nchor="b"/>
          <a:lstStyle>
            <a:lvl1pPr>
              <a:defRPr b="1">
                <a:solidFill>
                  <a:srgbClr val="21784E"/>
                </a:solidFill>
              </a:defRPr>
            </a:lvl1pPr>
            <a:extLst/>
          </a:lstStyle>
          <a:p>
            <a:r>
              <a:rPr kumimoji="0" lang="fr-FR" dirty="0"/>
              <a:t>Modifiez le style du titre</a:t>
            </a:r>
            <a:endParaRPr kumimoji="0" lang="en-US" dirty="0"/>
          </a:p>
        </p:txBody>
      </p:sp>
      <p:sp>
        <p:nvSpPr>
          <p:cNvPr id="3" name="Espace réservé du texte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a:t>Modifiez les styles du texte du masque</a:t>
            </a:r>
          </a:p>
        </p:txBody>
      </p:sp>
      <p:sp>
        <p:nvSpPr>
          <p:cNvPr id="4" name="Espace réservé du texte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a:t>Modifiez les styles du texte du masque</a:t>
            </a:r>
          </a:p>
        </p:txBody>
      </p:sp>
      <p:sp>
        <p:nvSpPr>
          <p:cNvPr id="5" name="Espace réservé du contenu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endParaRPr lang="en-US" dirty="0"/>
          </a:p>
        </p:txBody>
      </p:sp>
      <p:sp>
        <p:nvSpPr>
          <p:cNvPr id="8" name="Espace réservé du pied de page 7"/>
          <p:cNvSpPr>
            <a:spLocks noGrp="1"/>
          </p:cNvSpPr>
          <p:nvPr>
            <p:ph type="ftr" sz="quarter" idx="11"/>
          </p:nvPr>
        </p:nvSpPr>
        <p:spPr/>
        <p:txBody>
          <a:bodyPr/>
          <a:lstStyle/>
          <a:p>
            <a:endParaRPr kumimoji="0" lang="en-US" dirty="0"/>
          </a:p>
        </p:txBody>
      </p:sp>
      <p:sp>
        <p:nvSpPr>
          <p:cNvPr id="9" name="Espace réservé du numéro de diapositive 8"/>
          <p:cNvSpPr>
            <a:spLocks noGrp="1"/>
          </p:cNvSpPr>
          <p:nvPr>
            <p:ph type="sldNum" sz="quarter" idx="12"/>
          </p:nvPr>
        </p:nvSpPr>
        <p:spPr/>
        <p:txBody>
          <a:bodyPr/>
          <a:lstStyle/>
          <a:p>
            <a:fld id="{A3DCDF73-85D2-4237-9B32-053DBDB0C312}" type="slidenum">
              <a:rPr kumimoji="0" lang="en-US" smtClean="0"/>
              <a:t>‹N°›</a:t>
            </a:fld>
            <a:endParaRPr kumimoji="0" lang="en-US" dirty="0"/>
          </a:p>
        </p:txBody>
      </p:sp>
    </p:spTree>
    <p:extLst>
      <p:ext uri="{BB962C8B-B14F-4D97-AF65-F5344CB8AC3E}">
        <p14:creationId xmlns:p14="http://schemas.microsoft.com/office/powerpoint/2010/main" val="18340216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21648" y="476672"/>
            <a:ext cx="8183880" cy="1051560"/>
          </a:xfrm>
        </p:spPr>
        <p:txBody>
          <a:bodyPr/>
          <a:lstStyle>
            <a:lvl1pPr>
              <a:defRPr>
                <a:solidFill>
                  <a:srgbClr val="21784E"/>
                </a:solidFill>
              </a:defRPr>
            </a:lvl1pPr>
            <a:extLst/>
          </a:lstStyle>
          <a:p>
            <a:r>
              <a:rPr kumimoji="0" lang="fr-FR" dirty="0"/>
              <a:t>Modifiez le style du titre</a:t>
            </a:r>
            <a:endParaRPr kumimoji="0" lang="en-US" dirty="0"/>
          </a:p>
        </p:txBody>
      </p:sp>
      <p:sp>
        <p:nvSpPr>
          <p:cNvPr id="3" name="Espace réservé de la date 2"/>
          <p:cNvSpPr>
            <a:spLocks noGrp="1"/>
          </p:cNvSpPr>
          <p:nvPr>
            <p:ph type="dt" sz="half" idx="10"/>
          </p:nvPr>
        </p:nvSpPr>
        <p:spPr/>
        <p:txBody>
          <a:bodyPr/>
          <a:lstStyle/>
          <a:p>
            <a:endParaRPr lang="en-US"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A3DCDF73-85D2-4237-9B32-053DBDB0C312}" type="slidenum">
              <a:rPr kumimoji="0" lang="en-US" smtClean="0"/>
              <a:t>‹N°›</a:t>
            </a:fld>
            <a:endParaRPr kumimoji="0" lang="en-US" dirty="0"/>
          </a:p>
        </p:txBody>
      </p:sp>
    </p:spTree>
    <p:extLst>
      <p:ext uri="{BB962C8B-B14F-4D97-AF65-F5344CB8AC3E}">
        <p14:creationId xmlns:p14="http://schemas.microsoft.com/office/powerpoint/2010/main" val="35157090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7" name="Rectangle à coins arrondis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Espace réservé de la date 1"/>
          <p:cNvSpPr>
            <a:spLocks noGrp="1"/>
          </p:cNvSpPr>
          <p:nvPr>
            <p:ph type="dt" sz="half" idx="10"/>
          </p:nvPr>
        </p:nvSpPr>
        <p:spPr/>
        <p:txBody>
          <a:bodyPr/>
          <a:lstStyle/>
          <a:p>
            <a:endParaRPr lang="en-US" dirty="0"/>
          </a:p>
        </p:txBody>
      </p:sp>
      <p:sp>
        <p:nvSpPr>
          <p:cNvPr id="3" name="Espace réservé du pied de page 2"/>
          <p:cNvSpPr>
            <a:spLocks noGrp="1"/>
          </p:cNvSpPr>
          <p:nvPr>
            <p:ph type="ftr" sz="quarter" idx="11"/>
          </p:nvPr>
        </p:nvSpPr>
        <p:spPr/>
        <p:txBody>
          <a:bodyPr/>
          <a:lstStyle/>
          <a:p>
            <a:endParaRPr kumimoji="0" lang="en-US" dirty="0"/>
          </a:p>
        </p:txBody>
      </p:sp>
      <p:sp>
        <p:nvSpPr>
          <p:cNvPr id="4" name="Espace réservé du numéro de diapositive 3"/>
          <p:cNvSpPr>
            <a:spLocks noGrp="1"/>
          </p:cNvSpPr>
          <p:nvPr>
            <p:ph type="sldNum" sz="quarter" idx="12"/>
          </p:nvPr>
        </p:nvSpPr>
        <p:spPr/>
        <p:txBody>
          <a:bodyPr/>
          <a:lstStyle/>
          <a:p>
            <a:fld id="{A3DCDF73-85D2-4237-9B32-053DBDB0C312}" type="slidenum">
              <a:rPr kumimoji="0" lang="en-US" smtClean="0"/>
              <a:t>‹N°›</a:t>
            </a:fld>
            <a:endParaRPr kumimoji="0" lang="en-US" dirty="0"/>
          </a:p>
        </p:txBody>
      </p:sp>
    </p:spTree>
    <p:extLst>
      <p:ext uri="{BB962C8B-B14F-4D97-AF65-F5344CB8AC3E}">
        <p14:creationId xmlns:p14="http://schemas.microsoft.com/office/powerpoint/2010/main" val="12550964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a:defRPr/>
            </a:lvl1pPr>
          </a:lstStyle>
          <a:p>
            <a:endParaRPr lang="fr-BE" dirty="0"/>
          </a:p>
        </p:txBody>
      </p:sp>
      <p:sp>
        <p:nvSpPr>
          <p:cNvPr id="5" name="Espace réservé du pied de page 4"/>
          <p:cNvSpPr>
            <a:spLocks noGrp="1"/>
          </p:cNvSpPr>
          <p:nvPr>
            <p:ph type="ftr" sz="quarter" idx="11"/>
          </p:nvPr>
        </p:nvSpPr>
        <p:spPr/>
        <p:txBody>
          <a:bodyPr/>
          <a:lstStyle>
            <a:lvl1pPr>
              <a:defRPr/>
            </a:lvl1pPr>
          </a:lstStyle>
          <a:p>
            <a:endParaRPr lang="fr-BE" dirty="0"/>
          </a:p>
        </p:txBody>
      </p:sp>
      <p:sp>
        <p:nvSpPr>
          <p:cNvPr id="6" name="Espace réservé du numéro de diapositive 5"/>
          <p:cNvSpPr>
            <a:spLocks noGrp="1"/>
          </p:cNvSpPr>
          <p:nvPr>
            <p:ph type="sldNum" sz="quarter" idx="12"/>
          </p:nvPr>
        </p:nvSpPr>
        <p:spPr/>
        <p:txBody>
          <a:bodyPr/>
          <a:lstStyle>
            <a:lvl1pPr>
              <a:defRPr/>
            </a:lvl1pPr>
          </a:lstStyle>
          <a:p>
            <a:fld id="{643D65A1-A6F5-40B3-BA1A-F2A165B86577}" type="slidenum">
              <a:rPr lang="fr-BE" smtClean="0"/>
              <a:pPr/>
              <a:t>‹N°›</a:t>
            </a:fld>
            <a:endParaRPr lang="fr-BE" dirty="0"/>
          </a:p>
        </p:txBody>
      </p:sp>
    </p:spTree>
    <p:extLst>
      <p:ext uri="{BB962C8B-B14F-4D97-AF65-F5344CB8AC3E}">
        <p14:creationId xmlns:p14="http://schemas.microsoft.com/office/powerpoint/2010/main" val="169521081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fr-FR"/>
              <a:t>Modifiez le style du titre</a:t>
            </a:r>
            <a:endParaRPr kumimoji="0" lang="en-US"/>
          </a:p>
        </p:txBody>
      </p:sp>
      <p:sp>
        <p:nvSpPr>
          <p:cNvPr id="3" name="Espace réservé du texte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fr-FR" dirty="0"/>
              <a:t>Modifiez les styles du texte du masque</a:t>
            </a:r>
          </a:p>
          <a:p>
            <a:pPr lvl="1" eaLnBrk="1" latinLnBrk="0" hangingPunct="1"/>
            <a:r>
              <a:rPr lang="fr-FR" dirty="0"/>
              <a:t>Deuxième niveau</a:t>
            </a:r>
          </a:p>
          <a:p>
            <a:pPr lvl="2" eaLnBrk="1" latinLnBrk="0" hangingPunct="1"/>
            <a:r>
              <a:rPr lang="fr-FR" dirty="0"/>
              <a:t>Troisième niveau</a:t>
            </a:r>
          </a:p>
          <a:p>
            <a:pPr lvl="3" eaLnBrk="1" latinLnBrk="0" hangingPunct="1"/>
            <a:r>
              <a:rPr lang="fr-FR" dirty="0"/>
              <a:t>Quatrième niveau</a:t>
            </a:r>
          </a:p>
          <a:p>
            <a:pPr lvl="4" eaLnBrk="1" latinLnBrk="0" hangingPunct="1"/>
            <a:r>
              <a:rPr lang="fr-FR" dirty="0"/>
              <a:t>Cinquième niveau</a:t>
            </a:r>
            <a:endParaRPr kumimoji="0" lang="en-US" dirty="0"/>
          </a:p>
        </p:txBody>
      </p:sp>
      <p:sp>
        <p:nvSpPr>
          <p:cNvPr id="5" name="Espace réservé de la date 4"/>
          <p:cNvSpPr>
            <a:spLocks noGrp="1"/>
          </p:cNvSpPr>
          <p:nvPr>
            <p:ph type="dt" sz="half" idx="10"/>
          </p:nvPr>
        </p:nvSpPr>
        <p:spPr/>
        <p:txBody>
          <a:bodyPr/>
          <a:lstStyle/>
          <a:p>
            <a:endParaRPr lang="en-US" dirty="0"/>
          </a:p>
        </p:txBody>
      </p:sp>
      <p:sp>
        <p:nvSpPr>
          <p:cNvPr id="6" name="Espace réservé du pied de page 5"/>
          <p:cNvSpPr>
            <a:spLocks noGrp="1"/>
          </p:cNvSpPr>
          <p:nvPr>
            <p:ph type="ftr" sz="quarter" idx="11"/>
          </p:nvPr>
        </p:nvSpPr>
        <p:spPr/>
        <p:txBody>
          <a:bodyPr/>
          <a:lstStyle/>
          <a:p>
            <a:endParaRPr kumimoji="0" lang="en-US" dirty="0"/>
          </a:p>
        </p:txBody>
      </p:sp>
      <p:sp>
        <p:nvSpPr>
          <p:cNvPr id="7" name="Espace réservé du numéro de diapositive 6"/>
          <p:cNvSpPr>
            <a:spLocks noGrp="1"/>
          </p:cNvSpPr>
          <p:nvPr>
            <p:ph type="sldNum" sz="quarter" idx="12"/>
          </p:nvPr>
        </p:nvSpPr>
        <p:spPr/>
        <p:txBody>
          <a:bodyPr/>
          <a:lstStyle/>
          <a:p>
            <a:fld id="{A3DCDF73-85D2-4237-9B32-053DBDB0C312}" type="slidenum">
              <a:rPr kumimoji="0" lang="en-US" smtClean="0"/>
              <a:t>‹N°›</a:t>
            </a:fld>
            <a:endParaRPr kumimoji="0" lang="en-US" dirty="0"/>
          </a:p>
        </p:txBody>
      </p:sp>
    </p:spTree>
    <p:extLst>
      <p:ext uri="{BB962C8B-B14F-4D97-AF65-F5344CB8AC3E}">
        <p14:creationId xmlns:p14="http://schemas.microsoft.com/office/powerpoint/2010/main" val="2574684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5" name="Rectangle à coins arrondis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Arrondir un rectangle à un seul coin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fr-FR"/>
              <a:t>Modifiez le style du titre</a:t>
            </a:r>
            <a:endParaRPr kumimoji="0" lang="en-US"/>
          </a:p>
        </p:txBody>
      </p:sp>
      <p:sp>
        <p:nvSpPr>
          <p:cNvPr id="4" name="Espace réservé du texte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endParaRPr lang="en-US" dirty="0"/>
          </a:p>
        </p:txBody>
      </p:sp>
      <p:sp>
        <p:nvSpPr>
          <p:cNvPr id="6" name="Espace réservé du pied de page 5"/>
          <p:cNvSpPr>
            <a:spLocks noGrp="1"/>
          </p:cNvSpPr>
          <p:nvPr>
            <p:ph type="ftr" sz="quarter" idx="11"/>
          </p:nvPr>
        </p:nvSpPr>
        <p:spPr/>
        <p:txBody>
          <a:bodyPr/>
          <a:lstStyle/>
          <a:p>
            <a:endParaRPr kumimoji="0" lang="en-US" dirty="0"/>
          </a:p>
        </p:txBody>
      </p:sp>
      <p:sp>
        <p:nvSpPr>
          <p:cNvPr id="7" name="Espace réservé du numéro de diapositive 6"/>
          <p:cNvSpPr>
            <a:spLocks noGrp="1"/>
          </p:cNvSpPr>
          <p:nvPr>
            <p:ph type="sldNum" sz="quarter" idx="12"/>
          </p:nvPr>
        </p:nvSpPr>
        <p:spPr/>
        <p:txBody>
          <a:bodyPr/>
          <a:lstStyle/>
          <a:p>
            <a:fld id="{A3DCDF73-85D2-4237-9B32-053DBDB0C312}" type="slidenum">
              <a:rPr kumimoji="0" lang="en-US" smtClean="0"/>
              <a:t>‹N°›</a:t>
            </a:fld>
            <a:endParaRPr kumimoji="0" lang="en-US" dirty="0"/>
          </a:p>
        </p:txBody>
      </p:sp>
      <p:sp>
        <p:nvSpPr>
          <p:cNvPr id="3" name="Espace réservé pour une image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fr-FR" dirty="0"/>
              <a:t>Cliquez sur l'icône pour ajouter une image</a:t>
            </a:r>
            <a:endParaRPr kumimoji="0" lang="en-US" dirty="0"/>
          </a:p>
        </p:txBody>
      </p:sp>
    </p:spTree>
    <p:extLst>
      <p:ext uri="{BB962C8B-B14F-4D97-AF65-F5344CB8AC3E}">
        <p14:creationId xmlns:p14="http://schemas.microsoft.com/office/powerpoint/2010/main" val="14533343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lstStyle/>
          <a:p>
            <a:r>
              <a:rPr kumimoji="0" lang="fr-FR"/>
              <a:t>Modifiez le style du titre</a:t>
            </a:r>
            <a:endParaRPr kumimoji="0" lang="en-US"/>
          </a:p>
        </p:txBody>
      </p:sp>
      <p:sp>
        <p:nvSpPr>
          <p:cNvPr id="3" name="Espace réservé du texte vertical 2"/>
          <p:cNvSpPr>
            <a:spLocks noGrp="1"/>
          </p:cNvSpPr>
          <p:nvPr>
            <p:ph type="body" orient="vert" idx="1"/>
          </p:nvPr>
        </p:nvSpPr>
        <p:spPr>
          <a:xfrm>
            <a:off x="502920" y="530352"/>
            <a:ext cx="8183880" cy="4187952"/>
          </a:xfrm>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endParaRPr lang="en-US" dirty="0"/>
          </a:p>
        </p:txBody>
      </p:sp>
      <p:sp>
        <p:nvSpPr>
          <p:cNvPr id="5" name="Espace réservé du pied de page 4"/>
          <p:cNvSpPr>
            <a:spLocks noGrp="1"/>
          </p:cNvSpPr>
          <p:nvPr>
            <p:ph type="ftr" sz="quarter" idx="11"/>
          </p:nvPr>
        </p:nvSpPr>
        <p:spPr/>
        <p:txBody>
          <a:bodyPr/>
          <a:lstStyle/>
          <a:p>
            <a:endParaRPr kumimoji="0" lang="en-US" dirty="0"/>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dirty="0"/>
          </a:p>
        </p:txBody>
      </p:sp>
    </p:spTree>
    <p:extLst>
      <p:ext uri="{BB962C8B-B14F-4D97-AF65-F5344CB8AC3E}">
        <p14:creationId xmlns:p14="http://schemas.microsoft.com/office/powerpoint/2010/main" val="38239659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533404"/>
            <a:ext cx="1981200" cy="5257799"/>
          </a:xfrm>
        </p:spPr>
        <p:txBody>
          <a:bodyPr vert="eaVert"/>
          <a:lstStyle/>
          <a:p>
            <a:r>
              <a:rPr kumimoji="0" lang="fr-FR"/>
              <a:t>Modifiez le style du titre</a:t>
            </a:r>
            <a:endParaRPr kumimoji="0" lang="en-US"/>
          </a:p>
        </p:txBody>
      </p:sp>
      <p:sp>
        <p:nvSpPr>
          <p:cNvPr id="3" name="Espace réservé du texte vertical 2"/>
          <p:cNvSpPr>
            <a:spLocks noGrp="1"/>
          </p:cNvSpPr>
          <p:nvPr>
            <p:ph type="body" orient="vert" idx="1"/>
          </p:nvPr>
        </p:nvSpPr>
        <p:spPr>
          <a:xfrm>
            <a:off x="533400" y="533402"/>
            <a:ext cx="5943600" cy="5257801"/>
          </a:xfrm>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endParaRPr lang="en-US" dirty="0"/>
          </a:p>
        </p:txBody>
      </p:sp>
      <p:sp>
        <p:nvSpPr>
          <p:cNvPr id="5" name="Espace réservé du pied de page 4"/>
          <p:cNvSpPr>
            <a:spLocks noGrp="1"/>
          </p:cNvSpPr>
          <p:nvPr>
            <p:ph type="ftr" sz="quarter" idx="11"/>
          </p:nvPr>
        </p:nvSpPr>
        <p:spPr/>
        <p:txBody>
          <a:bodyPr/>
          <a:lstStyle/>
          <a:p>
            <a:endParaRPr kumimoji="0" lang="en-US" dirty="0"/>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dirty="0"/>
          </a:p>
        </p:txBody>
      </p:sp>
    </p:spTree>
    <p:extLst>
      <p:ext uri="{BB962C8B-B14F-4D97-AF65-F5344CB8AC3E}">
        <p14:creationId xmlns:p14="http://schemas.microsoft.com/office/powerpoint/2010/main" val="28494964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Modifiez le style des sous-titres du masque</a:t>
            </a:r>
            <a:endParaRPr lang="fr-BE"/>
          </a:p>
        </p:txBody>
      </p:sp>
      <p:sp>
        <p:nvSpPr>
          <p:cNvPr id="4" name="Titre 3"/>
          <p:cNvSpPr>
            <a:spLocks noGrp="1"/>
          </p:cNvSpPr>
          <p:nvPr>
            <p:ph type="title"/>
          </p:nvPr>
        </p:nvSpPr>
        <p:spPr>
          <a:xfrm>
            <a:off x="457200" y="274638"/>
            <a:ext cx="8229600" cy="1143000"/>
          </a:xfrm>
          <a:prstGeom prst="rect">
            <a:avLst/>
          </a:prstGeom>
        </p:spPr>
        <p:txBody>
          <a:bodyPr/>
          <a:lstStyle/>
          <a:p>
            <a:r>
              <a:rPr lang="fr-FR"/>
              <a:t>Modifiez le style du titre</a:t>
            </a:r>
            <a:endParaRPr lang="fr-BE" dirty="0"/>
          </a:p>
        </p:txBody>
      </p:sp>
    </p:spTree>
    <p:extLst>
      <p:ext uri="{BB962C8B-B14F-4D97-AF65-F5344CB8AC3E}">
        <p14:creationId xmlns:p14="http://schemas.microsoft.com/office/powerpoint/2010/main" val="37431950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fr-FR"/>
              <a:t>Modifiez le style du titre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48A87A34-81AB-432B-8DAE-1953F412C126}" type="datetimeFigureOut">
              <a:rPr lang="en-US" smtClean="0"/>
              <a:t>4/26/2023</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D22F896-40B5-4ADD-8801-0D06FADFA095}" type="slidenum">
              <a:rPr lang="en-US" smtClean="0"/>
              <a:t>‹N°›</a:t>
            </a:fld>
            <a:endParaRPr lang="en-US" dirty="0"/>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24679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1727433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fr-FR"/>
              <a:t>Modifiez le style du titre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smtClean="0"/>
              <a:t>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82382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4/26/2023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8139940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4/26/2023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7044464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3"/>
          <p:cNvSpPr>
            <a:spLocks noGrp="1"/>
          </p:cNvSpPr>
          <p:nvPr>
            <p:ph type="dt" sz="half" idx="10"/>
          </p:nvPr>
        </p:nvSpPr>
        <p:spPr/>
        <p:txBody>
          <a:bodyPr/>
          <a:lstStyle>
            <a:lvl1pPr>
              <a:defRPr/>
            </a:lvl1pPr>
          </a:lstStyle>
          <a:p>
            <a:endParaRPr lang="fr-BE" dirty="0"/>
          </a:p>
        </p:txBody>
      </p:sp>
      <p:sp>
        <p:nvSpPr>
          <p:cNvPr id="6" name="Espace réservé du pied de page 4"/>
          <p:cNvSpPr>
            <a:spLocks noGrp="1"/>
          </p:cNvSpPr>
          <p:nvPr>
            <p:ph type="ftr" sz="quarter" idx="11"/>
          </p:nvPr>
        </p:nvSpPr>
        <p:spPr/>
        <p:txBody>
          <a:bodyPr/>
          <a:lstStyle>
            <a:lvl1pPr>
              <a:defRPr/>
            </a:lvl1pPr>
          </a:lstStyle>
          <a:p>
            <a:endParaRPr lang="fr-BE" dirty="0"/>
          </a:p>
        </p:txBody>
      </p:sp>
      <p:sp>
        <p:nvSpPr>
          <p:cNvPr id="7" name="Espace réservé du numéro de diapositive 5"/>
          <p:cNvSpPr>
            <a:spLocks noGrp="1"/>
          </p:cNvSpPr>
          <p:nvPr>
            <p:ph type="sldNum" sz="quarter" idx="12"/>
          </p:nvPr>
        </p:nvSpPr>
        <p:spPr/>
        <p:txBody>
          <a:bodyPr/>
          <a:lstStyle>
            <a:lvl1pPr>
              <a:defRPr/>
            </a:lvl1pPr>
          </a:lstStyle>
          <a:p>
            <a:fld id="{643D65A1-A6F5-40B3-BA1A-F2A165B86577}" type="slidenum">
              <a:rPr lang="fr-BE" smtClean="0"/>
              <a:pPr/>
              <a:t>‹N°›</a:t>
            </a:fld>
            <a:endParaRPr lang="fr-BE" dirty="0"/>
          </a:p>
        </p:txBody>
      </p:sp>
    </p:spTree>
    <p:extLst>
      <p:ext uri="{BB962C8B-B14F-4D97-AF65-F5344CB8AC3E}">
        <p14:creationId xmlns:p14="http://schemas.microsoft.com/office/powerpoint/2010/main" val="34190230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4/26/2023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5845647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4/26/2023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8917217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fr-FR"/>
              <a:t>Modifiez le style du titre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t>4/26/2023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8388062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fr-FR"/>
              <a:t>Modifiez le style du titre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t>4/26/2023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2680954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3105480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105804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3"/>
          <p:cNvSpPr>
            <a:spLocks noGrp="1"/>
          </p:cNvSpPr>
          <p:nvPr>
            <p:ph type="dt" sz="half" idx="10"/>
          </p:nvPr>
        </p:nvSpPr>
        <p:spPr/>
        <p:txBody>
          <a:bodyPr/>
          <a:lstStyle>
            <a:lvl1pPr>
              <a:defRPr/>
            </a:lvl1pPr>
          </a:lstStyle>
          <a:p>
            <a:endParaRPr lang="fr-BE" dirty="0"/>
          </a:p>
        </p:txBody>
      </p:sp>
      <p:sp>
        <p:nvSpPr>
          <p:cNvPr id="8" name="Espace réservé du pied de page 4"/>
          <p:cNvSpPr>
            <a:spLocks noGrp="1"/>
          </p:cNvSpPr>
          <p:nvPr>
            <p:ph type="ftr" sz="quarter" idx="11"/>
          </p:nvPr>
        </p:nvSpPr>
        <p:spPr/>
        <p:txBody>
          <a:bodyPr/>
          <a:lstStyle>
            <a:lvl1pPr>
              <a:defRPr/>
            </a:lvl1pPr>
          </a:lstStyle>
          <a:p>
            <a:endParaRPr lang="fr-BE" dirty="0"/>
          </a:p>
        </p:txBody>
      </p:sp>
      <p:sp>
        <p:nvSpPr>
          <p:cNvPr id="9" name="Espace réservé du numéro de diapositive 5"/>
          <p:cNvSpPr>
            <a:spLocks noGrp="1"/>
          </p:cNvSpPr>
          <p:nvPr>
            <p:ph type="sldNum" sz="quarter" idx="12"/>
          </p:nvPr>
        </p:nvSpPr>
        <p:spPr/>
        <p:txBody>
          <a:bodyPr/>
          <a:lstStyle>
            <a:lvl1pPr>
              <a:defRPr/>
            </a:lvl1pPr>
          </a:lstStyle>
          <a:p>
            <a:fld id="{643D65A1-A6F5-40B3-BA1A-F2A165B86577}" type="slidenum">
              <a:rPr lang="fr-BE" smtClean="0"/>
              <a:pPr/>
              <a:t>‹N°›</a:t>
            </a:fld>
            <a:endParaRPr lang="fr-BE" dirty="0"/>
          </a:p>
        </p:txBody>
      </p:sp>
    </p:spTree>
    <p:extLst>
      <p:ext uri="{BB962C8B-B14F-4D97-AF65-F5344CB8AC3E}">
        <p14:creationId xmlns:p14="http://schemas.microsoft.com/office/powerpoint/2010/main" val="9965523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e la date 3"/>
          <p:cNvSpPr>
            <a:spLocks noGrp="1"/>
          </p:cNvSpPr>
          <p:nvPr>
            <p:ph type="dt" sz="half" idx="10"/>
          </p:nvPr>
        </p:nvSpPr>
        <p:spPr/>
        <p:txBody>
          <a:bodyPr/>
          <a:lstStyle>
            <a:lvl1pPr>
              <a:defRPr/>
            </a:lvl1pPr>
          </a:lstStyle>
          <a:p>
            <a:endParaRPr lang="fr-BE" dirty="0"/>
          </a:p>
        </p:txBody>
      </p:sp>
      <p:sp>
        <p:nvSpPr>
          <p:cNvPr id="4" name="Espace réservé du pied de page 4"/>
          <p:cNvSpPr>
            <a:spLocks noGrp="1"/>
          </p:cNvSpPr>
          <p:nvPr>
            <p:ph type="ftr" sz="quarter" idx="11"/>
          </p:nvPr>
        </p:nvSpPr>
        <p:spPr/>
        <p:txBody>
          <a:bodyPr/>
          <a:lstStyle>
            <a:lvl1pPr>
              <a:defRPr/>
            </a:lvl1pPr>
          </a:lstStyle>
          <a:p>
            <a:endParaRPr lang="fr-BE" dirty="0"/>
          </a:p>
        </p:txBody>
      </p:sp>
      <p:sp>
        <p:nvSpPr>
          <p:cNvPr id="5" name="Espace réservé du numéro de diapositive 5"/>
          <p:cNvSpPr>
            <a:spLocks noGrp="1"/>
          </p:cNvSpPr>
          <p:nvPr>
            <p:ph type="sldNum" sz="quarter" idx="12"/>
          </p:nvPr>
        </p:nvSpPr>
        <p:spPr/>
        <p:txBody>
          <a:bodyPr/>
          <a:lstStyle>
            <a:lvl1pPr>
              <a:defRPr/>
            </a:lvl1pPr>
          </a:lstStyle>
          <a:p>
            <a:fld id="{643D65A1-A6F5-40B3-BA1A-F2A165B86577}" type="slidenum">
              <a:rPr lang="fr-BE" smtClean="0"/>
              <a:pPr/>
              <a:t>‹N°›</a:t>
            </a:fld>
            <a:endParaRPr lang="fr-BE" dirty="0"/>
          </a:p>
        </p:txBody>
      </p:sp>
    </p:spTree>
    <p:extLst>
      <p:ext uri="{BB962C8B-B14F-4D97-AF65-F5344CB8AC3E}">
        <p14:creationId xmlns:p14="http://schemas.microsoft.com/office/powerpoint/2010/main" val="24928773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endParaRPr lang="fr-BE" dirty="0"/>
          </a:p>
        </p:txBody>
      </p:sp>
      <p:sp>
        <p:nvSpPr>
          <p:cNvPr id="3" name="Espace réservé du pied de page 4"/>
          <p:cNvSpPr>
            <a:spLocks noGrp="1"/>
          </p:cNvSpPr>
          <p:nvPr>
            <p:ph type="ftr" sz="quarter" idx="11"/>
          </p:nvPr>
        </p:nvSpPr>
        <p:spPr/>
        <p:txBody>
          <a:bodyPr/>
          <a:lstStyle>
            <a:lvl1pPr>
              <a:defRPr/>
            </a:lvl1pPr>
          </a:lstStyle>
          <a:p>
            <a:endParaRPr lang="fr-BE" dirty="0"/>
          </a:p>
        </p:txBody>
      </p:sp>
      <p:sp>
        <p:nvSpPr>
          <p:cNvPr id="4" name="Espace réservé du numéro de diapositive 5"/>
          <p:cNvSpPr>
            <a:spLocks noGrp="1"/>
          </p:cNvSpPr>
          <p:nvPr>
            <p:ph type="sldNum" sz="quarter" idx="12"/>
          </p:nvPr>
        </p:nvSpPr>
        <p:spPr/>
        <p:txBody>
          <a:bodyPr/>
          <a:lstStyle>
            <a:lvl1pPr>
              <a:defRPr/>
            </a:lvl1pPr>
          </a:lstStyle>
          <a:p>
            <a:fld id="{643D65A1-A6F5-40B3-BA1A-F2A165B86577}" type="slidenum">
              <a:rPr lang="fr-BE" smtClean="0"/>
              <a:pPr/>
              <a:t>‹N°›</a:t>
            </a:fld>
            <a:endParaRPr lang="fr-BE" dirty="0"/>
          </a:p>
        </p:txBody>
      </p:sp>
    </p:spTree>
    <p:extLst>
      <p:ext uri="{BB962C8B-B14F-4D97-AF65-F5344CB8AC3E}">
        <p14:creationId xmlns:p14="http://schemas.microsoft.com/office/powerpoint/2010/main" val="5836388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endParaRPr lang="fr-BE" dirty="0"/>
          </a:p>
        </p:txBody>
      </p:sp>
      <p:sp>
        <p:nvSpPr>
          <p:cNvPr id="6" name="Espace réservé du pied de page 4"/>
          <p:cNvSpPr>
            <a:spLocks noGrp="1"/>
          </p:cNvSpPr>
          <p:nvPr>
            <p:ph type="ftr" sz="quarter" idx="11"/>
          </p:nvPr>
        </p:nvSpPr>
        <p:spPr/>
        <p:txBody>
          <a:bodyPr/>
          <a:lstStyle>
            <a:lvl1pPr>
              <a:defRPr/>
            </a:lvl1pPr>
          </a:lstStyle>
          <a:p>
            <a:endParaRPr lang="fr-BE" dirty="0"/>
          </a:p>
        </p:txBody>
      </p:sp>
      <p:sp>
        <p:nvSpPr>
          <p:cNvPr id="7" name="Espace réservé du numéro de diapositive 5"/>
          <p:cNvSpPr>
            <a:spLocks noGrp="1"/>
          </p:cNvSpPr>
          <p:nvPr>
            <p:ph type="sldNum" sz="quarter" idx="12"/>
          </p:nvPr>
        </p:nvSpPr>
        <p:spPr/>
        <p:txBody>
          <a:bodyPr/>
          <a:lstStyle>
            <a:lvl1pPr>
              <a:defRPr/>
            </a:lvl1pPr>
          </a:lstStyle>
          <a:p>
            <a:fld id="{643D65A1-A6F5-40B3-BA1A-F2A165B86577}" type="slidenum">
              <a:rPr lang="fr-BE" smtClean="0"/>
              <a:pPr/>
              <a:t>‹N°›</a:t>
            </a:fld>
            <a:endParaRPr lang="fr-BE" dirty="0"/>
          </a:p>
        </p:txBody>
      </p:sp>
    </p:spTree>
    <p:extLst>
      <p:ext uri="{BB962C8B-B14F-4D97-AF65-F5344CB8AC3E}">
        <p14:creationId xmlns:p14="http://schemas.microsoft.com/office/powerpoint/2010/main" val="40015976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endParaRPr lang="fr-BE" noProof="0"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endParaRPr lang="fr-BE" dirty="0"/>
          </a:p>
        </p:txBody>
      </p:sp>
      <p:sp>
        <p:nvSpPr>
          <p:cNvPr id="6" name="Espace réservé du pied de page 4"/>
          <p:cNvSpPr>
            <a:spLocks noGrp="1"/>
          </p:cNvSpPr>
          <p:nvPr>
            <p:ph type="ftr" sz="quarter" idx="11"/>
          </p:nvPr>
        </p:nvSpPr>
        <p:spPr/>
        <p:txBody>
          <a:bodyPr/>
          <a:lstStyle>
            <a:lvl1pPr>
              <a:defRPr/>
            </a:lvl1pPr>
          </a:lstStyle>
          <a:p>
            <a:endParaRPr lang="fr-BE" dirty="0"/>
          </a:p>
        </p:txBody>
      </p:sp>
      <p:sp>
        <p:nvSpPr>
          <p:cNvPr id="7" name="Espace réservé du numéro de diapositive 5"/>
          <p:cNvSpPr>
            <a:spLocks noGrp="1"/>
          </p:cNvSpPr>
          <p:nvPr>
            <p:ph type="sldNum" sz="quarter" idx="12"/>
          </p:nvPr>
        </p:nvSpPr>
        <p:spPr/>
        <p:txBody>
          <a:bodyPr/>
          <a:lstStyle>
            <a:lvl1pPr>
              <a:defRPr/>
            </a:lvl1pPr>
          </a:lstStyle>
          <a:p>
            <a:fld id="{643D65A1-A6F5-40B3-BA1A-F2A165B86577}" type="slidenum">
              <a:rPr lang="fr-BE" smtClean="0"/>
              <a:pPr/>
              <a:t>‹N°›</a:t>
            </a:fld>
            <a:endParaRPr lang="fr-BE" dirty="0"/>
          </a:p>
        </p:txBody>
      </p:sp>
    </p:spTree>
    <p:extLst>
      <p:ext uri="{BB962C8B-B14F-4D97-AF65-F5344CB8AC3E}">
        <p14:creationId xmlns:p14="http://schemas.microsoft.com/office/powerpoint/2010/main" val="9070188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endParaRPr lang="fr-BE" altLang="fr-FR"/>
          </a:p>
        </p:txBody>
      </p:sp>
      <p:sp>
        <p:nvSpPr>
          <p:cNvPr id="2051"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fr-BE" alt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endParaRPr lang="fr-BE"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endParaRPr lang="fr-BE"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fld id="{643D65A1-A6F5-40B3-BA1A-F2A165B86577}" type="slidenum">
              <a:rPr lang="fr-BE" smtClean="0"/>
              <a:pPr/>
              <a:t>‹N°›</a:t>
            </a:fld>
            <a:endParaRPr lang="fr-BE" dirty="0"/>
          </a:p>
        </p:txBody>
      </p:sp>
    </p:spTree>
    <p:extLst>
      <p:ext uri="{BB962C8B-B14F-4D97-AF65-F5344CB8AC3E}">
        <p14:creationId xmlns:p14="http://schemas.microsoft.com/office/powerpoint/2010/main" val="265350231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sldNum="0"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endParaRPr lang="fr-BE" altLang="fr-FR"/>
          </a:p>
        </p:txBody>
      </p:sp>
      <p:sp>
        <p:nvSpPr>
          <p:cNvPr id="3075"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fr-BE" alt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endParaRPr lang="fr-BE"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endParaRPr lang="fr-BE"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8CE6F0DB-983C-4A14-9B55-4F907322F164}" type="slidenum">
              <a:rPr lang="fr-BE"/>
              <a:pPr>
                <a:defRPr/>
              </a:pPr>
              <a:t>‹N°›</a:t>
            </a:fld>
            <a:endParaRPr lang="fr-BE" dirty="0"/>
          </a:p>
        </p:txBody>
      </p:sp>
    </p:spTree>
    <p:extLst>
      <p:ext uri="{BB962C8B-B14F-4D97-AF65-F5344CB8AC3E}">
        <p14:creationId xmlns:p14="http://schemas.microsoft.com/office/powerpoint/2010/main" val="4273004041"/>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sldNum="0"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Rectangle à coins arrondis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à coins arrondis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Espace réservé du titre 12"/>
          <p:cNvSpPr>
            <a:spLocks noGrp="1"/>
          </p:cNvSpPr>
          <p:nvPr>
            <p:ph type="title"/>
          </p:nvPr>
        </p:nvSpPr>
        <p:spPr>
          <a:xfrm>
            <a:off x="502920" y="4985590"/>
            <a:ext cx="8183880" cy="1051560"/>
          </a:xfrm>
          <a:prstGeom prst="rect">
            <a:avLst/>
          </a:prstGeom>
        </p:spPr>
        <p:txBody>
          <a:bodyPr vert="horz" anchor="b">
            <a:normAutofit/>
          </a:bodyPr>
          <a:lstStyle/>
          <a:p>
            <a:r>
              <a:rPr kumimoji="0" lang="fr-FR" dirty="0"/>
              <a:t>Modifiez le style du titre</a:t>
            </a:r>
            <a:endParaRPr kumimoji="0" lang="en-US" dirty="0"/>
          </a:p>
        </p:txBody>
      </p:sp>
      <p:sp>
        <p:nvSpPr>
          <p:cNvPr id="4" name="Espace réservé du texte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fr-FR"/>
              <a:t>Modifiez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25" name="Espace réservé de la date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endParaRPr lang="fr-BE" dirty="0"/>
          </a:p>
        </p:txBody>
      </p:sp>
      <p:sp>
        <p:nvSpPr>
          <p:cNvPr id="18" name="Espace réservé du pied de page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endParaRPr lang="fr-BE" dirty="0"/>
          </a:p>
        </p:txBody>
      </p:sp>
      <p:sp>
        <p:nvSpPr>
          <p:cNvPr id="5" name="Espace réservé du numéro de diapositive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E1E4FCA2-12C0-46FA-A5DE-9DA54F4D93BE}" type="slidenum">
              <a:rPr lang="fr-BE" smtClean="0"/>
              <a:pPr>
                <a:defRPr/>
              </a:pPr>
              <a:t>‹N°›</a:t>
            </a:fld>
            <a:endParaRPr lang="fr-BE" dirty="0"/>
          </a:p>
        </p:txBody>
      </p:sp>
    </p:spTree>
    <p:extLst>
      <p:ext uri="{BB962C8B-B14F-4D97-AF65-F5344CB8AC3E}">
        <p14:creationId xmlns:p14="http://schemas.microsoft.com/office/powerpoint/2010/main" val="2134481930"/>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sldNum="0" hdr="0" ft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endParaRPr lang="fr-BE" dirty="0"/>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fr-BE" dirty="0"/>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643D65A1-A6F5-40B3-BA1A-F2A165B86577}" type="slidenum">
              <a:rPr lang="fr-BE" smtClean="0"/>
              <a:pPr/>
              <a:t>‹N°›</a:t>
            </a:fld>
            <a:endParaRPr lang="fr-BE" dirty="0"/>
          </a:p>
        </p:txBody>
      </p:sp>
    </p:spTree>
    <p:extLst>
      <p:ext uri="{BB962C8B-B14F-4D97-AF65-F5344CB8AC3E}">
        <p14:creationId xmlns:p14="http://schemas.microsoft.com/office/powerpoint/2010/main" val="4071035581"/>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sldNum="0" hdr="0" ftr="0" dt="0"/>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jpg"/><Relationship Id="rId2" Type="http://schemas.openxmlformats.org/officeDocument/2006/relationships/diagramData" Target="../diagrams/data2.xml"/><Relationship Id="rId1" Type="http://schemas.openxmlformats.org/officeDocument/2006/relationships/slideLayout" Target="../slideLayouts/slideLayout4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40.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EB3C453-B485-4F07-841B-918D40331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2"/>
          <p:cNvSpPr>
            <a:spLocks noGrp="1" noChangeArrowheads="1"/>
          </p:cNvSpPr>
          <p:nvPr>
            <p:ph type="ctrTitle"/>
          </p:nvPr>
        </p:nvSpPr>
        <p:spPr>
          <a:xfrm>
            <a:off x="655954" y="876299"/>
            <a:ext cx="5119778" cy="5121276"/>
          </a:xfrm>
        </p:spPr>
        <p:txBody>
          <a:bodyPr vert="horz" lIns="91440" tIns="45720" rIns="91440" bIns="45720" rtlCol="0" anchor="ctr">
            <a:normAutofit/>
          </a:bodyPr>
          <a:lstStyle/>
          <a:p>
            <a:pPr algn="r" defTabSz="914400">
              <a:lnSpc>
                <a:spcPct val="90000"/>
              </a:lnSpc>
            </a:pPr>
            <a:r>
              <a:rPr lang="fr-BE" sz="3600" b="0" dirty="0">
                <a:solidFill>
                  <a:schemeClr val="accent1"/>
                </a:solidFill>
              </a:rPr>
              <a:t>Schéma de passation des épreuves de qualification dans le cadre du PEQ</a:t>
            </a:r>
          </a:p>
        </p:txBody>
      </p:sp>
      <p:grpSp>
        <p:nvGrpSpPr>
          <p:cNvPr id="7" name="Groupe 6"/>
          <p:cNvGrpSpPr/>
          <p:nvPr/>
        </p:nvGrpSpPr>
        <p:grpSpPr>
          <a:xfrm>
            <a:off x="6138862" y="2676924"/>
            <a:ext cx="2351485" cy="1520027"/>
            <a:chOff x="5345084" y="365759"/>
            <a:chExt cx="2685011" cy="1737447"/>
          </a:xfrm>
        </p:grpSpPr>
        <p:sp>
          <p:nvSpPr>
            <p:cNvPr id="5" name="Rectangle 4"/>
            <p:cNvSpPr/>
            <p:nvPr/>
          </p:nvSpPr>
          <p:spPr>
            <a:xfrm>
              <a:off x="5345084" y="365759"/>
              <a:ext cx="2685011" cy="173744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fr-BE"/>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2945" y="503755"/>
              <a:ext cx="2157602" cy="1370105"/>
            </a:xfrm>
            <a:prstGeom prst="rect">
              <a:avLst/>
            </a:prstGeom>
          </p:spPr>
        </p:pic>
      </p:grpSp>
    </p:spTree>
    <p:extLst>
      <p:ext uri="{BB962C8B-B14F-4D97-AF65-F5344CB8AC3E}">
        <p14:creationId xmlns:p14="http://schemas.microsoft.com/office/powerpoint/2010/main" val="353540447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7578A52D-2496-4956-A9A4-EA5C38B2F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99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809C8E2-EF9B-4E0B-A17E-836DE0508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299" y="321733"/>
            <a:ext cx="8661399" cy="1886373"/>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857250" y="609600"/>
            <a:ext cx="7406640" cy="1356360"/>
          </a:xfrm>
        </p:spPr>
        <p:txBody>
          <a:bodyPr vert="horz" lIns="91440" tIns="45720" rIns="91440" bIns="45720" rtlCol="0" anchor="ctr">
            <a:normAutofit/>
          </a:bodyPr>
          <a:lstStyle/>
          <a:p>
            <a:pPr defTabSz="914400"/>
            <a:r>
              <a:rPr lang="en-US" sz="4400" dirty="0" err="1">
                <a:solidFill>
                  <a:srgbClr val="FFFFFF"/>
                </a:solidFill>
              </a:rPr>
              <a:t>Découpage</a:t>
            </a:r>
            <a:r>
              <a:rPr lang="en-US" sz="4400" dirty="0">
                <a:solidFill>
                  <a:srgbClr val="FFFFFF"/>
                </a:solidFill>
              </a:rPr>
              <a:t> du PF </a:t>
            </a:r>
            <a:r>
              <a:rPr lang="en-US" sz="4400" dirty="0" err="1">
                <a:solidFill>
                  <a:srgbClr val="FFFFFF"/>
                </a:solidFill>
              </a:rPr>
              <a:t>en</a:t>
            </a:r>
            <a:r>
              <a:rPr lang="en-US" sz="4400" dirty="0">
                <a:solidFill>
                  <a:srgbClr val="FFFFFF"/>
                </a:solidFill>
              </a:rPr>
              <a:t> EAC</a:t>
            </a:r>
          </a:p>
        </p:txBody>
      </p:sp>
      <p:sp useBgFill="1">
        <p:nvSpPr>
          <p:cNvPr id="16" name="Rectangle 15">
            <a:extLst>
              <a:ext uri="{FF2B5EF4-FFF2-40B4-BE49-F238E27FC236}">
                <a16:creationId xmlns:a16="http://schemas.microsoft.com/office/drawing/2014/main" id="{61EB557E-621E-4254-B750-85274C5F4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29841"/>
            <a:ext cx="9144000" cy="43281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oneTexte 4"/>
          <p:cNvSpPr txBox="1"/>
          <p:nvPr/>
        </p:nvSpPr>
        <p:spPr>
          <a:xfrm>
            <a:off x="857250" y="2852530"/>
            <a:ext cx="7404653" cy="3243469"/>
          </a:xfrm>
          <a:prstGeom prst="rect">
            <a:avLst/>
          </a:prstGeom>
        </p:spPr>
        <p:txBody>
          <a:bodyPr vert="horz" lIns="91440" tIns="45720" rIns="91440" bIns="45720" rtlCol="0">
            <a:normAutofit fontScale="92500" lnSpcReduction="20000"/>
          </a:bodyPr>
          <a:lstStyle/>
          <a:p>
            <a:pPr indent="-182880">
              <a:lnSpc>
                <a:spcPct val="90000"/>
              </a:lnSpc>
              <a:spcAft>
                <a:spcPts val="600"/>
              </a:spcAft>
              <a:buClr>
                <a:schemeClr val="accent1"/>
              </a:buClr>
              <a:buSzPct val="80000"/>
              <a:buFont typeface="Corbel" pitchFamily="34" charset="0"/>
              <a:buChar char="•"/>
            </a:pPr>
            <a:endParaRPr lang="en-US" dirty="0"/>
          </a:p>
          <a:p>
            <a:pPr marL="355600" indent="-182563">
              <a:lnSpc>
                <a:spcPct val="120000"/>
              </a:lnSpc>
              <a:spcAft>
                <a:spcPts val="600"/>
              </a:spcAft>
              <a:buClr>
                <a:schemeClr val="accent1"/>
              </a:buClr>
              <a:buSzPct val="80000"/>
              <a:buFont typeface="Corbel" pitchFamily="34" charset="0"/>
              <a:buChar char="•"/>
            </a:pPr>
            <a:r>
              <a:rPr lang="fr-BE" sz="2200" dirty="0">
                <a:solidFill>
                  <a:schemeClr val="accent1"/>
                </a:solidFill>
              </a:rPr>
              <a:t>Les épreuves de qualification s’appuient sur des </a:t>
            </a:r>
            <a:r>
              <a:rPr lang="fr-BE" sz="2200" b="1" dirty="0">
                <a:solidFill>
                  <a:schemeClr val="accent1"/>
                </a:solidFill>
              </a:rPr>
              <a:t>SIPS</a:t>
            </a:r>
            <a:r>
              <a:rPr lang="fr-BE" sz="2200" dirty="0">
                <a:solidFill>
                  <a:schemeClr val="accent1"/>
                </a:solidFill>
              </a:rPr>
              <a:t> (contextualisation d’une tâche).  </a:t>
            </a:r>
          </a:p>
          <a:p>
            <a:pPr marL="355600" indent="-182563">
              <a:lnSpc>
                <a:spcPct val="120000"/>
              </a:lnSpc>
              <a:spcAft>
                <a:spcPts val="600"/>
              </a:spcAft>
              <a:buClr>
                <a:schemeClr val="accent1"/>
              </a:buClr>
              <a:buSzPct val="80000"/>
              <a:buFont typeface="Corbel" pitchFamily="34" charset="0"/>
              <a:buChar char="•"/>
            </a:pPr>
            <a:r>
              <a:rPr lang="fr-BE" sz="2200" dirty="0">
                <a:solidFill>
                  <a:schemeClr val="accent1"/>
                </a:solidFill>
              </a:rPr>
              <a:t>Ces SIPS évaluent une grappe de compétences liées à un métier. C’est ce qu’on appelle les </a:t>
            </a:r>
            <a:r>
              <a:rPr lang="fr-BE" sz="2200" b="1" dirty="0">
                <a:solidFill>
                  <a:schemeClr val="accent1"/>
                </a:solidFill>
              </a:rPr>
              <a:t>EAC </a:t>
            </a:r>
            <a:r>
              <a:rPr lang="fr-BE" sz="2200" dirty="0">
                <a:solidFill>
                  <a:schemeClr val="accent1"/>
                </a:solidFill>
              </a:rPr>
              <a:t>(Ensemble articulé de compétences). Elles permettent de construire des épreuves qui ont du sens.</a:t>
            </a:r>
          </a:p>
          <a:p>
            <a:pPr marL="173037">
              <a:lnSpc>
                <a:spcPct val="120000"/>
              </a:lnSpc>
              <a:spcAft>
                <a:spcPts val="600"/>
              </a:spcAft>
              <a:buClr>
                <a:schemeClr val="accent1"/>
              </a:buClr>
              <a:buSzPct val="80000"/>
            </a:pPr>
            <a:r>
              <a:rPr lang="fr-BE" sz="2200" dirty="0">
                <a:solidFill>
                  <a:schemeClr val="accent1"/>
                </a:solidFill>
              </a:rPr>
              <a:t>Dans le cadre du PEQ, ces épreuves sont aussi appelées Unités de qualification (UQ)</a:t>
            </a:r>
          </a:p>
          <a:p>
            <a:pPr marL="342900" indent="-182880">
              <a:lnSpc>
                <a:spcPct val="90000"/>
              </a:lnSpc>
              <a:spcAft>
                <a:spcPts val="600"/>
              </a:spcAft>
              <a:buClr>
                <a:schemeClr val="accent1"/>
              </a:buClr>
              <a:buSzPct val="80000"/>
              <a:buFont typeface="Corbel" pitchFamily="34" charset="0"/>
              <a:buChar char="•"/>
            </a:pPr>
            <a:endParaRPr lang="en-US" dirty="0"/>
          </a:p>
          <a:p>
            <a:pPr marL="463550" indent="-182880">
              <a:lnSpc>
                <a:spcPct val="90000"/>
              </a:lnSpc>
              <a:spcAft>
                <a:spcPts val="600"/>
              </a:spcAft>
              <a:buClr>
                <a:schemeClr val="accent1"/>
              </a:buClr>
              <a:buSzPct val="80000"/>
              <a:buFont typeface="Corbel" pitchFamily="34" charset="0"/>
              <a:buChar char="•"/>
            </a:pPr>
            <a:endParaRPr lang="en-US" dirty="0"/>
          </a:p>
          <a:p>
            <a:pPr marL="285750" indent="-182880">
              <a:lnSpc>
                <a:spcPct val="90000"/>
              </a:lnSpc>
              <a:spcAft>
                <a:spcPts val="600"/>
              </a:spcAft>
              <a:buClr>
                <a:schemeClr val="accent1"/>
              </a:buClr>
              <a:buSzPct val="80000"/>
              <a:buFont typeface="Corbel" pitchFamily="34" charset="0"/>
              <a:buChar char="•"/>
            </a:pPr>
            <a:endParaRPr lang="en-US" dirty="0"/>
          </a:p>
          <a:p>
            <a:pPr marL="285750" indent="-182880">
              <a:lnSpc>
                <a:spcPct val="90000"/>
              </a:lnSpc>
              <a:spcAft>
                <a:spcPts val="600"/>
              </a:spcAft>
              <a:buClr>
                <a:schemeClr val="accent1"/>
              </a:buClr>
              <a:buSzPct val="80000"/>
              <a:buFont typeface="Corbel" pitchFamily="34" charset="0"/>
              <a:buChar char="•"/>
            </a:pPr>
            <a:endParaRPr lang="en-US" dirty="0"/>
          </a:p>
        </p:txBody>
      </p:sp>
    </p:spTree>
    <p:extLst>
      <p:ext uri="{BB962C8B-B14F-4D97-AF65-F5344CB8AC3E}">
        <p14:creationId xmlns:p14="http://schemas.microsoft.com/office/powerpoint/2010/main" val="8780510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4247"/>
            <a:ext cx="8229600" cy="1143000"/>
          </a:xfrm>
        </p:spPr>
        <p:txBody>
          <a:bodyPr/>
          <a:lstStyle/>
          <a:p>
            <a:r>
              <a:rPr lang="fr-BE" dirty="0"/>
              <a:t>Exemple de découpage en EAC</a:t>
            </a:r>
          </a:p>
        </p:txBody>
      </p:sp>
      <p:graphicFrame>
        <p:nvGraphicFramePr>
          <p:cNvPr id="6" name="Diagramme 5"/>
          <p:cNvGraphicFramePr/>
          <p:nvPr/>
        </p:nvGraphicFramePr>
        <p:xfrm>
          <a:off x="831273" y="1280161"/>
          <a:ext cx="7494194" cy="4264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60672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09C0BCD-BEE9-423F-A51C-BCCD8E5EA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9998D094-42B2-42BA-AA14-E8FBE073A5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a:extLst>
              <a:ext uri="{FF2B5EF4-FFF2-40B4-BE49-F238E27FC236}">
                <a16:creationId xmlns:a16="http://schemas.microsoft.com/office/drawing/2014/main" id="{8465D64B-59F4-4BDC-B833-A17EF1E046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995" y="3733800"/>
            <a:ext cx="61722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B61BF403-C858-4A9F-81D1-22D551BE0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79" name="Straight Connector 78">
            <a:extLst>
              <a:ext uri="{FF2B5EF4-FFF2-40B4-BE49-F238E27FC236}">
                <a16:creationId xmlns:a16="http://schemas.microsoft.com/office/drawing/2014/main" id="{DD3A5B67-3501-4951-8D6C-C3805F6576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995" y="5323114"/>
            <a:ext cx="61722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832485" y="3895344"/>
            <a:ext cx="7475220" cy="1490472"/>
          </a:xfrm>
        </p:spPr>
        <p:txBody>
          <a:bodyPr vert="horz" lIns="91440" tIns="45720" rIns="91440" bIns="45720" rtlCol="0" anchor="b">
            <a:normAutofit/>
          </a:bodyPr>
          <a:lstStyle/>
          <a:p>
            <a:pPr algn="ctr" defTabSz="914400">
              <a:lnSpc>
                <a:spcPct val="85000"/>
              </a:lnSpc>
            </a:pPr>
            <a:r>
              <a:rPr lang="en-US" sz="5300" b="1" cap="all">
                <a:solidFill>
                  <a:srgbClr val="FFFFFF"/>
                </a:solidFill>
              </a:rPr>
              <a:t>Le jury de qualification</a:t>
            </a:r>
          </a:p>
        </p:txBody>
      </p:sp>
      <p:pic>
        <p:nvPicPr>
          <p:cNvPr id="13314" name="Picture 2" descr="https://trustinprocess.files.wordpress.com/2012/03/46455_bonhomme_reunion2.jpg?w=900&amp;h=900"/>
          <p:cNvPicPr>
            <a:picLocks noChangeAspect="1" noChangeArrowheads="1"/>
          </p:cNvPicPr>
          <p:nvPr/>
        </p:nvPicPr>
        <p:blipFill rotWithShape="1">
          <a:blip r:embed="rId2">
            <a:extLst>
              <a:ext uri="{28A0092B-C50C-407E-A947-70E740481C1C}">
                <a14:useLocalDpi xmlns:a14="http://schemas.microsoft.com/office/drawing/2010/main" val="0"/>
              </a:ext>
            </a:extLst>
          </a:blip>
          <a:srcRect t="8397" r="4" b="11469"/>
          <a:stretch/>
        </p:blipFill>
        <p:spPr bwMode="auto">
          <a:xfrm>
            <a:off x="2825115" y="838090"/>
            <a:ext cx="3489960" cy="2796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0213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31295" y="1253982"/>
            <a:ext cx="7698889" cy="2936830"/>
          </a:xfrm>
          <a:prstGeom prst="rect">
            <a:avLst/>
          </a:prstGeom>
          <a:noFill/>
        </p:spPr>
        <p:txBody>
          <a:bodyPr wrap="square" rtlCol="0">
            <a:spAutoFit/>
          </a:bodyPr>
          <a:lstStyle/>
          <a:p>
            <a:pPr>
              <a:lnSpc>
                <a:spcPts val="3200"/>
              </a:lnSpc>
            </a:pPr>
            <a:r>
              <a:rPr lang="fr-BE" sz="2200" dirty="0">
                <a:solidFill>
                  <a:schemeClr val="accent1"/>
                </a:solidFill>
              </a:rPr>
              <a:t>C’est le jury de qualification (et non le conseil de classe) qui délivre le CQ. </a:t>
            </a:r>
          </a:p>
          <a:p>
            <a:pPr>
              <a:lnSpc>
                <a:spcPts val="3200"/>
              </a:lnSpc>
            </a:pPr>
            <a:r>
              <a:rPr lang="fr-BE" sz="2200" dirty="0">
                <a:solidFill>
                  <a:schemeClr val="accent1"/>
                </a:solidFill>
              </a:rPr>
              <a:t>Il comprend:</a:t>
            </a:r>
          </a:p>
          <a:p>
            <a:pPr marL="342900" indent="-342900">
              <a:lnSpc>
                <a:spcPts val="3200"/>
              </a:lnSpc>
              <a:buClr>
                <a:schemeClr val="accent1"/>
              </a:buClr>
              <a:buFont typeface="Wingdings" panose="05000000000000000000" pitchFamily="2" charset="2"/>
              <a:buChar char="v"/>
            </a:pPr>
            <a:r>
              <a:rPr lang="fr-BE" sz="2200" dirty="0">
                <a:solidFill>
                  <a:schemeClr val="accent1"/>
                </a:solidFill>
              </a:rPr>
              <a:t>le chef d’établissement ou son délégué</a:t>
            </a:r>
          </a:p>
          <a:p>
            <a:pPr marL="342900" indent="-342900">
              <a:lnSpc>
                <a:spcPts val="3200"/>
              </a:lnSpc>
              <a:buClr>
                <a:schemeClr val="accent1"/>
              </a:buClr>
              <a:buFont typeface="Wingdings" panose="05000000000000000000" pitchFamily="2" charset="2"/>
              <a:buChar char="v"/>
            </a:pPr>
            <a:r>
              <a:rPr lang="fr-BE" sz="2200" dirty="0">
                <a:solidFill>
                  <a:schemeClr val="accent1"/>
                </a:solidFill>
              </a:rPr>
              <a:t>les enseignants en charge de l’OBG</a:t>
            </a:r>
          </a:p>
          <a:p>
            <a:pPr marL="342900" indent="-342900">
              <a:lnSpc>
                <a:spcPts val="3200"/>
              </a:lnSpc>
              <a:buClr>
                <a:schemeClr val="accent1"/>
              </a:buClr>
              <a:buFont typeface="Wingdings" panose="05000000000000000000" pitchFamily="2" charset="2"/>
              <a:buChar char="v"/>
            </a:pPr>
            <a:r>
              <a:rPr lang="fr-BE" sz="2200" dirty="0">
                <a:solidFill>
                  <a:schemeClr val="accent1"/>
                </a:solidFill>
              </a:rPr>
              <a:t>des membres extérieurs issus de milieux professionnels</a:t>
            </a:r>
          </a:p>
          <a:p>
            <a:pPr marL="342900" indent="-342900">
              <a:lnSpc>
                <a:spcPts val="3200"/>
              </a:lnSpc>
              <a:buClr>
                <a:schemeClr val="accent1"/>
              </a:buClr>
              <a:buFont typeface="Wingdings" panose="05000000000000000000" pitchFamily="2" charset="2"/>
              <a:buChar char="v"/>
            </a:pPr>
            <a:r>
              <a:rPr lang="fr-BE" sz="2200" dirty="0">
                <a:solidFill>
                  <a:schemeClr val="accent1"/>
                </a:solidFill>
              </a:rPr>
              <a:t>éventuellement, des professeurs de la FGC</a:t>
            </a:r>
          </a:p>
        </p:txBody>
      </p:sp>
    </p:spTree>
    <p:extLst>
      <p:ext uri="{BB962C8B-B14F-4D97-AF65-F5344CB8AC3E}">
        <p14:creationId xmlns:p14="http://schemas.microsoft.com/office/powerpoint/2010/main" val="32491223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8E8DBDA3-652C-4F87-B53B-7F73AC8F4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42187232-3845-418F-A17C-C138F01D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16294"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re 1"/>
          <p:cNvSpPr>
            <a:spLocks noGrp="1"/>
          </p:cNvSpPr>
          <p:nvPr>
            <p:ph type="title"/>
          </p:nvPr>
        </p:nvSpPr>
        <p:spPr>
          <a:xfrm>
            <a:off x="330756" y="873457"/>
            <a:ext cx="2454782" cy="5222543"/>
          </a:xfrm>
        </p:spPr>
        <p:txBody>
          <a:bodyPr vert="horz" lIns="91440" tIns="45720" rIns="91440" bIns="45720" rtlCol="0" anchor="ctr">
            <a:normAutofit/>
          </a:bodyPr>
          <a:lstStyle/>
          <a:p>
            <a:pPr defTabSz="914400"/>
            <a:r>
              <a:rPr lang="en-US" sz="3200" dirty="0">
                <a:solidFill>
                  <a:srgbClr val="FFFFFF"/>
                </a:solidFill>
              </a:rPr>
              <a:t>Octroi du CQ</a:t>
            </a:r>
          </a:p>
        </p:txBody>
      </p:sp>
      <p:sp>
        <p:nvSpPr>
          <p:cNvPr id="5" name="ZoneTexte 4"/>
          <p:cNvSpPr txBox="1"/>
          <p:nvPr/>
        </p:nvSpPr>
        <p:spPr>
          <a:xfrm>
            <a:off x="3455581" y="873457"/>
            <a:ext cx="5560828" cy="5222543"/>
          </a:xfrm>
          <a:prstGeom prst="rect">
            <a:avLst/>
          </a:prstGeom>
        </p:spPr>
        <p:txBody>
          <a:bodyPr vert="horz" lIns="91440" tIns="45720" rIns="91440" bIns="45720" rtlCol="0" anchor="ctr">
            <a:normAutofit/>
          </a:bodyPr>
          <a:lstStyle/>
          <a:p>
            <a:pPr>
              <a:lnSpc>
                <a:spcPct val="90000"/>
              </a:lnSpc>
              <a:spcAft>
                <a:spcPts val="600"/>
              </a:spcAft>
              <a:buClr>
                <a:schemeClr val="accent1"/>
              </a:buClr>
              <a:buSzPct val="80000"/>
            </a:pPr>
            <a:r>
              <a:rPr lang="fr-BE" sz="1900" dirty="0">
                <a:solidFill>
                  <a:schemeClr val="accent1"/>
                </a:solidFill>
              </a:rPr>
              <a:t>Pour décider de l’octroi du CQ, le jury tient compte:</a:t>
            </a:r>
          </a:p>
          <a:p>
            <a:pPr marL="342900" indent="-182880">
              <a:lnSpc>
                <a:spcPct val="90000"/>
              </a:lnSpc>
              <a:spcAft>
                <a:spcPts val="600"/>
              </a:spcAft>
              <a:buClr>
                <a:schemeClr val="accent1"/>
              </a:buClr>
              <a:buSzPct val="80000"/>
              <a:buFont typeface="Corbel" pitchFamily="34" charset="0"/>
              <a:buChar char="•"/>
            </a:pPr>
            <a:r>
              <a:rPr lang="fr-BE" sz="1900" dirty="0">
                <a:solidFill>
                  <a:schemeClr val="accent1"/>
                </a:solidFill>
              </a:rPr>
              <a:t>des épreuves de qualification (source principale)</a:t>
            </a:r>
          </a:p>
          <a:p>
            <a:pPr marL="342900" indent="-182880">
              <a:lnSpc>
                <a:spcPct val="90000"/>
              </a:lnSpc>
              <a:spcAft>
                <a:spcPts val="600"/>
              </a:spcAft>
              <a:buClr>
                <a:schemeClr val="accent1"/>
              </a:buClr>
              <a:buSzPct val="80000"/>
              <a:buFont typeface="Corbel" pitchFamily="34" charset="0"/>
              <a:buChar char="•"/>
            </a:pPr>
            <a:r>
              <a:rPr lang="fr-BE" sz="1900" dirty="0">
                <a:solidFill>
                  <a:schemeClr val="accent1"/>
                </a:solidFill>
              </a:rPr>
              <a:t>d’autres éléments du parcours qualifiant:</a:t>
            </a:r>
          </a:p>
          <a:p>
            <a:pPr marL="960120" lvl="1" indent="-342900">
              <a:lnSpc>
                <a:spcPct val="90000"/>
              </a:lnSpc>
              <a:spcAft>
                <a:spcPts val="600"/>
              </a:spcAft>
              <a:buClr>
                <a:schemeClr val="accent1"/>
              </a:buClr>
              <a:buSzPct val="80000"/>
              <a:buFont typeface="Wingdings" panose="05000000000000000000" pitchFamily="2" charset="2"/>
              <a:buChar char="v"/>
            </a:pPr>
            <a:r>
              <a:rPr lang="fr-BE" sz="1900" dirty="0">
                <a:solidFill>
                  <a:schemeClr val="accent1"/>
                </a:solidFill>
              </a:rPr>
              <a:t>observation des stages</a:t>
            </a:r>
          </a:p>
          <a:p>
            <a:pPr marL="960120" lvl="1" indent="-342900">
              <a:lnSpc>
                <a:spcPct val="90000"/>
              </a:lnSpc>
              <a:spcAft>
                <a:spcPts val="600"/>
              </a:spcAft>
              <a:buClr>
                <a:schemeClr val="accent1"/>
              </a:buClr>
              <a:buSzPct val="80000"/>
              <a:buFont typeface="Wingdings" panose="05000000000000000000" pitchFamily="2" charset="2"/>
              <a:buChar char="v"/>
            </a:pPr>
            <a:r>
              <a:rPr lang="fr-BE" sz="1900" dirty="0">
                <a:solidFill>
                  <a:schemeClr val="accent1"/>
                </a:solidFill>
              </a:rPr>
              <a:t>travaux réalisés par l’élève</a:t>
            </a:r>
          </a:p>
          <a:p>
            <a:pPr marL="960120" lvl="1" indent="-342900">
              <a:lnSpc>
                <a:spcPct val="90000"/>
              </a:lnSpc>
              <a:spcAft>
                <a:spcPts val="600"/>
              </a:spcAft>
              <a:buClr>
                <a:schemeClr val="accent1"/>
              </a:buClr>
              <a:buSzPct val="80000"/>
              <a:buFont typeface="Wingdings" panose="05000000000000000000" pitchFamily="2" charset="2"/>
              <a:buChar char="v"/>
            </a:pPr>
            <a:r>
              <a:rPr lang="fr-BE" sz="1900" dirty="0">
                <a:solidFill>
                  <a:schemeClr val="accent1"/>
                </a:solidFill>
              </a:rPr>
              <a:t>évaluations formatives</a:t>
            </a:r>
          </a:p>
          <a:p>
            <a:pPr marL="960120" lvl="1" indent="-342900">
              <a:lnSpc>
                <a:spcPct val="90000"/>
              </a:lnSpc>
              <a:spcAft>
                <a:spcPts val="600"/>
              </a:spcAft>
              <a:buClr>
                <a:schemeClr val="accent1"/>
              </a:buClr>
              <a:buSzPct val="80000"/>
              <a:buFont typeface="Wingdings" panose="05000000000000000000" pitchFamily="2" charset="2"/>
              <a:buChar char="v"/>
            </a:pPr>
            <a:r>
              <a:rPr lang="fr-BE" sz="1900" dirty="0">
                <a:solidFill>
                  <a:schemeClr val="accent1"/>
                </a:solidFill>
              </a:rPr>
              <a:t>…</a:t>
            </a:r>
          </a:p>
          <a:p>
            <a:pPr marL="285750" indent="-182880">
              <a:lnSpc>
                <a:spcPct val="90000"/>
              </a:lnSpc>
              <a:spcAft>
                <a:spcPts val="600"/>
              </a:spcAft>
              <a:buClr>
                <a:schemeClr val="accent1"/>
              </a:buClr>
              <a:buSzPct val="80000"/>
              <a:buFont typeface="Corbel" pitchFamily="34" charset="0"/>
              <a:buChar char="•"/>
            </a:pPr>
            <a:endParaRPr lang="fr-BE" sz="1700" dirty="0"/>
          </a:p>
          <a:p>
            <a:pPr marL="285750" indent="-182880">
              <a:lnSpc>
                <a:spcPct val="90000"/>
              </a:lnSpc>
              <a:spcAft>
                <a:spcPts val="600"/>
              </a:spcAft>
              <a:buClr>
                <a:schemeClr val="accent1"/>
              </a:buClr>
              <a:buSzPct val="80000"/>
              <a:buFont typeface="Corbel" pitchFamily="34" charset="0"/>
              <a:buChar char="•"/>
            </a:pPr>
            <a:endParaRPr lang="en-US" sz="1700" dirty="0"/>
          </a:p>
        </p:txBody>
      </p:sp>
    </p:spTree>
    <p:extLst>
      <p:ext uri="{BB962C8B-B14F-4D97-AF65-F5344CB8AC3E}">
        <p14:creationId xmlns:p14="http://schemas.microsoft.com/office/powerpoint/2010/main" val="40973778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8E8DBDA3-652C-4F87-B53B-7F73AC8F4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42187232-3845-418F-A17C-C138F01D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16294"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re 1"/>
          <p:cNvSpPr>
            <a:spLocks noGrp="1"/>
          </p:cNvSpPr>
          <p:nvPr>
            <p:ph type="title"/>
          </p:nvPr>
        </p:nvSpPr>
        <p:spPr>
          <a:xfrm>
            <a:off x="330756" y="873457"/>
            <a:ext cx="2454782" cy="5222543"/>
          </a:xfrm>
        </p:spPr>
        <p:txBody>
          <a:bodyPr vert="horz" lIns="91440" tIns="45720" rIns="91440" bIns="45720" rtlCol="0" anchor="ctr">
            <a:normAutofit/>
          </a:bodyPr>
          <a:lstStyle/>
          <a:p>
            <a:pPr defTabSz="914400"/>
            <a:r>
              <a:rPr lang="en-US" sz="3200" dirty="0">
                <a:solidFill>
                  <a:srgbClr val="FFFFFF"/>
                </a:solidFill>
              </a:rPr>
              <a:t>Le Portfolio</a:t>
            </a:r>
          </a:p>
        </p:txBody>
      </p:sp>
      <p:sp>
        <p:nvSpPr>
          <p:cNvPr id="5" name="ZoneTexte 4"/>
          <p:cNvSpPr txBox="1"/>
          <p:nvPr/>
        </p:nvSpPr>
        <p:spPr>
          <a:xfrm>
            <a:off x="3746310" y="873457"/>
            <a:ext cx="5066934" cy="5222543"/>
          </a:xfrm>
          <a:prstGeom prst="rect">
            <a:avLst/>
          </a:prstGeom>
        </p:spPr>
        <p:txBody>
          <a:bodyPr vert="horz" lIns="91440" tIns="45720" rIns="91440" bIns="45720" rtlCol="0" anchor="ctr">
            <a:normAutofit/>
          </a:bodyPr>
          <a:lstStyle/>
          <a:p>
            <a:pPr>
              <a:lnSpc>
                <a:spcPct val="90000"/>
              </a:lnSpc>
              <a:spcAft>
                <a:spcPts val="600"/>
              </a:spcAft>
              <a:buClr>
                <a:schemeClr val="accent1"/>
              </a:buClr>
              <a:buSzPct val="80000"/>
            </a:pPr>
            <a:r>
              <a:rPr lang="fr-BE" sz="1900" dirty="0">
                <a:solidFill>
                  <a:schemeClr val="accent1"/>
                </a:solidFill>
              </a:rPr>
              <a:t>Permet de garder des traces des apprentissages. </a:t>
            </a:r>
          </a:p>
          <a:p>
            <a:pPr>
              <a:lnSpc>
                <a:spcPct val="90000"/>
              </a:lnSpc>
              <a:spcAft>
                <a:spcPts val="600"/>
              </a:spcAft>
              <a:buClr>
                <a:schemeClr val="accent1"/>
              </a:buClr>
              <a:buSzPct val="80000"/>
            </a:pPr>
            <a:r>
              <a:rPr lang="fr-BE" sz="1900" dirty="0">
                <a:solidFill>
                  <a:schemeClr val="accent1"/>
                </a:solidFill>
              </a:rPr>
              <a:t>Il contiendra:</a:t>
            </a:r>
          </a:p>
          <a:p>
            <a:pPr marL="342900" indent="-182880">
              <a:lnSpc>
                <a:spcPct val="90000"/>
              </a:lnSpc>
              <a:spcAft>
                <a:spcPts val="600"/>
              </a:spcAft>
              <a:buClr>
                <a:schemeClr val="accent1"/>
              </a:buClr>
              <a:buSzPct val="80000"/>
              <a:buFont typeface="Corbel" pitchFamily="34" charset="0"/>
              <a:buChar char="•"/>
            </a:pPr>
            <a:r>
              <a:rPr lang="fr-BE" sz="1900" dirty="0">
                <a:solidFill>
                  <a:schemeClr val="accent1"/>
                </a:solidFill>
              </a:rPr>
              <a:t>les traces des épreuves de certification</a:t>
            </a:r>
          </a:p>
          <a:p>
            <a:pPr marL="342900" indent="-182880">
              <a:lnSpc>
                <a:spcPct val="90000"/>
              </a:lnSpc>
              <a:spcAft>
                <a:spcPts val="600"/>
              </a:spcAft>
              <a:buClr>
                <a:schemeClr val="accent1"/>
              </a:buClr>
              <a:buSzPct val="80000"/>
              <a:buFont typeface="Corbel" pitchFamily="34" charset="0"/>
              <a:buChar char="•"/>
            </a:pPr>
            <a:r>
              <a:rPr lang="fr-BE" sz="1900" dirty="0">
                <a:solidFill>
                  <a:schemeClr val="accent1"/>
                </a:solidFill>
              </a:rPr>
              <a:t>des informations sur les stages (motivation du choix, lettre de motivation, CV, rapport de stage et évaluation, …)</a:t>
            </a:r>
          </a:p>
          <a:p>
            <a:pPr marL="342900" indent="-182880">
              <a:lnSpc>
                <a:spcPct val="90000"/>
              </a:lnSpc>
              <a:spcAft>
                <a:spcPts val="600"/>
              </a:spcAft>
              <a:buClr>
                <a:schemeClr val="accent1"/>
              </a:buClr>
              <a:buSzPct val="80000"/>
              <a:buFont typeface="Corbel" pitchFamily="34" charset="0"/>
              <a:buChar char="•"/>
            </a:pPr>
            <a:r>
              <a:rPr lang="fr-BE" sz="1900" dirty="0">
                <a:solidFill>
                  <a:schemeClr val="accent1"/>
                </a:solidFill>
              </a:rPr>
              <a:t>des travaux significatifs</a:t>
            </a:r>
          </a:p>
          <a:p>
            <a:pPr marL="342900" indent="-182880">
              <a:lnSpc>
                <a:spcPct val="90000"/>
              </a:lnSpc>
              <a:spcAft>
                <a:spcPts val="600"/>
              </a:spcAft>
              <a:buClr>
                <a:schemeClr val="accent1"/>
              </a:buClr>
              <a:buSzPct val="80000"/>
              <a:buFont typeface="Corbel" pitchFamily="34" charset="0"/>
              <a:buChar char="•"/>
            </a:pPr>
            <a:r>
              <a:rPr lang="fr-BE" sz="1900" dirty="0">
                <a:solidFill>
                  <a:schemeClr val="accent1"/>
                </a:solidFill>
              </a:rPr>
              <a:t>…</a:t>
            </a:r>
          </a:p>
          <a:p>
            <a:pPr lvl="2" indent="-182880">
              <a:lnSpc>
                <a:spcPct val="90000"/>
              </a:lnSpc>
              <a:spcAft>
                <a:spcPts val="600"/>
              </a:spcAft>
              <a:buClr>
                <a:schemeClr val="accent1"/>
              </a:buClr>
              <a:buSzPct val="80000"/>
              <a:buFont typeface="Corbel" pitchFamily="34" charset="0"/>
              <a:buChar char="•"/>
            </a:pPr>
            <a:endParaRPr lang="fr-BE" sz="1900" dirty="0">
              <a:solidFill>
                <a:schemeClr val="accent1"/>
              </a:solidFill>
            </a:endParaRPr>
          </a:p>
          <a:p>
            <a:pPr marL="531495" lvl="2">
              <a:lnSpc>
                <a:spcPct val="90000"/>
              </a:lnSpc>
              <a:spcAft>
                <a:spcPts val="600"/>
              </a:spcAft>
              <a:buClr>
                <a:schemeClr val="accent1"/>
              </a:buClr>
              <a:buSzPct val="80000"/>
            </a:pPr>
            <a:r>
              <a:rPr lang="fr-BE" sz="1900" dirty="0">
                <a:solidFill>
                  <a:schemeClr val="accent1"/>
                </a:solidFill>
              </a:rPr>
              <a:t>Il est mis à la disposition du jury lors des épreuves</a:t>
            </a:r>
          </a:p>
          <a:p>
            <a:pPr marL="285750" indent="-182880">
              <a:lnSpc>
                <a:spcPct val="90000"/>
              </a:lnSpc>
              <a:spcAft>
                <a:spcPts val="600"/>
              </a:spcAft>
              <a:buClr>
                <a:schemeClr val="accent1"/>
              </a:buClr>
              <a:buSzPct val="80000"/>
              <a:buFont typeface="Corbel" pitchFamily="34" charset="0"/>
              <a:buChar char="•"/>
            </a:pPr>
            <a:endParaRPr lang="fr-BE" sz="1700" dirty="0"/>
          </a:p>
          <a:p>
            <a:pPr marL="285750" indent="-182880">
              <a:lnSpc>
                <a:spcPct val="90000"/>
              </a:lnSpc>
              <a:spcAft>
                <a:spcPts val="600"/>
              </a:spcAft>
              <a:buClr>
                <a:schemeClr val="accent1"/>
              </a:buClr>
              <a:buSzPct val="80000"/>
              <a:buFont typeface="Corbel" pitchFamily="34" charset="0"/>
              <a:buChar char="•"/>
            </a:pPr>
            <a:endParaRPr lang="en-US" sz="1700" dirty="0"/>
          </a:p>
        </p:txBody>
      </p:sp>
      <p:sp>
        <p:nvSpPr>
          <p:cNvPr id="6" name="Flèche droite rayée 5"/>
          <p:cNvSpPr/>
          <p:nvPr/>
        </p:nvSpPr>
        <p:spPr>
          <a:xfrm>
            <a:off x="3505931" y="4350642"/>
            <a:ext cx="714895" cy="318377"/>
          </a:xfrm>
          <a:prstGeom prst="stripedRightArrow">
            <a:avLst/>
          </a:prstGeom>
          <a:solidFill>
            <a:schemeClr val="accent1"/>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87926813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8E8DBDA3-652C-4F87-B53B-7F73AC8F4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42187232-3845-418F-A17C-C138F01D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16294"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re 1"/>
          <p:cNvSpPr>
            <a:spLocks noGrp="1"/>
          </p:cNvSpPr>
          <p:nvPr>
            <p:ph type="title"/>
          </p:nvPr>
        </p:nvSpPr>
        <p:spPr>
          <a:xfrm>
            <a:off x="98676" y="873457"/>
            <a:ext cx="2901082" cy="5222543"/>
          </a:xfrm>
        </p:spPr>
        <p:txBody>
          <a:bodyPr vert="horz" lIns="91440" tIns="45720" rIns="91440" bIns="45720" rtlCol="0" anchor="ctr">
            <a:normAutofit/>
          </a:bodyPr>
          <a:lstStyle/>
          <a:p>
            <a:pPr defTabSz="914400"/>
            <a:r>
              <a:rPr lang="en-US" sz="3200" dirty="0">
                <a:solidFill>
                  <a:srgbClr val="FFFFFF"/>
                </a:solidFill>
              </a:rPr>
              <a:t>Le Dossier </a:t>
            </a:r>
            <a:r>
              <a:rPr lang="fr-BE" sz="3200" dirty="0">
                <a:solidFill>
                  <a:srgbClr val="FFFFFF"/>
                </a:solidFill>
              </a:rPr>
              <a:t>d’apprentissage</a:t>
            </a:r>
          </a:p>
        </p:txBody>
      </p:sp>
      <p:sp>
        <p:nvSpPr>
          <p:cNvPr id="5" name="ZoneTexte 4"/>
          <p:cNvSpPr txBox="1"/>
          <p:nvPr/>
        </p:nvSpPr>
        <p:spPr>
          <a:xfrm>
            <a:off x="3361571" y="873457"/>
            <a:ext cx="5446929" cy="5222543"/>
          </a:xfrm>
          <a:prstGeom prst="rect">
            <a:avLst/>
          </a:prstGeom>
        </p:spPr>
        <p:txBody>
          <a:bodyPr vert="horz" lIns="91440" tIns="45720" rIns="91440" bIns="45720" rtlCol="0" anchor="ctr">
            <a:normAutofit/>
          </a:bodyPr>
          <a:lstStyle/>
          <a:p>
            <a:pPr marL="160020" marR="186272" lvl="0" fontAlgn="auto">
              <a:lnSpc>
                <a:spcPct val="90000"/>
              </a:lnSpc>
              <a:spcBef>
                <a:spcPts val="105"/>
              </a:spcBef>
              <a:spcAft>
                <a:spcPts val="600"/>
              </a:spcAft>
              <a:buClr>
                <a:schemeClr val="accent1"/>
              </a:buClr>
              <a:buSzPct val="80000"/>
              <a:tabLst/>
              <a:defRPr sz="1800" b="0" i="0" u="none" strike="noStrike" kern="0" cap="none" spc="0" baseline="0">
                <a:solidFill>
                  <a:srgbClr val="000000"/>
                </a:solidFill>
                <a:uFillTx/>
              </a:defRPr>
            </a:pPr>
            <a:r>
              <a:rPr lang="fr-FR" sz="1900" dirty="0">
                <a:solidFill>
                  <a:schemeClr val="accent1"/>
                </a:solidFill>
              </a:rPr>
              <a:t>Un dossier d'apprentissage accompagne l'élève durant son parcours d’enseignement qualifiant.</a:t>
            </a:r>
          </a:p>
          <a:p>
            <a:pPr marL="342900" marR="5422" lvl="0" indent="-182880" fontAlgn="auto">
              <a:lnSpc>
                <a:spcPct val="90000"/>
              </a:lnSpc>
              <a:spcBef>
                <a:spcPts val="800"/>
              </a:spcBef>
              <a:spcAft>
                <a:spcPts val="600"/>
              </a:spcAft>
              <a:buClr>
                <a:schemeClr val="accent1"/>
              </a:buClr>
              <a:buSzPct val="80000"/>
              <a:buFont typeface="Corbel" pitchFamily="34" charset="0"/>
              <a:buChar char="•"/>
              <a:tabLst/>
              <a:defRPr sz="1800" b="0" i="0" u="none" strike="noStrike" kern="0" cap="none" spc="0" baseline="0">
                <a:solidFill>
                  <a:srgbClr val="000000"/>
                </a:solidFill>
                <a:uFillTx/>
              </a:defRPr>
            </a:pPr>
            <a:r>
              <a:rPr lang="fr-FR" sz="1900" dirty="0">
                <a:solidFill>
                  <a:schemeClr val="accent1"/>
                </a:solidFill>
              </a:rPr>
              <a:t>Il est expliqué et communiqué par l’école à l'élève en début de 4</a:t>
            </a:r>
            <a:r>
              <a:rPr lang="fr-FR" sz="1900" baseline="30000" dirty="0">
                <a:solidFill>
                  <a:schemeClr val="accent1"/>
                </a:solidFill>
              </a:rPr>
              <a:t>e</a:t>
            </a:r>
            <a:r>
              <a:rPr lang="fr-FR" sz="1900" dirty="0">
                <a:solidFill>
                  <a:schemeClr val="accent1"/>
                </a:solidFill>
              </a:rPr>
              <a:t>   </a:t>
            </a:r>
          </a:p>
          <a:p>
            <a:pPr marL="342900" marR="5422" lvl="0" indent="-182880" fontAlgn="auto">
              <a:lnSpc>
                <a:spcPct val="90000"/>
              </a:lnSpc>
              <a:spcBef>
                <a:spcPts val="800"/>
              </a:spcBef>
              <a:spcAft>
                <a:spcPts val="600"/>
              </a:spcAft>
              <a:buClr>
                <a:schemeClr val="accent1"/>
              </a:buClr>
              <a:buSzPct val="80000"/>
              <a:buFont typeface="Corbel" pitchFamily="34" charset="0"/>
              <a:buChar char="•"/>
              <a:tabLst/>
              <a:defRPr sz="1800" b="0" i="0" u="none" strike="noStrike" kern="0" cap="none" spc="0" baseline="0">
                <a:solidFill>
                  <a:srgbClr val="000000"/>
                </a:solidFill>
                <a:uFillTx/>
              </a:defRPr>
            </a:pPr>
            <a:r>
              <a:rPr lang="fr-FR" sz="1900" dirty="0">
                <a:solidFill>
                  <a:schemeClr val="accent1"/>
                </a:solidFill>
              </a:rPr>
              <a:t>Il est alimenté par l’école et l’élève tout au long des 4</a:t>
            </a:r>
            <a:r>
              <a:rPr lang="fr-FR" sz="1900" baseline="30000" dirty="0">
                <a:solidFill>
                  <a:schemeClr val="accent1"/>
                </a:solidFill>
              </a:rPr>
              <a:t>e</a:t>
            </a:r>
            <a:r>
              <a:rPr lang="fr-FR" sz="1900" dirty="0">
                <a:solidFill>
                  <a:schemeClr val="accent1"/>
                </a:solidFill>
              </a:rPr>
              <a:t> , 5</a:t>
            </a:r>
            <a:r>
              <a:rPr lang="fr-FR" sz="1900" baseline="30000" dirty="0">
                <a:solidFill>
                  <a:schemeClr val="accent1"/>
                </a:solidFill>
              </a:rPr>
              <a:t>e</a:t>
            </a:r>
            <a:r>
              <a:rPr lang="fr-FR" sz="1900" dirty="0">
                <a:solidFill>
                  <a:schemeClr val="accent1"/>
                </a:solidFill>
              </a:rPr>
              <a:t>  et 6</a:t>
            </a:r>
            <a:r>
              <a:rPr lang="fr-FR" sz="1900" baseline="30000" dirty="0">
                <a:solidFill>
                  <a:schemeClr val="accent1"/>
                </a:solidFill>
              </a:rPr>
              <a:t>e</a:t>
            </a:r>
            <a:r>
              <a:rPr lang="fr-FR" sz="1900" dirty="0">
                <a:solidFill>
                  <a:schemeClr val="accent1"/>
                </a:solidFill>
              </a:rPr>
              <a:t>  années</a:t>
            </a:r>
          </a:p>
          <a:p>
            <a:pPr marL="160020" marR="5422" lvl="0" fontAlgn="auto">
              <a:lnSpc>
                <a:spcPct val="90000"/>
              </a:lnSpc>
              <a:spcBef>
                <a:spcPts val="800"/>
              </a:spcBef>
              <a:spcAft>
                <a:spcPts val="600"/>
              </a:spcAft>
              <a:buClr>
                <a:schemeClr val="accent1"/>
              </a:buClr>
              <a:buSzPct val="80000"/>
              <a:tabLst/>
              <a:defRPr sz="1800" b="0" i="0" u="none" strike="noStrike" kern="0" cap="none" spc="0" baseline="0">
                <a:solidFill>
                  <a:srgbClr val="000000"/>
                </a:solidFill>
                <a:uFillTx/>
              </a:defRPr>
            </a:pPr>
            <a:r>
              <a:rPr lang="fr-FR" sz="1900" dirty="0">
                <a:solidFill>
                  <a:schemeClr val="accent1"/>
                </a:solidFill>
              </a:rPr>
              <a:t>En cas de changement d’école, l’école d’origine transmet le dossier d’apprentissage de l’élève à l’école dans laquelle il est inscrit</a:t>
            </a:r>
          </a:p>
          <a:p>
            <a:pPr marL="160020" marR="1210427" lvl="0" fontAlgn="auto">
              <a:lnSpc>
                <a:spcPct val="90000"/>
              </a:lnSpc>
              <a:spcBef>
                <a:spcPts val="800"/>
              </a:spcBef>
              <a:spcAft>
                <a:spcPts val="600"/>
              </a:spcAft>
              <a:buClr>
                <a:schemeClr val="accent1"/>
              </a:buClr>
              <a:buSzPct val="80000"/>
              <a:tabLst/>
              <a:defRPr sz="1800" b="0" i="0" u="none" strike="noStrike" kern="0" cap="none" spc="0" baseline="0">
                <a:solidFill>
                  <a:srgbClr val="000000"/>
                </a:solidFill>
                <a:uFillTx/>
              </a:defRPr>
            </a:pPr>
            <a:r>
              <a:rPr lang="fr-FR" sz="1900" dirty="0">
                <a:solidFill>
                  <a:schemeClr val="accent1"/>
                </a:solidFill>
              </a:rPr>
              <a:t>Un canevas sera imposé aux écoles à partir de la rentrée 2024-2025</a:t>
            </a:r>
          </a:p>
          <a:p>
            <a:pPr marL="342900" indent="-182880">
              <a:lnSpc>
                <a:spcPct val="90000"/>
              </a:lnSpc>
              <a:spcAft>
                <a:spcPts val="600"/>
              </a:spcAft>
              <a:buClr>
                <a:schemeClr val="accent1"/>
              </a:buClr>
              <a:buSzPct val="80000"/>
              <a:buFont typeface="Corbel" pitchFamily="34" charset="0"/>
              <a:buChar char="•"/>
            </a:pPr>
            <a:endParaRPr lang="fr-BE" sz="1900" dirty="0">
              <a:solidFill>
                <a:schemeClr val="accent1"/>
              </a:solidFill>
            </a:endParaRPr>
          </a:p>
          <a:p>
            <a:pPr marL="285750" indent="-182880">
              <a:lnSpc>
                <a:spcPct val="90000"/>
              </a:lnSpc>
              <a:spcAft>
                <a:spcPts val="600"/>
              </a:spcAft>
              <a:buClr>
                <a:schemeClr val="accent1"/>
              </a:buClr>
              <a:buSzPct val="80000"/>
              <a:buFont typeface="Corbel" pitchFamily="34" charset="0"/>
              <a:buChar char="•"/>
            </a:pPr>
            <a:endParaRPr lang="en-US" sz="1700" dirty="0"/>
          </a:p>
        </p:txBody>
      </p:sp>
    </p:spTree>
    <p:extLst>
      <p:ext uri="{BB962C8B-B14F-4D97-AF65-F5344CB8AC3E}">
        <p14:creationId xmlns:p14="http://schemas.microsoft.com/office/powerpoint/2010/main" val="17259851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8E8DBDA3-652C-4F87-B53B-7F73AC8F4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42187232-3845-418F-A17C-C138F01D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16294"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re 1"/>
          <p:cNvSpPr>
            <a:spLocks noGrp="1"/>
          </p:cNvSpPr>
          <p:nvPr>
            <p:ph type="title"/>
          </p:nvPr>
        </p:nvSpPr>
        <p:spPr>
          <a:xfrm>
            <a:off x="98676" y="873457"/>
            <a:ext cx="2901082" cy="5222543"/>
          </a:xfrm>
        </p:spPr>
        <p:txBody>
          <a:bodyPr vert="horz" lIns="91440" tIns="45720" rIns="91440" bIns="45720" rtlCol="0" anchor="ctr">
            <a:normAutofit/>
          </a:bodyPr>
          <a:lstStyle/>
          <a:p>
            <a:pPr defTabSz="914400"/>
            <a:r>
              <a:rPr lang="fr-BE" sz="3200" dirty="0">
                <a:solidFill>
                  <a:srgbClr val="FFFFFF"/>
                </a:solidFill>
              </a:rPr>
              <a:t>Contenu</a:t>
            </a:r>
            <a:r>
              <a:rPr lang="en-US" sz="3200" dirty="0">
                <a:solidFill>
                  <a:srgbClr val="FFFFFF"/>
                </a:solidFill>
              </a:rPr>
              <a:t> du dossier </a:t>
            </a:r>
            <a:r>
              <a:rPr lang="fr-BE" sz="3200" dirty="0">
                <a:solidFill>
                  <a:srgbClr val="FFFFFF"/>
                </a:solidFill>
              </a:rPr>
              <a:t>d’apprentissage</a:t>
            </a:r>
          </a:p>
        </p:txBody>
      </p:sp>
      <p:sp>
        <p:nvSpPr>
          <p:cNvPr id="4" name="ZoneTexte 3">
            <a:extLst>
              <a:ext uri="{FF2B5EF4-FFF2-40B4-BE49-F238E27FC236}">
                <a16:creationId xmlns:a16="http://schemas.microsoft.com/office/drawing/2014/main" id="{C1AE596D-FB14-60B1-4656-53DA8C9D83F3}"/>
              </a:ext>
            </a:extLst>
          </p:cNvPr>
          <p:cNvSpPr txBox="1"/>
          <p:nvPr/>
        </p:nvSpPr>
        <p:spPr>
          <a:xfrm>
            <a:off x="3289649" y="1229920"/>
            <a:ext cx="5499116" cy="3673313"/>
          </a:xfrm>
          <a:prstGeom prst="rect">
            <a:avLst/>
          </a:prstGeom>
          <a:noFill/>
        </p:spPr>
        <p:txBody>
          <a:bodyPr wrap="square">
            <a:spAutoFit/>
          </a:bodyPr>
          <a:lstStyle/>
          <a:p>
            <a:pPr marL="269875" marR="0" indent="-239713">
              <a:lnSpc>
                <a:spcPct val="90000"/>
              </a:lnSpc>
              <a:spcBef>
                <a:spcPts val="770"/>
              </a:spcBef>
              <a:spcAft>
                <a:spcPts val="600"/>
              </a:spcAft>
              <a:buClr>
                <a:schemeClr val="accent1"/>
              </a:buClr>
              <a:buSzPct val="80000"/>
              <a:buFont typeface="Arial" panose="020B0604020202020204" pitchFamily="34" charset="0"/>
              <a:buChar char="•"/>
              <a:defRPr sz="1800" b="0" i="0" u="none" strike="noStrike" kern="0" cap="none" spc="0" baseline="0">
                <a:solidFill>
                  <a:srgbClr val="000000"/>
                </a:solidFill>
                <a:uFillTx/>
              </a:defRPr>
            </a:pPr>
            <a:r>
              <a:rPr lang="fr-FR" sz="1900" kern="0" dirty="0">
                <a:solidFill>
                  <a:schemeClr val="accent1"/>
                </a:solidFill>
              </a:rPr>
              <a:t>Objectifs de la formation commune et de la formation qualifiante;</a:t>
            </a:r>
          </a:p>
          <a:p>
            <a:pPr marL="269875" marR="10158" indent="-241300">
              <a:lnSpc>
                <a:spcPct val="90000"/>
              </a:lnSpc>
              <a:spcBef>
                <a:spcPts val="0"/>
              </a:spcBef>
              <a:spcAft>
                <a:spcPts val="600"/>
              </a:spcAft>
              <a:buClr>
                <a:schemeClr val="accent1"/>
              </a:buClr>
              <a:buSzPct val="80000"/>
              <a:buFont typeface="Arial" panose="020B0604020202020204" pitchFamily="34" charset="0"/>
              <a:buChar char="•"/>
              <a:defRPr sz="1800" b="0" i="0" u="none" strike="noStrike" kern="0" cap="none" spc="0" baseline="0">
                <a:solidFill>
                  <a:srgbClr val="000000"/>
                </a:solidFill>
                <a:uFillTx/>
              </a:defRPr>
            </a:pPr>
            <a:r>
              <a:rPr lang="fr-FR" sz="1900" kern="0" dirty="0">
                <a:solidFill>
                  <a:schemeClr val="accent1"/>
                </a:solidFill>
              </a:rPr>
              <a:t>Unités de qualification et modalités et la périodicité des  épreuves de qualification;</a:t>
            </a:r>
          </a:p>
          <a:p>
            <a:pPr marL="269875" marR="5422" indent="-269875">
              <a:lnSpc>
                <a:spcPct val="90000"/>
              </a:lnSpc>
              <a:spcBef>
                <a:spcPts val="0"/>
              </a:spcBef>
              <a:spcAft>
                <a:spcPts val="600"/>
              </a:spcAft>
              <a:buClr>
                <a:schemeClr val="accent1"/>
              </a:buClr>
              <a:buSzPct val="80000"/>
              <a:buFont typeface="Arial" panose="020B0604020202020204" pitchFamily="34" charset="0"/>
              <a:buChar char="•"/>
              <a:defRPr sz="1800" b="0" i="0" u="none" strike="noStrike" kern="0" cap="none" spc="0" baseline="0">
                <a:solidFill>
                  <a:srgbClr val="000000"/>
                </a:solidFill>
                <a:uFillTx/>
              </a:defRPr>
            </a:pPr>
            <a:r>
              <a:rPr lang="fr-FR" sz="1900" kern="0" dirty="0">
                <a:solidFill>
                  <a:schemeClr val="accent1"/>
                </a:solidFill>
              </a:rPr>
              <a:t>Au terme de chaque année scolaire, rapport de compétences est établi par le Conseil de classe. </a:t>
            </a:r>
          </a:p>
          <a:p>
            <a:pPr marL="269875" marR="0" indent="-269875">
              <a:lnSpc>
                <a:spcPct val="90000"/>
              </a:lnSpc>
              <a:spcBef>
                <a:spcPts val="0"/>
              </a:spcBef>
              <a:spcAft>
                <a:spcPts val="600"/>
              </a:spcAft>
              <a:buClr>
                <a:schemeClr val="accent1"/>
              </a:buClr>
              <a:buSzPct val="80000"/>
              <a:buFont typeface="Arial" panose="020B0604020202020204" pitchFamily="34" charset="0"/>
              <a:buChar char="•"/>
              <a:defRPr sz="1800" b="0" i="0" u="none" strike="noStrike" kern="0" cap="none" spc="0" baseline="0">
                <a:solidFill>
                  <a:srgbClr val="000000"/>
                </a:solidFill>
                <a:uFillTx/>
              </a:defRPr>
            </a:pPr>
            <a:r>
              <a:rPr lang="fr-FR" sz="1900" kern="0" dirty="0">
                <a:solidFill>
                  <a:schemeClr val="accent1"/>
                </a:solidFill>
              </a:rPr>
              <a:t>Le cas échéant, programme spécifique de soutien aux apprentissages (PSSA).</a:t>
            </a:r>
          </a:p>
          <a:p>
            <a:pPr marL="13551" marR="9482" indent="0">
              <a:lnSpc>
                <a:spcPct val="90000"/>
              </a:lnSpc>
              <a:spcBef>
                <a:spcPts val="855"/>
              </a:spcBef>
              <a:spcAft>
                <a:spcPts val="600"/>
              </a:spcAft>
              <a:buClr>
                <a:schemeClr val="accent1"/>
              </a:buClr>
              <a:buSzPct val="80000"/>
              <a:buNone/>
              <a:defRPr sz="1800" b="0" i="0" u="none" strike="noStrike" kern="0" cap="none" spc="0" baseline="0">
                <a:solidFill>
                  <a:srgbClr val="000000"/>
                </a:solidFill>
                <a:uFillTx/>
              </a:defRPr>
            </a:pPr>
            <a:r>
              <a:rPr lang="fr-FR" sz="1900" kern="0" dirty="0">
                <a:solidFill>
                  <a:schemeClr val="accent1"/>
                </a:solidFill>
              </a:rPr>
              <a:t>Au début de la 7e année, l’école communique un nouveau dossier d’apprentissage à l’élève qui poursuit sa scolarité en vue d’obtenir un CQ supplémentaire.</a:t>
            </a:r>
          </a:p>
        </p:txBody>
      </p:sp>
    </p:spTree>
    <p:extLst>
      <p:ext uri="{BB962C8B-B14F-4D97-AF65-F5344CB8AC3E}">
        <p14:creationId xmlns:p14="http://schemas.microsoft.com/office/powerpoint/2010/main" val="10677818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2964" y="615142"/>
            <a:ext cx="8183880" cy="638770"/>
          </a:xfrm>
        </p:spPr>
        <p:txBody>
          <a:bodyPr>
            <a:normAutofit/>
          </a:bodyPr>
          <a:lstStyle/>
          <a:p>
            <a:r>
              <a:rPr lang="fr-BE" sz="3800" dirty="0"/>
              <a:t>CQ et CESS (ou CE6P)</a:t>
            </a:r>
          </a:p>
        </p:txBody>
      </p:sp>
      <p:graphicFrame>
        <p:nvGraphicFramePr>
          <p:cNvPr id="4" name="Diagramme 3"/>
          <p:cNvGraphicFramePr/>
          <p:nvPr>
            <p:extLst>
              <p:ext uri="{D42A27DB-BD31-4B8C-83A1-F6EECF244321}">
                <p14:modId xmlns:p14="http://schemas.microsoft.com/office/powerpoint/2010/main" val="3603641562"/>
              </p:ext>
            </p:extLst>
          </p:nvPr>
        </p:nvGraphicFramePr>
        <p:xfrm>
          <a:off x="1113905" y="1454727"/>
          <a:ext cx="4530437" cy="40732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ag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87934" y="3636815"/>
            <a:ext cx="2156177" cy="2156177"/>
          </a:xfrm>
          <a:prstGeom prst="rect">
            <a:avLst/>
          </a:prstGeom>
        </p:spPr>
      </p:pic>
    </p:spTree>
    <p:extLst>
      <p:ext uri="{BB962C8B-B14F-4D97-AF65-F5344CB8AC3E}">
        <p14:creationId xmlns:p14="http://schemas.microsoft.com/office/powerpoint/2010/main" val="31999561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e 7"/>
          <p:cNvGraphicFramePr/>
          <p:nvPr>
            <p:extLst>
              <p:ext uri="{D42A27DB-BD31-4B8C-83A1-F6EECF244321}">
                <p14:modId xmlns:p14="http://schemas.microsoft.com/office/powerpoint/2010/main" val="3380659794"/>
              </p:ext>
            </p:extLst>
          </p:nvPr>
        </p:nvGraphicFramePr>
        <p:xfrm>
          <a:off x="4771505" y="1238597"/>
          <a:ext cx="4372495" cy="40732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me 8"/>
          <p:cNvGraphicFramePr/>
          <p:nvPr>
            <p:extLst>
              <p:ext uri="{D42A27DB-BD31-4B8C-83A1-F6EECF244321}">
                <p14:modId xmlns:p14="http://schemas.microsoft.com/office/powerpoint/2010/main" val="1919083972"/>
              </p:ext>
            </p:extLst>
          </p:nvPr>
        </p:nvGraphicFramePr>
        <p:xfrm>
          <a:off x="243839" y="1238597"/>
          <a:ext cx="4372495" cy="40732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ZoneTexte 3"/>
          <p:cNvSpPr txBox="1"/>
          <p:nvPr/>
        </p:nvSpPr>
        <p:spPr>
          <a:xfrm>
            <a:off x="704985" y="480354"/>
            <a:ext cx="260348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BE" dirty="0">
                <a:ln w="0"/>
                <a:solidFill>
                  <a:schemeClr val="accent1"/>
                </a:solidFill>
                <a:effectLst>
                  <a:outerShdw blurRad="38100" dist="25400" dir="5400000" algn="ctr" rotWithShape="0">
                    <a:srgbClr val="6E747A">
                      <a:alpha val="43000"/>
                    </a:srgbClr>
                  </a:outerShdw>
                </a:effectLst>
              </a:rPr>
              <a:t>Situation</a:t>
            </a:r>
            <a:r>
              <a:rPr lang="fr-BE"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fr-BE" dirty="0">
                <a:ln w="0"/>
                <a:solidFill>
                  <a:schemeClr val="accent1"/>
                </a:solidFill>
                <a:effectLst>
                  <a:outerShdw blurRad="38100" dist="25400" dir="5400000" algn="ctr" rotWithShape="0">
                    <a:srgbClr val="6E747A">
                      <a:alpha val="43000"/>
                    </a:srgbClr>
                  </a:outerShdw>
                </a:effectLst>
              </a:rPr>
              <a:t>fréquente</a:t>
            </a:r>
            <a:endParaRPr lang="fr-BE"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0" name="ZoneTexte 9"/>
          <p:cNvSpPr txBox="1"/>
          <p:nvPr/>
        </p:nvSpPr>
        <p:spPr>
          <a:xfrm>
            <a:off x="4725076" y="480354"/>
            <a:ext cx="2567459"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BE" dirty="0">
                <a:ln w="0"/>
                <a:solidFill>
                  <a:schemeClr val="accent1"/>
                </a:solidFill>
                <a:effectLst>
                  <a:outerShdw blurRad="38100" dist="25400" dir="5400000" algn="ctr" rotWithShape="0">
                    <a:srgbClr val="6E747A">
                      <a:alpha val="43000"/>
                    </a:srgbClr>
                  </a:outerShdw>
                </a:effectLst>
              </a:rPr>
              <a:t>Situation rare</a:t>
            </a:r>
          </a:p>
        </p:txBody>
      </p:sp>
      <p:sp>
        <p:nvSpPr>
          <p:cNvPr id="2" name="ZoneTexte 1">
            <a:extLst>
              <a:ext uri="{FF2B5EF4-FFF2-40B4-BE49-F238E27FC236}">
                <a16:creationId xmlns:a16="http://schemas.microsoft.com/office/drawing/2014/main" id="{66C6CBE4-31FF-464E-84F4-0F697D9E8907}"/>
              </a:ext>
            </a:extLst>
          </p:cNvPr>
          <p:cNvSpPr txBox="1"/>
          <p:nvPr/>
        </p:nvSpPr>
        <p:spPr>
          <a:xfrm>
            <a:off x="4616333" y="5799909"/>
            <a:ext cx="4388329" cy="338554"/>
          </a:xfrm>
          <a:prstGeom prst="rect">
            <a:avLst/>
          </a:prstGeom>
          <a:noFill/>
        </p:spPr>
        <p:txBody>
          <a:bodyPr wrap="square" rtlCol="0">
            <a:spAutoFit/>
          </a:bodyPr>
          <a:lstStyle/>
          <a:p>
            <a:r>
              <a:rPr lang="fr-BE" sz="1600" dirty="0">
                <a:solidFill>
                  <a:schemeClr val="accent1"/>
                </a:solidFill>
              </a:rPr>
              <a:t>I</a:t>
            </a:r>
            <a:r>
              <a:rPr lang="fr-FR" sz="1600" dirty="0">
                <a:solidFill>
                  <a:schemeClr val="accent1"/>
                </a:solidFill>
              </a:rPr>
              <a:t>l doit représenter ses épreuves s’il double</a:t>
            </a:r>
            <a:r>
              <a:rPr lang="fr-FR" sz="1600" dirty="0">
                <a:solidFill>
                  <a:srgbClr val="FFFF00"/>
                </a:solidFill>
              </a:rPr>
              <a:t>.</a:t>
            </a:r>
          </a:p>
        </p:txBody>
      </p:sp>
    </p:spTree>
    <p:extLst>
      <p:ext uri="{BB962C8B-B14F-4D97-AF65-F5344CB8AC3E}">
        <p14:creationId xmlns:p14="http://schemas.microsoft.com/office/powerpoint/2010/main" val="14911724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8021" y="646315"/>
            <a:ext cx="3549535" cy="1143000"/>
          </a:xfrm>
        </p:spPr>
        <p:txBody>
          <a:bodyPr/>
          <a:lstStyle/>
          <a:p>
            <a:pPr algn="l"/>
            <a:r>
              <a:rPr lang="fr-BE" dirty="0"/>
              <a:t>Contexte</a:t>
            </a:r>
          </a:p>
        </p:txBody>
      </p:sp>
      <p:sp>
        <p:nvSpPr>
          <p:cNvPr id="6" name="ZoneTexte 5"/>
          <p:cNvSpPr txBox="1"/>
          <p:nvPr/>
        </p:nvSpPr>
        <p:spPr>
          <a:xfrm>
            <a:off x="679837" y="2011680"/>
            <a:ext cx="7799145" cy="3231654"/>
          </a:xfrm>
          <a:prstGeom prst="rect">
            <a:avLst/>
          </a:prstGeom>
          <a:noFill/>
        </p:spPr>
        <p:txBody>
          <a:bodyPr wrap="square" rtlCol="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dirty="0">
                <a:solidFill>
                  <a:schemeClr val="accent1"/>
                </a:solidFill>
              </a:rPr>
              <a:t>Un élève sur deux dans le secondaire (2e et 3e degrés) est dans l’enseignement qualifiant ; cela représente un enjeu énorme pour notre système éducatif</a:t>
            </a:r>
          </a:p>
          <a:p>
            <a:pPr marL="342900" indent="-342900">
              <a:buClr>
                <a:srgbClr val="21784E"/>
              </a:buClr>
              <a:buFont typeface="Wingdings" panose="05000000000000000000" pitchFamily="2" charset="2"/>
              <a:buChar char="v"/>
            </a:pPr>
            <a:endParaRPr lang="fr-BE" sz="2400" dirty="0">
              <a:solidFill>
                <a:schemeClr val="accent1"/>
              </a:solidFill>
            </a:endParaRPr>
          </a:p>
          <a:p>
            <a:pPr marL="1255713">
              <a:buClr>
                <a:srgbClr val="21784E"/>
              </a:buClr>
            </a:pPr>
            <a:r>
              <a:rPr lang="fr-BE" sz="2400" dirty="0">
                <a:solidFill>
                  <a:schemeClr val="accent1"/>
                </a:solidFill>
              </a:rPr>
              <a:t>Souhait de conférer une valeur accrue à la certification du parcours professionnalisant</a:t>
            </a:r>
          </a:p>
          <a:p>
            <a:pPr marL="342900" indent="-342900">
              <a:buClr>
                <a:srgbClr val="21784E"/>
              </a:buClr>
              <a:buFont typeface="Wingdings" panose="05000000000000000000" pitchFamily="2" charset="2"/>
              <a:buChar char="v"/>
            </a:pPr>
            <a:endParaRPr lang="fr-BE" sz="2400" dirty="0">
              <a:solidFill>
                <a:srgbClr val="34473D"/>
              </a:solidFill>
            </a:endParaRPr>
          </a:p>
          <a:p>
            <a:pPr marL="285750" indent="-285750">
              <a:buFont typeface="Wingdings" panose="05000000000000000000" pitchFamily="2" charset="2"/>
              <a:buChar char="v"/>
            </a:pPr>
            <a:endParaRPr lang="fr-BE" dirty="0"/>
          </a:p>
          <a:p>
            <a:pPr marL="285750" indent="-285750">
              <a:buFont typeface="Wingdings" panose="05000000000000000000" pitchFamily="2" charset="2"/>
              <a:buChar char="v"/>
            </a:pPr>
            <a:endParaRPr lang="fr-BE" dirty="0"/>
          </a:p>
        </p:txBody>
      </p:sp>
      <p:sp>
        <p:nvSpPr>
          <p:cNvPr id="8" name="Flèche droite rayée 7"/>
          <p:cNvSpPr/>
          <p:nvPr/>
        </p:nvSpPr>
        <p:spPr>
          <a:xfrm>
            <a:off x="1088967" y="3599410"/>
            <a:ext cx="714895" cy="318377"/>
          </a:xfrm>
          <a:prstGeom prst="striped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7992074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7578A52D-2496-4956-A9A4-EA5C38B2F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99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9809C8E2-EF9B-4E0B-A17E-836DE0508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299" y="321733"/>
            <a:ext cx="8661399" cy="1886373"/>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857250" y="609600"/>
            <a:ext cx="7406640" cy="1356360"/>
          </a:xfrm>
        </p:spPr>
        <p:txBody>
          <a:bodyPr vert="horz" lIns="91440" tIns="45720" rIns="91440" bIns="45720" rtlCol="0" anchor="ctr">
            <a:normAutofit/>
          </a:bodyPr>
          <a:lstStyle/>
          <a:p>
            <a:pPr defTabSz="914400"/>
            <a:r>
              <a:rPr lang="en-US" sz="4400">
                <a:solidFill>
                  <a:srgbClr val="FFFFFF"/>
                </a:solidFill>
              </a:rPr>
              <a:t>CQ et CESS</a:t>
            </a:r>
          </a:p>
        </p:txBody>
      </p:sp>
      <p:sp useBgFill="1">
        <p:nvSpPr>
          <p:cNvPr id="15" name="Rectangle 14">
            <a:extLst>
              <a:ext uri="{FF2B5EF4-FFF2-40B4-BE49-F238E27FC236}">
                <a16:creationId xmlns:a16="http://schemas.microsoft.com/office/drawing/2014/main" id="{61EB557E-621E-4254-B750-85274C5F4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29841"/>
            <a:ext cx="9144000" cy="43281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oneTexte 3"/>
          <p:cNvSpPr txBox="1"/>
          <p:nvPr/>
        </p:nvSpPr>
        <p:spPr>
          <a:xfrm>
            <a:off x="857250" y="2852530"/>
            <a:ext cx="7404653" cy="3243469"/>
          </a:xfrm>
          <a:prstGeom prst="rect">
            <a:avLst/>
          </a:prstGeom>
        </p:spPr>
        <p:txBody>
          <a:bodyPr vert="horz" lIns="91440" tIns="45720" rIns="91440" bIns="45720" rtlCol="0">
            <a:normAutofit fontScale="92500" lnSpcReduction="10000"/>
          </a:bodyPr>
          <a:lstStyle/>
          <a:p>
            <a:pPr>
              <a:lnSpc>
                <a:spcPct val="150000"/>
              </a:lnSpc>
              <a:spcAft>
                <a:spcPts val="600"/>
              </a:spcAft>
              <a:buClr>
                <a:schemeClr val="accent1"/>
              </a:buClr>
              <a:buSzPct val="80000"/>
            </a:pPr>
            <a:r>
              <a:rPr lang="fr-BE" dirty="0">
                <a:solidFill>
                  <a:schemeClr val="accent1"/>
                </a:solidFill>
              </a:rPr>
              <a:t>« </a:t>
            </a:r>
            <a:r>
              <a:rPr lang="fr-BE" i="1" dirty="0">
                <a:solidFill>
                  <a:schemeClr val="accent1"/>
                </a:solidFill>
              </a:rPr>
              <a:t>Si les épreuves de qualification ne portent que sur une partie de certains cours, la certification des savoirs et compétences qui n’auraient pas été évalués dans le schéma de passation peut s’effectuer par le biais d’une éventuelle épreuve disciplinaire complémentaire pour rencontrer le niveau des études fixé par les programmes. Le cas échéant, cette épreuve n’interviendra pas pour l’obtention du CQ, mais pourra être prise en considération pour l’octroi du CESS </a:t>
            </a:r>
            <a:r>
              <a:rPr lang="fr-BE" dirty="0">
                <a:solidFill>
                  <a:schemeClr val="accent1"/>
                </a:solidFill>
              </a:rPr>
              <a:t>»</a:t>
            </a:r>
          </a:p>
          <a:p>
            <a:pPr>
              <a:lnSpc>
                <a:spcPct val="90000"/>
              </a:lnSpc>
              <a:spcAft>
                <a:spcPts val="600"/>
              </a:spcAft>
              <a:buClr>
                <a:schemeClr val="accent1"/>
              </a:buClr>
              <a:buSzPct val="80000"/>
            </a:pPr>
            <a:endParaRPr lang="fr-BE" dirty="0">
              <a:solidFill>
                <a:schemeClr val="accent1"/>
              </a:solidFill>
            </a:endParaRPr>
          </a:p>
          <a:p>
            <a:pPr>
              <a:lnSpc>
                <a:spcPct val="90000"/>
              </a:lnSpc>
              <a:spcAft>
                <a:spcPts val="600"/>
              </a:spcAft>
              <a:buClr>
                <a:schemeClr val="accent1"/>
              </a:buClr>
              <a:buSzPct val="80000"/>
            </a:pPr>
            <a:endParaRPr lang="fr-BE" dirty="0">
              <a:solidFill>
                <a:schemeClr val="accent1"/>
              </a:solidFill>
            </a:endParaRPr>
          </a:p>
          <a:p>
            <a:pPr>
              <a:lnSpc>
                <a:spcPct val="90000"/>
              </a:lnSpc>
              <a:spcAft>
                <a:spcPts val="600"/>
              </a:spcAft>
              <a:buClr>
                <a:schemeClr val="accent1"/>
              </a:buClr>
              <a:buSzPct val="80000"/>
            </a:pPr>
            <a:r>
              <a:rPr lang="fr-BE" dirty="0">
                <a:solidFill>
                  <a:schemeClr val="accent1"/>
                </a:solidFill>
              </a:rPr>
              <a:t>Note Certificat de qualification │ Février 2013</a:t>
            </a:r>
          </a:p>
        </p:txBody>
      </p:sp>
    </p:spTree>
    <p:extLst>
      <p:ext uri="{BB962C8B-B14F-4D97-AF65-F5344CB8AC3E}">
        <p14:creationId xmlns:p14="http://schemas.microsoft.com/office/powerpoint/2010/main" val="68952956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586" y="1016999"/>
            <a:ext cx="8183880" cy="1051560"/>
          </a:xfrm>
        </p:spPr>
        <p:txBody>
          <a:bodyPr>
            <a:noAutofit/>
          </a:bodyPr>
          <a:lstStyle/>
          <a:p>
            <a:r>
              <a:rPr lang="fr-BE" sz="3800" dirty="0"/>
              <a:t>Marche à suivre pour réaliser le schéma de passation</a:t>
            </a:r>
          </a:p>
        </p:txBody>
      </p:sp>
      <p:pic>
        <p:nvPicPr>
          <p:cNvPr id="12290" name="Picture 2" descr="https://pascalelafraise.files.wordpress.com/2012/11/bonhomme-sur-montagne-livres-x258-red90.jpg?w=4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6392" y="2289136"/>
            <a:ext cx="2805338" cy="3028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7124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883040" y="1477144"/>
            <a:ext cx="7799145" cy="3533147"/>
          </a:xfrm>
          <a:prstGeom prst="rect">
            <a:avLst/>
          </a:prstGeom>
          <a:noFill/>
        </p:spPr>
        <p:txBody>
          <a:bodyPr wrap="square" rtlCol="0">
            <a:spAutoFit/>
          </a:bodyPr>
          <a:lstStyle/>
          <a:p>
            <a:pPr marL="342900" indent="-342900">
              <a:lnSpc>
                <a:spcPts val="3000"/>
              </a:lnSpc>
              <a:buClr>
                <a:schemeClr val="accent1"/>
              </a:buClr>
              <a:buFont typeface="Arial" panose="020B0604020202020204" pitchFamily="34" charset="0"/>
              <a:buChar char="•"/>
            </a:pPr>
            <a:r>
              <a:rPr lang="fr-BE" sz="2200" dirty="0">
                <a:solidFill>
                  <a:schemeClr val="accent1"/>
                </a:solidFill>
              </a:rPr>
              <a:t>Imaginer, pour chaque EAC, une SIPS</a:t>
            </a:r>
          </a:p>
          <a:p>
            <a:pPr marL="342900" indent="-342900">
              <a:lnSpc>
                <a:spcPts val="3000"/>
              </a:lnSpc>
              <a:buClr>
                <a:schemeClr val="accent1"/>
              </a:buClr>
              <a:buFont typeface="Arial" panose="020B0604020202020204" pitchFamily="34" charset="0"/>
              <a:buChar char="•"/>
            </a:pPr>
            <a:r>
              <a:rPr lang="fr-BE" sz="2200" dirty="0">
                <a:solidFill>
                  <a:schemeClr val="accent1"/>
                </a:solidFill>
              </a:rPr>
              <a:t>S’assurer que les SIPS couvrent bien toutes les compétences terminales du profil de formation</a:t>
            </a:r>
          </a:p>
          <a:p>
            <a:pPr marL="342900" indent="-342900">
              <a:lnSpc>
                <a:spcPts val="3000"/>
              </a:lnSpc>
              <a:buClr>
                <a:schemeClr val="accent1"/>
              </a:buClr>
              <a:buFont typeface="Arial" panose="020B0604020202020204" pitchFamily="34" charset="0"/>
              <a:buChar char="•"/>
            </a:pPr>
            <a:r>
              <a:rPr lang="fr-BE" sz="2200" dirty="0">
                <a:solidFill>
                  <a:schemeClr val="accent1"/>
                </a:solidFill>
              </a:rPr>
              <a:t>Fixer les échéances liées à chaque épreuve</a:t>
            </a:r>
          </a:p>
          <a:p>
            <a:pPr marL="342900" indent="-342900">
              <a:lnSpc>
                <a:spcPts val="3000"/>
              </a:lnSpc>
              <a:buClr>
                <a:schemeClr val="accent1"/>
              </a:buClr>
              <a:buFont typeface="Arial" panose="020B0604020202020204" pitchFamily="34" charset="0"/>
              <a:buChar char="•"/>
            </a:pPr>
            <a:r>
              <a:rPr lang="fr-BE" sz="2200" dirty="0">
                <a:solidFill>
                  <a:schemeClr val="accent1"/>
                </a:solidFill>
              </a:rPr>
              <a:t>Rédiger dans les détails chaque épreuve</a:t>
            </a:r>
          </a:p>
          <a:p>
            <a:pPr marL="342900" indent="-342900">
              <a:lnSpc>
                <a:spcPts val="3000"/>
              </a:lnSpc>
              <a:buClr>
                <a:schemeClr val="accent1"/>
              </a:buClr>
              <a:buFont typeface="Arial" panose="020B0604020202020204" pitchFamily="34" charset="0"/>
              <a:buChar char="•"/>
            </a:pPr>
            <a:r>
              <a:rPr lang="fr-BE" sz="2200" dirty="0">
                <a:solidFill>
                  <a:schemeClr val="accent1"/>
                </a:solidFill>
              </a:rPr>
              <a:t>Rédiger dans les détails l’évaluation </a:t>
            </a:r>
            <a:r>
              <a:rPr lang="fr-BE" sz="2200" dirty="0" err="1">
                <a:solidFill>
                  <a:schemeClr val="accent1"/>
                </a:solidFill>
              </a:rPr>
              <a:t>critériée</a:t>
            </a:r>
            <a:r>
              <a:rPr lang="fr-BE" sz="2200" dirty="0">
                <a:solidFill>
                  <a:schemeClr val="accent1"/>
                </a:solidFill>
              </a:rPr>
              <a:t> de chaque épreuve</a:t>
            </a:r>
          </a:p>
          <a:p>
            <a:pPr marL="342900" indent="-342900">
              <a:lnSpc>
                <a:spcPts val="3000"/>
              </a:lnSpc>
              <a:buClr>
                <a:schemeClr val="accent1"/>
              </a:buClr>
              <a:buFont typeface="Arial" panose="020B0604020202020204" pitchFamily="34" charset="0"/>
              <a:buChar char="•"/>
            </a:pPr>
            <a:r>
              <a:rPr lang="fr-BE" sz="2200" dirty="0">
                <a:solidFill>
                  <a:schemeClr val="accent1"/>
                </a:solidFill>
              </a:rPr>
              <a:t>Organiser les apprentissages en fonction de chaque épreuve et des échéances fixées</a:t>
            </a:r>
          </a:p>
        </p:txBody>
      </p:sp>
    </p:spTree>
    <p:extLst>
      <p:ext uri="{BB962C8B-B14F-4D97-AF65-F5344CB8AC3E}">
        <p14:creationId xmlns:p14="http://schemas.microsoft.com/office/powerpoint/2010/main" val="2456324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B71362F-6305-42A2-8633-285CE3813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611F50C1-F708-485D-B1A9-65873AB21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BAF7F52A-561E-4CE4-A251-1565CF80F2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995" y="3733800"/>
            <a:ext cx="61722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B67E998-E312-45A7-A84D-81D9342085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995" y="5462458"/>
            <a:ext cx="61722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832485" y="4208424"/>
            <a:ext cx="7475220" cy="1325880"/>
          </a:xfrm>
        </p:spPr>
        <p:txBody>
          <a:bodyPr vert="horz" lIns="91440" tIns="45720" rIns="91440" bIns="45720" rtlCol="0" anchor="b">
            <a:normAutofit/>
          </a:bodyPr>
          <a:lstStyle/>
          <a:p>
            <a:pPr algn="ctr" defTabSz="914400">
              <a:lnSpc>
                <a:spcPct val="85000"/>
              </a:lnSpc>
            </a:pPr>
            <a:r>
              <a:rPr lang="en-US" sz="3600" b="1" cap="all">
                <a:solidFill>
                  <a:srgbClr val="FFFFFF"/>
                </a:solidFill>
              </a:rPr>
              <a:t>Et surtout…</a:t>
            </a:r>
            <a:br>
              <a:rPr lang="en-US" sz="3600" b="1" cap="all">
                <a:solidFill>
                  <a:srgbClr val="FFFFFF"/>
                </a:solidFill>
              </a:rPr>
            </a:br>
            <a:r>
              <a:rPr lang="en-US" sz="3600" b="1" cap="all">
                <a:solidFill>
                  <a:srgbClr val="FFFFFF"/>
                </a:solidFill>
              </a:rPr>
              <a:t>		     Travailler en équipe</a:t>
            </a:r>
          </a:p>
        </p:txBody>
      </p:sp>
      <p:sp>
        <p:nvSpPr>
          <p:cNvPr id="18" name="Rectangle 17">
            <a:extLst>
              <a:ext uri="{FF2B5EF4-FFF2-40B4-BE49-F238E27FC236}">
                <a16:creationId xmlns:a16="http://schemas.microsoft.com/office/drawing/2014/main" id="{43A3BFD8-1DCA-4E53-9E5F-9292C9BE37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1"/>
            <a:ext cx="8791575" cy="3964584"/>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829" y="935512"/>
            <a:ext cx="3914521" cy="2613236"/>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7308" y="702392"/>
            <a:ext cx="3039863" cy="3047482"/>
          </a:xfrm>
          <a:prstGeom prst="rect">
            <a:avLst/>
          </a:prstGeom>
        </p:spPr>
      </p:pic>
      <p:sp>
        <p:nvSpPr>
          <p:cNvPr id="5" name="Flèche droite rayée 4"/>
          <p:cNvSpPr/>
          <p:nvPr/>
        </p:nvSpPr>
        <p:spPr>
          <a:xfrm>
            <a:off x="4651881" y="2161390"/>
            <a:ext cx="714895" cy="318377"/>
          </a:xfrm>
          <a:prstGeom prst="striped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3668224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9837" y="634614"/>
            <a:ext cx="8183880" cy="1051560"/>
          </a:xfrm>
        </p:spPr>
        <p:txBody>
          <a:bodyPr>
            <a:normAutofit/>
          </a:bodyPr>
          <a:lstStyle/>
          <a:p>
            <a:r>
              <a:rPr lang="fr-BE" sz="3800" dirty="0"/>
              <a:t>Conséquences</a:t>
            </a:r>
          </a:p>
        </p:txBody>
      </p:sp>
      <p:sp>
        <p:nvSpPr>
          <p:cNvPr id="5" name="ZoneTexte 4"/>
          <p:cNvSpPr txBox="1"/>
          <p:nvPr/>
        </p:nvSpPr>
        <p:spPr>
          <a:xfrm>
            <a:off x="777783" y="2011681"/>
            <a:ext cx="7799145" cy="2831544"/>
          </a:xfrm>
          <a:prstGeom prst="rect">
            <a:avLst/>
          </a:prstGeom>
          <a:noFill/>
        </p:spPr>
        <p:txBody>
          <a:bodyPr wrap="square" rtlCol="0">
            <a:spAutoFit/>
          </a:bodyPr>
          <a:lstStyle/>
          <a:p>
            <a:pPr marL="342900" indent="-342900">
              <a:buClr>
                <a:schemeClr val="bg1"/>
              </a:buClr>
              <a:buFont typeface="Wingdings" panose="05000000000000000000" pitchFamily="2" charset="2"/>
              <a:buChar char="v"/>
            </a:pPr>
            <a:r>
              <a:rPr lang="fr-BE" sz="2400" dirty="0">
                <a:solidFill>
                  <a:schemeClr val="accent1"/>
                </a:solidFill>
              </a:rPr>
              <a:t>L’épreuve de qualification fait place aux «épreuves de qualification» sur un parcours de 3 ans.</a:t>
            </a:r>
          </a:p>
          <a:p>
            <a:pPr marL="342900" indent="-342900">
              <a:buClr>
                <a:schemeClr val="bg1"/>
              </a:buClr>
              <a:buFont typeface="Wingdings" panose="05000000000000000000" pitchFamily="2" charset="2"/>
              <a:buChar char="v"/>
            </a:pPr>
            <a:r>
              <a:rPr lang="fr-BE" sz="2400" dirty="0">
                <a:solidFill>
                  <a:schemeClr val="accent1"/>
                </a:solidFill>
              </a:rPr>
              <a:t>Elles sont obligatoires pour tous</a:t>
            </a:r>
          </a:p>
          <a:p>
            <a:pPr marL="342900" indent="-342900">
              <a:buClr>
                <a:schemeClr val="bg1"/>
              </a:buClr>
              <a:buFont typeface="Wingdings" panose="05000000000000000000" pitchFamily="2" charset="2"/>
              <a:buChar char="v"/>
            </a:pPr>
            <a:endParaRPr lang="fr-BE" sz="2400" dirty="0">
              <a:solidFill>
                <a:schemeClr val="accent1"/>
              </a:solidFill>
            </a:endParaRPr>
          </a:p>
          <a:p>
            <a:pPr lvl="1">
              <a:buClr>
                <a:srgbClr val="21784E"/>
              </a:buClr>
            </a:pPr>
            <a:r>
              <a:rPr lang="fr-BE" sz="2400" dirty="0">
                <a:solidFill>
                  <a:schemeClr val="accent1"/>
                </a:solidFill>
              </a:rPr>
              <a:t>	Mise en place des schémas de passation</a:t>
            </a:r>
          </a:p>
          <a:p>
            <a:pPr marL="463550">
              <a:buClr>
                <a:srgbClr val="21784E"/>
              </a:buClr>
            </a:pPr>
            <a:endParaRPr lang="fr-BE" sz="2200" dirty="0">
              <a:solidFill>
                <a:srgbClr val="34473D"/>
              </a:solidFill>
            </a:endParaRPr>
          </a:p>
          <a:p>
            <a:pPr marL="285750" indent="-285750">
              <a:buFont typeface="Wingdings" panose="05000000000000000000" pitchFamily="2" charset="2"/>
              <a:buChar char="v"/>
            </a:pPr>
            <a:endParaRPr lang="fr-BE" dirty="0"/>
          </a:p>
          <a:p>
            <a:pPr marL="285750" indent="-285750">
              <a:buFont typeface="Wingdings" panose="05000000000000000000" pitchFamily="2" charset="2"/>
              <a:buChar char="v"/>
            </a:pPr>
            <a:endParaRPr lang="fr-BE" dirty="0"/>
          </a:p>
        </p:txBody>
      </p:sp>
      <p:sp>
        <p:nvSpPr>
          <p:cNvPr id="6" name="Flèche droite rayée 5"/>
          <p:cNvSpPr/>
          <p:nvPr/>
        </p:nvSpPr>
        <p:spPr>
          <a:xfrm>
            <a:off x="897775" y="3580647"/>
            <a:ext cx="714895" cy="318377"/>
          </a:xfrm>
          <a:prstGeom prst="stripedRightArrow">
            <a:avLst/>
          </a:prstGeom>
          <a:solidFill>
            <a:schemeClr val="accent1"/>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fr-BE">
              <a:solidFill>
                <a:schemeClr val="accent1"/>
              </a:solidFill>
            </a:endParaRPr>
          </a:p>
        </p:txBody>
      </p:sp>
    </p:spTree>
    <p:extLst>
      <p:ext uri="{BB962C8B-B14F-4D97-AF65-F5344CB8AC3E}">
        <p14:creationId xmlns:p14="http://schemas.microsoft.com/office/powerpoint/2010/main" val="33275545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E9271C28-7496-4447-8541-7B39F5E94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4580028" y="609600"/>
            <a:ext cx="4023333" cy="1356360"/>
          </a:xfrm>
        </p:spPr>
        <p:txBody>
          <a:bodyPr vert="horz" lIns="91440" tIns="45720" rIns="91440" bIns="45720" rtlCol="0" anchor="ctr">
            <a:normAutofit/>
          </a:bodyPr>
          <a:lstStyle/>
          <a:p>
            <a:pPr defTabSz="914400"/>
            <a:r>
              <a:rPr lang="en-US" sz="4400"/>
              <a:t>Combien d’épreuves ?</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049" y="2291379"/>
            <a:ext cx="2860264" cy="2860264"/>
          </a:xfrm>
          <a:prstGeom prst="rect">
            <a:avLst/>
          </a:prstGeom>
        </p:spPr>
      </p:pic>
      <p:sp>
        <p:nvSpPr>
          <p:cNvPr id="5" name="ZoneTexte 4"/>
          <p:cNvSpPr txBox="1"/>
          <p:nvPr/>
        </p:nvSpPr>
        <p:spPr>
          <a:xfrm>
            <a:off x="3625327" y="2057400"/>
            <a:ext cx="4978034" cy="4038600"/>
          </a:xfrm>
          <a:prstGeom prst="rect">
            <a:avLst/>
          </a:prstGeom>
        </p:spPr>
        <p:txBody>
          <a:bodyPr vert="horz" lIns="91440" tIns="45720" rIns="91440" bIns="45720" rtlCol="0">
            <a:normAutofit/>
          </a:bodyPr>
          <a:lstStyle/>
          <a:p>
            <a:pPr indent="-182880">
              <a:lnSpc>
                <a:spcPct val="90000"/>
              </a:lnSpc>
              <a:spcAft>
                <a:spcPts val="600"/>
              </a:spcAft>
              <a:buClr>
                <a:schemeClr val="accent1"/>
              </a:buClr>
              <a:buSzPct val="80000"/>
              <a:buFont typeface="Corbel" pitchFamily="34" charset="0"/>
              <a:buChar char="•"/>
            </a:pPr>
            <a:endParaRPr lang="en-US" dirty="0">
              <a:solidFill>
                <a:schemeClr val="accent1"/>
              </a:solidFill>
            </a:endParaRPr>
          </a:p>
          <a:p>
            <a:pPr indent="-182880">
              <a:lnSpc>
                <a:spcPct val="90000"/>
              </a:lnSpc>
              <a:spcAft>
                <a:spcPts val="600"/>
              </a:spcAft>
              <a:buClr>
                <a:schemeClr val="accent1"/>
              </a:buClr>
              <a:buSzPct val="80000"/>
              <a:buFont typeface="Corbel" pitchFamily="34" charset="0"/>
              <a:buChar char="•"/>
            </a:pPr>
            <a:endParaRPr lang="fr-BE" dirty="0">
              <a:solidFill>
                <a:schemeClr val="accent1"/>
              </a:solidFill>
            </a:endParaRPr>
          </a:p>
          <a:p>
            <a:pPr>
              <a:lnSpc>
                <a:spcPct val="90000"/>
              </a:lnSpc>
              <a:spcAft>
                <a:spcPts val="600"/>
              </a:spcAft>
              <a:buClr>
                <a:schemeClr val="accent1"/>
              </a:buClr>
              <a:buSzPct val="80000"/>
            </a:pPr>
            <a:r>
              <a:rPr lang="fr-BE" sz="2400" dirty="0">
                <a:solidFill>
                  <a:schemeClr val="accent1"/>
                </a:solidFill>
              </a:rPr>
              <a:t>Varie selon la longueur du parcours:</a:t>
            </a:r>
          </a:p>
          <a:p>
            <a:pPr marL="342900" indent="-182880">
              <a:lnSpc>
                <a:spcPct val="90000"/>
              </a:lnSpc>
              <a:spcAft>
                <a:spcPts val="600"/>
              </a:spcAft>
              <a:buClr>
                <a:schemeClr val="accent1"/>
              </a:buClr>
              <a:buSzPct val="80000"/>
              <a:buFont typeface="Corbel" pitchFamily="34" charset="0"/>
              <a:buChar char="•"/>
            </a:pPr>
            <a:r>
              <a:rPr lang="fr-BE" sz="2400" dirty="0">
                <a:solidFill>
                  <a:schemeClr val="accent1"/>
                </a:solidFill>
              </a:rPr>
              <a:t>en 7</a:t>
            </a:r>
            <a:r>
              <a:rPr lang="fr-BE" sz="2400" baseline="30000" dirty="0">
                <a:solidFill>
                  <a:schemeClr val="accent1"/>
                </a:solidFill>
              </a:rPr>
              <a:t>e</a:t>
            </a:r>
            <a:r>
              <a:rPr lang="fr-BE" sz="2400" dirty="0">
                <a:solidFill>
                  <a:schemeClr val="accent1"/>
                </a:solidFill>
              </a:rPr>
              <a:t> : au moins deux épreuves</a:t>
            </a:r>
          </a:p>
          <a:p>
            <a:pPr marL="342900" indent="-182880">
              <a:lnSpc>
                <a:spcPct val="90000"/>
              </a:lnSpc>
              <a:spcAft>
                <a:spcPts val="600"/>
              </a:spcAft>
              <a:buClr>
                <a:schemeClr val="accent1"/>
              </a:buClr>
              <a:buSzPct val="80000"/>
              <a:buFont typeface="Corbel" pitchFamily="34" charset="0"/>
              <a:buChar char="•"/>
            </a:pPr>
            <a:r>
              <a:rPr lang="fr-BE" sz="2400" dirty="0">
                <a:solidFill>
                  <a:schemeClr val="accent1"/>
                </a:solidFill>
              </a:rPr>
              <a:t>cycles de trois ans: entre 3 et 6 épreuves</a:t>
            </a:r>
          </a:p>
          <a:p>
            <a:pPr marL="342900" indent="-182880">
              <a:lnSpc>
                <a:spcPct val="90000"/>
              </a:lnSpc>
              <a:spcAft>
                <a:spcPts val="600"/>
              </a:spcAft>
              <a:buClr>
                <a:schemeClr val="accent1"/>
              </a:buClr>
              <a:buSzPct val="80000"/>
              <a:buFont typeface="Corbel" pitchFamily="34" charset="0"/>
              <a:buChar char="•"/>
            </a:pPr>
            <a:endParaRPr lang="en-US" dirty="0">
              <a:solidFill>
                <a:schemeClr val="accent1"/>
              </a:solidFill>
            </a:endParaRPr>
          </a:p>
          <a:p>
            <a:pPr marL="463550" indent="-182880">
              <a:lnSpc>
                <a:spcPct val="90000"/>
              </a:lnSpc>
              <a:spcAft>
                <a:spcPts val="600"/>
              </a:spcAft>
              <a:buClr>
                <a:schemeClr val="accent1"/>
              </a:buClr>
              <a:buSzPct val="80000"/>
              <a:buFont typeface="Corbel" pitchFamily="34" charset="0"/>
              <a:buChar char="•"/>
            </a:pPr>
            <a:endParaRPr lang="en-US" dirty="0">
              <a:solidFill>
                <a:schemeClr val="accent1"/>
              </a:solidFill>
            </a:endParaRPr>
          </a:p>
          <a:p>
            <a:pPr marL="285750" indent="-182880">
              <a:lnSpc>
                <a:spcPct val="90000"/>
              </a:lnSpc>
              <a:spcAft>
                <a:spcPts val="600"/>
              </a:spcAft>
              <a:buClr>
                <a:schemeClr val="accent1"/>
              </a:buClr>
              <a:buSzPct val="80000"/>
              <a:buFont typeface="Corbel" pitchFamily="34" charset="0"/>
              <a:buChar char="•"/>
            </a:pPr>
            <a:endParaRPr lang="en-US" dirty="0">
              <a:solidFill>
                <a:schemeClr val="accent1"/>
              </a:solidFill>
            </a:endParaRPr>
          </a:p>
          <a:p>
            <a:pPr marL="285750" indent="-182880">
              <a:lnSpc>
                <a:spcPct val="90000"/>
              </a:lnSpc>
              <a:spcAft>
                <a:spcPts val="600"/>
              </a:spcAft>
              <a:buClr>
                <a:schemeClr val="accent1"/>
              </a:buClr>
              <a:buSzPct val="80000"/>
              <a:buFont typeface="Corbel" pitchFamily="34" charset="0"/>
              <a:buChar char="•"/>
            </a:pPr>
            <a:endParaRPr lang="en-US" dirty="0">
              <a:solidFill>
                <a:schemeClr val="accent1"/>
              </a:solidFill>
            </a:endParaRPr>
          </a:p>
        </p:txBody>
      </p:sp>
    </p:spTree>
    <p:extLst>
      <p:ext uri="{BB962C8B-B14F-4D97-AF65-F5344CB8AC3E}">
        <p14:creationId xmlns:p14="http://schemas.microsoft.com/office/powerpoint/2010/main" val="34551520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id="{0B323FE0-DFB0-4368-A3C2-FC1402A98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35" name="Straight Connector 34">
            <a:extLst>
              <a:ext uri="{FF2B5EF4-FFF2-40B4-BE49-F238E27FC236}">
                <a16:creationId xmlns:a16="http://schemas.microsoft.com/office/drawing/2014/main" id="{E4BCA77F-6A46-46C1-822E-DF8DB6F08D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995" y="3733800"/>
            <a:ext cx="61722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37" name="Rectangle 36">
            <a:extLst>
              <a:ext uri="{FF2B5EF4-FFF2-40B4-BE49-F238E27FC236}">
                <a16:creationId xmlns:a16="http://schemas.microsoft.com/office/drawing/2014/main" id="{00F30BB5-7BA0-4D79-B51D-809B0D796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3587465" y="821636"/>
            <a:ext cx="5068843" cy="5197425"/>
          </a:xfrm>
        </p:spPr>
        <p:txBody>
          <a:bodyPr vert="horz" lIns="91440" tIns="45720" rIns="91440" bIns="45720" rtlCol="0" anchor="ctr">
            <a:normAutofit/>
          </a:bodyPr>
          <a:lstStyle/>
          <a:p>
            <a:pPr defTabSz="914400">
              <a:lnSpc>
                <a:spcPct val="85000"/>
              </a:lnSpc>
            </a:pPr>
            <a:r>
              <a:rPr lang="en-US" sz="4700" cap="all" dirty="0">
                <a:solidFill>
                  <a:srgbClr val="0070C0"/>
                </a:solidFill>
              </a:rPr>
              <a:t>Le </a:t>
            </a:r>
            <a:r>
              <a:rPr lang="en-US" sz="4700" cap="all" dirty="0" err="1">
                <a:solidFill>
                  <a:srgbClr val="0070C0"/>
                </a:solidFill>
              </a:rPr>
              <a:t>parcours</a:t>
            </a:r>
            <a:r>
              <a:rPr lang="en-US" sz="4700" cap="all" dirty="0">
                <a:solidFill>
                  <a:srgbClr val="0070C0"/>
                </a:solidFill>
              </a:rPr>
              <a:t> </a:t>
            </a:r>
            <a:r>
              <a:rPr lang="en-US" sz="4700" cap="all" dirty="0" err="1">
                <a:solidFill>
                  <a:srgbClr val="0070C0"/>
                </a:solidFill>
              </a:rPr>
              <a:t>pédagogique</a:t>
            </a:r>
            <a:r>
              <a:rPr lang="en-US" sz="4700" cap="all" dirty="0">
                <a:solidFill>
                  <a:srgbClr val="0070C0"/>
                </a:solidFill>
              </a:rPr>
              <a:t> sur 3 </a:t>
            </a:r>
            <a:r>
              <a:rPr lang="en-US" sz="4700" cap="all" dirty="0" err="1">
                <a:solidFill>
                  <a:srgbClr val="0070C0"/>
                </a:solidFill>
              </a:rPr>
              <a:t>ans</a:t>
            </a:r>
            <a:endParaRPr lang="en-US" sz="4700" cap="all" dirty="0">
              <a:solidFill>
                <a:srgbClr val="0070C0"/>
              </a:solidFill>
            </a:endParaRPr>
          </a:p>
        </p:txBody>
      </p:sp>
      <p:sp>
        <p:nvSpPr>
          <p:cNvPr id="39" name="Rectangle 38">
            <a:extLst>
              <a:ext uri="{FF2B5EF4-FFF2-40B4-BE49-F238E27FC236}">
                <a16:creationId xmlns:a16="http://schemas.microsoft.com/office/drawing/2014/main" id="{44F561C9-F335-45B4-A0DC-68F946099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04866"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1034932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9501E1C9-80F9-1310-DB32-78208C4101B3}"/>
              </a:ext>
            </a:extLst>
          </p:cNvPr>
          <p:cNvSpPr>
            <a:spLocks noGrp="1"/>
          </p:cNvSpPr>
          <p:nvPr>
            <p:ph type="title"/>
          </p:nvPr>
        </p:nvSpPr>
        <p:spPr>
          <a:xfrm>
            <a:off x="823432" y="486261"/>
            <a:ext cx="7497136" cy="811245"/>
          </a:xfrm>
        </p:spPr>
        <p:txBody>
          <a:bodyPr>
            <a:normAutofit/>
          </a:bodyPr>
          <a:lstStyle/>
          <a:p>
            <a:pPr>
              <a:lnSpc>
                <a:spcPct val="100000"/>
              </a:lnSpc>
            </a:pPr>
            <a:r>
              <a:rPr lang="fr-BE" sz="3800" dirty="0"/>
              <a:t>Parcours 4-5-6 PEQ : 4</a:t>
            </a:r>
            <a:r>
              <a:rPr lang="fr-BE" sz="3800" baseline="30000" dirty="0"/>
              <a:t>e</a:t>
            </a:r>
            <a:r>
              <a:rPr lang="fr-BE" sz="3800" dirty="0"/>
              <a:t> année</a:t>
            </a:r>
          </a:p>
        </p:txBody>
      </p:sp>
      <p:pic>
        <p:nvPicPr>
          <p:cNvPr id="9" name="Image 8">
            <a:extLst>
              <a:ext uri="{FF2B5EF4-FFF2-40B4-BE49-F238E27FC236}">
                <a16:creationId xmlns:a16="http://schemas.microsoft.com/office/drawing/2014/main" id="{081ECAB7-CEB2-C2F3-D256-7AC3B3AA2E2B}"/>
              </a:ext>
            </a:extLst>
          </p:cNvPr>
          <p:cNvPicPr>
            <a:picLocks noChangeAspect="1"/>
          </p:cNvPicPr>
          <p:nvPr/>
        </p:nvPicPr>
        <p:blipFill>
          <a:blip r:embed="rId2"/>
          <a:stretch>
            <a:fillRect/>
          </a:stretch>
        </p:blipFill>
        <p:spPr>
          <a:xfrm>
            <a:off x="486803" y="1399072"/>
            <a:ext cx="8170394" cy="4698707"/>
          </a:xfrm>
          <a:prstGeom prst="rect">
            <a:avLst/>
          </a:prstGeom>
        </p:spPr>
      </p:pic>
    </p:spTree>
    <p:extLst>
      <p:ext uri="{BB962C8B-B14F-4D97-AF65-F5344CB8AC3E}">
        <p14:creationId xmlns:p14="http://schemas.microsoft.com/office/powerpoint/2010/main" val="4807894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9501E1C9-80F9-1310-DB32-78208C4101B3}"/>
              </a:ext>
            </a:extLst>
          </p:cNvPr>
          <p:cNvSpPr>
            <a:spLocks noGrp="1"/>
          </p:cNvSpPr>
          <p:nvPr>
            <p:ph type="title"/>
          </p:nvPr>
        </p:nvSpPr>
        <p:spPr>
          <a:xfrm>
            <a:off x="823432" y="486261"/>
            <a:ext cx="7497136" cy="811245"/>
          </a:xfrm>
        </p:spPr>
        <p:txBody>
          <a:bodyPr>
            <a:normAutofit/>
          </a:bodyPr>
          <a:lstStyle/>
          <a:p>
            <a:pPr>
              <a:lnSpc>
                <a:spcPct val="100000"/>
              </a:lnSpc>
            </a:pPr>
            <a:r>
              <a:rPr lang="fr-BE" sz="3800" dirty="0"/>
              <a:t>Parcours 4-5-6 PEQ : 5</a:t>
            </a:r>
            <a:r>
              <a:rPr lang="fr-BE" sz="3800" baseline="30000" dirty="0"/>
              <a:t>e</a:t>
            </a:r>
            <a:r>
              <a:rPr lang="fr-BE" sz="3800" dirty="0"/>
              <a:t> année</a:t>
            </a:r>
          </a:p>
        </p:txBody>
      </p:sp>
      <p:pic>
        <p:nvPicPr>
          <p:cNvPr id="2" name="Image 1">
            <a:extLst>
              <a:ext uri="{FF2B5EF4-FFF2-40B4-BE49-F238E27FC236}">
                <a16:creationId xmlns:a16="http://schemas.microsoft.com/office/drawing/2014/main" id="{861454C3-479E-74E7-93B0-18891EBB50DA}"/>
              </a:ext>
            </a:extLst>
          </p:cNvPr>
          <p:cNvPicPr>
            <a:picLocks noChangeAspect="1"/>
          </p:cNvPicPr>
          <p:nvPr/>
        </p:nvPicPr>
        <p:blipFill>
          <a:blip r:embed="rId2"/>
          <a:stretch>
            <a:fillRect/>
          </a:stretch>
        </p:blipFill>
        <p:spPr>
          <a:xfrm>
            <a:off x="709369" y="1530777"/>
            <a:ext cx="7725262" cy="4620345"/>
          </a:xfrm>
          <a:prstGeom prst="rect">
            <a:avLst/>
          </a:prstGeom>
        </p:spPr>
      </p:pic>
    </p:spTree>
    <p:extLst>
      <p:ext uri="{BB962C8B-B14F-4D97-AF65-F5344CB8AC3E}">
        <p14:creationId xmlns:p14="http://schemas.microsoft.com/office/powerpoint/2010/main" val="39610390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9501E1C9-80F9-1310-DB32-78208C4101B3}"/>
              </a:ext>
            </a:extLst>
          </p:cNvPr>
          <p:cNvSpPr>
            <a:spLocks noGrp="1"/>
          </p:cNvSpPr>
          <p:nvPr>
            <p:ph type="title"/>
          </p:nvPr>
        </p:nvSpPr>
        <p:spPr>
          <a:xfrm>
            <a:off x="823432" y="486261"/>
            <a:ext cx="7497136" cy="811245"/>
          </a:xfrm>
        </p:spPr>
        <p:txBody>
          <a:bodyPr>
            <a:normAutofit/>
          </a:bodyPr>
          <a:lstStyle/>
          <a:p>
            <a:pPr>
              <a:lnSpc>
                <a:spcPct val="100000"/>
              </a:lnSpc>
            </a:pPr>
            <a:r>
              <a:rPr lang="fr-BE" sz="3800" dirty="0"/>
              <a:t>Parcours 4-5-6 PEQ </a:t>
            </a:r>
            <a:r>
              <a:rPr lang="fr-BE" sz="3800"/>
              <a:t>: 6</a:t>
            </a:r>
            <a:r>
              <a:rPr lang="fr-BE" sz="3800" baseline="30000"/>
              <a:t>e</a:t>
            </a:r>
            <a:r>
              <a:rPr lang="fr-BE" sz="3800"/>
              <a:t> </a:t>
            </a:r>
            <a:r>
              <a:rPr lang="fr-BE" sz="3800" dirty="0"/>
              <a:t>année</a:t>
            </a:r>
          </a:p>
        </p:txBody>
      </p:sp>
      <p:pic>
        <p:nvPicPr>
          <p:cNvPr id="3" name="Image 2">
            <a:extLst>
              <a:ext uri="{FF2B5EF4-FFF2-40B4-BE49-F238E27FC236}">
                <a16:creationId xmlns:a16="http://schemas.microsoft.com/office/drawing/2014/main" id="{B1C8D421-145E-2D17-3FA0-5685CB75AE91}"/>
              </a:ext>
            </a:extLst>
          </p:cNvPr>
          <p:cNvPicPr>
            <a:picLocks noChangeAspect="1"/>
          </p:cNvPicPr>
          <p:nvPr/>
        </p:nvPicPr>
        <p:blipFill rotWithShape="1">
          <a:blip r:embed="rId2">
            <a:extLst>
              <a:ext uri="{28A0092B-C50C-407E-A947-70E740481C1C}">
                <a14:useLocalDpi xmlns:a14="http://schemas.microsoft.com/office/drawing/2010/main" val="0"/>
              </a:ext>
            </a:extLst>
          </a:blip>
          <a:srcRect l="4666" t="29842" r="4216" b="11904"/>
          <a:stretch/>
        </p:blipFill>
        <p:spPr>
          <a:xfrm>
            <a:off x="341391" y="1798442"/>
            <a:ext cx="8363504" cy="3780056"/>
          </a:xfrm>
          <a:prstGeom prst="rect">
            <a:avLst/>
          </a:prstGeom>
        </p:spPr>
      </p:pic>
    </p:spTree>
    <p:extLst>
      <p:ext uri="{BB962C8B-B14F-4D97-AF65-F5344CB8AC3E}">
        <p14:creationId xmlns:p14="http://schemas.microsoft.com/office/powerpoint/2010/main" val="27229461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AFA3325-D377-4457-B847-8ECD2CC67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20013E4B-D141-434B-8421-5E9DDF0C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58228" cy="6858000"/>
          </a:xfrm>
          <a:prstGeom prst="rect">
            <a:avLst/>
          </a:prstGeom>
          <a:solidFill>
            <a:schemeClr val="tx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74370" y="966650"/>
            <a:ext cx="3223260" cy="4615543"/>
          </a:xfrm>
        </p:spPr>
        <p:txBody>
          <a:bodyPr vert="horz" lIns="91440" tIns="45720" rIns="91440" bIns="45720" rtlCol="0" anchor="ctr">
            <a:normAutofit/>
          </a:bodyPr>
          <a:lstStyle/>
          <a:p>
            <a:pPr algn="ctr" defTabSz="914400"/>
            <a:r>
              <a:rPr lang="fr-BE" sz="3600" dirty="0"/>
              <a:t>Fonctions des épreuves de qualification</a:t>
            </a:r>
          </a:p>
        </p:txBody>
      </p:sp>
      <p:sp>
        <p:nvSpPr>
          <p:cNvPr id="5" name="ZoneTexte 4"/>
          <p:cNvSpPr txBox="1"/>
          <p:nvPr/>
        </p:nvSpPr>
        <p:spPr>
          <a:xfrm>
            <a:off x="4636610" y="1280310"/>
            <a:ext cx="4064468" cy="4615543"/>
          </a:xfrm>
          <a:prstGeom prst="rect">
            <a:avLst/>
          </a:prstGeom>
        </p:spPr>
        <p:txBody>
          <a:bodyPr vert="horz" lIns="91440" tIns="45720" rIns="91440" bIns="45720" rtlCol="0" anchor="ctr">
            <a:normAutofit lnSpcReduction="10000"/>
          </a:bodyPr>
          <a:lstStyle/>
          <a:p>
            <a:pPr marL="342900" indent="-182880">
              <a:spcAft>
                <a:spcPts val="600"/>
              </a:spcAft>
              <a:buClr>
                <a:schemeClr val="accent1"/>
              </a:buClr>
              <a:buSzPct val="80000"/>
              <a:buFont typeface="Corbel" pitchFamily="34" charset="0"/>
              <a:buChar char="•"/>
            </a:pPr>
            <a:r>
              <a:rPr lang="fr-BE" sz="2400" dirty="0"/>
              <a:t>Mesurer les compétences professionnelles, plus précisément les compétences à maîtriser (CM) du PF de l’OBG</a:t>
            </a:r>
          </a:p>
          <a:p>
            <a:pPr marL="342900" indent="-182880">
              <a:spcAft>
                <a:spcPts val="600"/>
              </a:spcAft>
              <a:buClr>
                <a:schemeClr val="accent1"/>
              </a:buClr>
              <a:buSzPct val="80000"/>
              <a:buFont typeface="Corbel" pitchFamily="34" charset="0"/>
              <a:buChar char="•"/>
            </a:pPr>
            <a:endParaRPr lang="fr-BE" sz="2400" dirty="0"/>
          </a:p>
          <a:p>
            <a:pPr marL="342900" indent="-182880">
              <a:spcAft>
                <a:spcPts val="600"/>
              </a:spcAft>
              <a:buClr>
                <a:schemeClr val="accent1"/>
              </a:buClr>
              <a:buSzPct val="80000"/>
              <a:buFont typeface="Corbel" pitchFamily="34" charset="0"/>
              <a:buChar char="•"/>
            </a:pPr>
            <a:r>
              <a:rPr lang="fr-BE" sz="2400" dirty="0"/>
              <a:t>Source d’informations pour juger de la réussite des cours de l’OBG en vue de la délivrance du CESS, du CE6P et de l’attestation de réussite de l’année.</a:t>
            </a:r>
          </a:p>
          <a:p>
            <a:pPr marL="463550" indent="-182880">
              <a:lnSpc>
                <a:spcPct val="90000"/>
              </a:lnSpc>
              <a:spcAft>
                <a:spcPts val="600"/>
              </a:spcAft>
              <a:buClr>
                <a:schemeClr val="accent1"/>
              </a:buClr>
              <a:buSzPct val="80000"/>
              <a:buFont typeface="Corbel" pitchFamily="34" charset="0"/>
              <a:buChar char="•"/>
            </a:pPr>
            <a:endParaRPr lang="fr-BE" sz="1700" dirty="0"/>
          </a:p>
          <a:p>
            <a:pPr marL="285750" indent="-182880">
              <a:lnSpc>
                <a:spcPct val="90000"/>
              </a:lnSpc>
              <a:spcAft>
                <a:spcPts val="600"/>
              </a:spcAft>
              <a:buClr>
                <a:schemeClr val="accent1"/>
              </a:buClr>
              <a:buSzPct val="80000"/>
              <a:buFont typeface="Corbel" pitchFamily="34" charset="0"/>
              <a:buChar char="•"/>
            </a:pPr>
            <a:endParaRPr lang="fr-BE" sz="1700" dirty="0"/>
          </a:p>
          <a:p>
            <a:pPr marL="285750" indent="-182880">
              <a:lnSpc>
                <a:spcPct val="90000"/>
              </a:lnSpc>
              <a:spcAft>
                <a:spcPts val="600"/>
              </a:spcAft>
              <a:buClr>
                <a:schemeClr val="accent1"/>
              </a:buClr>
              <a:buSzPct val="80000"/>
              <a:buFont typeface="Corbel" pitchFamily="34" charset="0"/>
              <a:buChar char="•"/>
            </a:pPr>
            <a:endParaRPr lang="en-US" sz="1700" dirty="0"/>
          </a:p>
        </p:txBody>
      </p:sp>
    </p:spTree>
    <p:extLst>
      <p:ext uri="{BB962C8B-B14F-4D97-AF65-F5344CB8AC3E}">
        <p14:creationId xmlns:p14="http://schemas.microsoft.com/office/powerpoint/2010/main" val="15713114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è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ème1" id="{D7CEAED0-2898-4127-A57F-16675D4FE0F2}" vid="{16AFEBFF-830F-409C-8B09-17E8E58E257A}"/>
    </a:ext>
  </a:ext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spect">
  <a:themeElements>
    <a:clrScheme name="Personnalisé 3">
      <a:dk1>
        <a:sysClr val="windowText" lastClr="000000"/>
      </a:dk1>
      <a:lt1>
        <a:sysClr val="window" lastClr="FFFFFF"/>
      </a:lt1>
      <a:dk2>
        <a:srgbClr val="455F51"/>
      </a:dk2>
      <a:lt2>
        <a:srgbClr val="E3DED1"/>
      </a:lt2>
      <a:accent1>
        <a:srgbClr val="21784E"/>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4.xml><?xml version="1.0" encoding="utf-8"?>
<a:theme xmlns:a="http://schemas.openxmlformats.org/drawingml/2006/main" name="Bas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Thème1</Template>
  <TotalTime>0</TotalTime>
  <Words>920</Words>
  <Application>Microsoft Office PowerPoint</Application>
  <PresentationFormat>Affichage à l'écran (4:3)</PresentationFormat>
  <Paragraphs>111</Paragraphs>
  <Slides>23</Slides>
  <Notes>0</Notes>
  <HiddenSlides>0</HiddenSlides>
  <MMClips>0</MMClips>
  <ScaleCrop>false</ScaleCrop>
  <HeadingPairs>
    <vt:vector size="6" baseType="variant">
      <vt:variant>
        <vt:lpstr>Polices utilisées</vt:lpstr>
      </vt:variant>
      <vt:variant>
        <vt:i4>6</vt:i4>
      </vt:variant>
      <vt:variant>
        <vt:lpstr>Thème</vt:lpstr>
      </vt:variant>
      <vt:variant>
        <vt:i4>4</vt:i4>
      </vt:variant>
      <vt:variant>
        <vt:lpstr>Titres des diapositives</vt:lpstr>
      </vt:variant>
      <vt:variant>
        <vt:i4>23</vt:i4>
      </vt:variant>
    </vt:vector>
  </HeadingPairs>
  <TitlesOfParts>
    <vt:vector size="33" baseType="lpstr">
      <vt:lpstr>Arial</vt:lpstr>
      <vt:lpstr>Calibri</vt:lpstr>
      <vt:lpstr>Corbel</vt:lpstr>
      <vt:lpstr>Verdana</vt:lpstr>
      <vt:lpstr>Wingdings</vt:lpstr>
      <vt:lpstr>Wingdings 2</vt:lpstr>
      <vt:lpstr>Thème1</vt:lpstr>
      <vt:lpstr>1_Conception personnalisée</vt:lpstr>
      <vt:lpstr>Aspect</vt:lpstr>
      <vt:lpstr>Base</vt:lpstr>
      <vt:lpstr>Schéma de passation des épreuves de qualification dans le cadre du PEQ</vt:lpstr>
      <vt:lpstr>Contexte</vt:lpstr>
      <vt:lpstr>Conséquences</vt:lpstr>
      <vt:lpstr>Combien d’épreuves ?</vt:lpstr>
      <vt:lpstr>Le parcours pédagogique sur 3 ans</vt:lpstr>
      <vt:lpstr>Parcours 4-5-6 PEQ : 4e année</vt:lpstr>
      <vt:lpstr>Parcours 4-5-6 PEQ : 5e année</vt:lpstr>
      <vt:lpstr>Parcours 4-5-6 PEQ : 6e année</vt:lpstr>
      <vt:lpstr>Fonctions des épreuves de qualification</vt:lpstr>
      <vt:lpstr>Découpage du PF en EAC</vt:lpstr>
      <vt:lpstr>Exemple de découpage en EAC</vt:lpstr>
      <vt:lpstr>Le jury de qualification</vt:lpstr>
      <vt:lpstr>Présentation PowerPoint</vt:lpstr>
      <vt:lpstr>Octroi du CQ</vt:lpstr>
      <vt:lpstr>Le Portfolio</vt:lpstr>
      <vt:lpstr>Le Dossier d’apprentissage</vt:lpstr>
      <vt:lpstr>Contenu du dossier d’apprentissage</vt:lpstr>
      <vt:lpstr>CQ et CESS (ou CE6P)</vt:lpstr>
      <vt:lpstr>Présentation PowerPoint</vt:lpstr>
      <vt:lpstr>CQ et CESS</vt:lpstr>
      <vt:lpstr>Marche à suivre pour réaliser le schéma de passation</vt:lpstr>
      <vt:lpstr>Présentation PowerPoint</vt:lpstr>
      <vt:lpstr>Et surtout…        Travailler en équipe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Catherine Libert</dc:creator>
  <cp:lastModifiedBy>Genevieve Perrad</cp:lastModifiedBy>
  <cp:revision>61</cp:revision>
  <dcterms:created xsi:type="dcterms:W3CDTF">2016-05-20T08:54:04Z</dcterms:created>
  <dcterms:modified xsi:type="dcterms:W3CDTF">2023-04-26T07:40:24Z</dcterms:modified>
</cp:coreProperties>
</file>