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1" r:id="rId3"/>
    <p:sldId id="262" r:id="rId4"/>
    <p:sldId id="288" r:id="rId5"/>
    <p:sldId id="290" r:id="rId6"/>
    <p:sldId id="291" r:id="rId7"/>
    <p:sldId id="335" r:id="rId8"/>
    <p:sldId id="296" r:id="rId9"/>
    <p:sldId id="321" r:id="rId10"/>
    <p:sldId id="326" r:id="rId11"/>
    <p:sldId id="323" r:id="rId12"/>
    <p:sldId id="325" r:id="rId13"/>
    <p:sldId id="327" r:id="rId14"/>
    <p:sldId id="312" r:id="rId15"/>
    <p:sldId id="313" r:id="rId16"/>
    <p:sldId id="315" r:id="rId17"/>
    <p:sldId id="332" r:id="rId18"/>
    <p:sldId id="331" r:id="rId19"/>
    <p:sldId id="350" r:id="rId20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75" autoAdjust="0"/>
  </p:normalViewPr>
  <p:slideViewPr>
    <p:cSldViewPr>
      <p:cViewPr varScale="1">
        <p:scale>
          <a:sx n="86" d="100"/>
          <a:sy n="86" d="100"/>
        </p:scale>
        <p:origin x="867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Libert" userId="f949a75e9a8f353a" providerId="LiveId" clId="{ED54580C-A276-443B-AAA1-2AF75E749359}"/>
    <pc:docChg chg="undo custSel delSld modSld">
      <pc:chgData name="Catherine Libert" userId="f949a75e9a8f353a" providerId="LiveId" clId="{ED54580C-A276-443B-AAA1-2AF75E749359}" dt="2020-11-17T15:21:43.835" v="36" actId="478"/>
      <pc:docMkLst>
        <pc:docMk/>
      </pc:docMkLst>
      <pc:sldChg chg="delSp modSp mod">
        <pc:chgData name="Catherine Libert" userId="f949a75e9a8f353a" providerId="LiveId" clId="{ED54580C-A276-443B-AAA1-2AF75E749359}" dt="2020-09-17T11:20:48.816" v="2" actId="478"/>
        <pc:sldMkLst>
          <pc:docMk/>
          <pc:sldMk cId="3753764409" sldId="262"/>
        </pc:sldMkLst>
        <pc:spChg chg="del mod">
          <ac:chgData name="Catherine Libert" userId="f949a75e9a8f353a" providerId="LiveId" clId="{ED54580C-A276-443B-AAA1-2AF75E749359}" dt="2020-09-17T11:20:48.816" v="2" actId="478"/>
          <ac:spMkLst>
            <pc:docMk/>
            <pc:sldMk cId="3753764409" sldId="262"/>
            <ac:spMk id="2" creationId="{00000000-0000-0000-0000-000000000000}"/>
          </ac:spMkLst>
        </pc:spChg>
      </pc:sldChg>
      <pc:sldChg chg="delSp mod">
        <pc:chgData name="Catherine Libert" userId="f949a75e9a8f353a" providerId="LiveId" clId="{ED54580C-A276-443B-AAA1-2AF75E749359}" dt="2020-09-17T11:20:41.480" v="0" actId="478"/>
        <pc:sldMkLst>
          <pc:docMk/>
          <pc:sldMk cId="3366360501" sldId="281"/>
        </pc:sldMkLst>
        <pc:spChg chg="del">
          <ac:chgData name="Catherine Libert" userId="f949a75e9a8f353a" providerId="LiveId" clId="{ED54580C-A276-443B-AAA1-2AF75E749359}" dt="2020-09-17T11:20:41.480" v="0" actId="478"/>
          <ac:spMkLst>
            <pc:docMk/>
            <pc:sldMk cId="3366360501" sldId="281"/>
            <ac:spMk id="3" creationId="{00000000-0000-0000-0000-000000000000}"/>
          </ac:spMkLst>
        </pc:spChg>
      </pc:sldChg>
      <pc:sldChg chg="delSp modSp mod">
        <pc:chgData name="Catherine Libert" userId="f949a75e9a8f353a" providerId="LiveId" clId="{ED54580C-A276-443B-AAA1-2AF75E749359}" dt="2020-09-17T11:21:06.967" v="5" actId="478"/>
        <pc:sldMkLst>
          <pc:docMk/>
          <pc:sldMk cId="295889511" sldId="290"/>
        </pc:sldMkLst>
        <pc:spChg chg="del mod">
          <ac:chgData name="Catherine Libert" userId="f949a75e9a8f353a" providerId="LiveId" clId="{ED54580C-A276-443B-AAA1-2AF75E749359}" dt="2020-09-17T11:21:06.967" v="5" actId="478"/>
          <ac:spMkLst>
            <pc:docMk/>
            <pc:sldMk cId="295889511" sldId="290"/>
            <ac:spMk id="3" creationId="{00000000-0000-0000-0000-000000000000}"/>
          </ac:spMkLst>
        </pc:spChg>
      </pc:sldChg>
      <pc:sldChg chg="delSp mod">
        <pc:chgData name="Catherine Libert" userId="f949a75e9a8f353a" providerId="LiveId" clId="{ED54580C-A276-443B-AAA1-2AF75E749359}" dt="2020-09-17T11:21:12.047" v="6" actId="478"/>
        <pc:sldMkLst>
          <pc:docMk/>
          <pc:sldMk cId="2270054422" sldId="291"/>
        </pc:sldMkLst>
        <pc:spChg chg="del">
          <ac:chgData name="Catherine Libert" userId="f949a75e9a8f353a" providerId="LiveId" clId="{ED54580C-A276-443B-AAA1-2AF75E749359}" dt="2020-09-17T11:21:12.047" v="6" actId="478"/>
          <ac:spMkLst>
            <pc:docMk/>
            <pc:sldMk cId="2270054422" sldId="291"/>
            <ac:spMk id="3" creationId="{00000000-0000-0000-0000-000000000000}"/>
          </ac:spMkLst>
        </pc:spChg>
      </pc:sldChg>
      <pc:sldChg chg="delSp modSp mod">
        <pc:chgData name="Catherine Libert" userId="f949a75e9a8f353a" providerId="LiveId" clId="{ED54580C-A276-443B-AAA1-2AF75E749359}" dt="2020-09-17T11:21:19.363" v="8" actId="478"/>
        <pc:sldMkLst>
          <pc:docMk/>
          <pc:sldMk cId="2854511975" sldId="296"/>
        </pc:sldMkLst>
        <pc:spChg chg="del mod">
          <ac:chgData name="Catherine Libert" userId="f949a75e9a8f353a" providerId="LiveId" clId="{ED54580C-A276-443B-AAA1-2AF75E749359}" dt="2020-09-17T11:21:19.363" v="8" actId="478"/>
          <ac:spMkLst>
            <pc:docMk/>
            <pc:sldMk cId="2854511975" sldId="296"/>
            <ac:spMk id="3" creationId="{00000000-0000-0000-0000-000000000000}"/>
          </ac:spMkLst>
        </pc:spChg>
      </pc:sldChg>
      <pc:sldChg chg="delSp mod">
        <pc:chgData name="Catherine Libert" userId="f949a75e9a8f353a" providerId="LiveId" clId="{ED54580C-A276-443B-AAA1-2AF75E749359}" dt="2020-09-17T11:21:38.591" v="14" actId="478"/>
        <pc:sldMkLst>
          <pc:docMk/>
          <pc:sldMk cId="1910181052" sldId="312"/>
        </pc:sldMkLst>
        <pc:spChg chg="del">
          <ac:chgData name="Catherine Libert" userId="f949a75e9a8f353a" providerId="LiveId" clId="{ED54580C-A276-443B-AAA1-2AF75E749359}" dt="2020-09-17T11:21:38.591" v="14" actId="478"/>
          <ac:spMkLst>
            <pc:docMk/>
            <pc:sldMk cId="1910181052" sldId="312"/>
            <ac:spMk id="3" creationId="{00000000-0000-0000-0000-000000000000}"/>
          </ac:spMkLst>
        </pc:spChg>
      </pc:sldChg>
      <pc:sldChg chg="addSp delSp mod addAnim delAnim">
        <pc:chgData name="Catherine Libert" userId="f949a75e9a8f353a" providerId="LiveId" clId="{ED54580C-A276-443B-AAA1-2AF75E749359}" dt="2020-09-17T11:21:49.029" v="17" actId="478"/>
        <pc:sldMkLst>
          <pc:docMk/>
          <pc:sldMk cId="2444786084" sldId="313"/>
        </pc:sldMkLst>
        <pc:spChg chg="del">
          <ac:chgData name="Catherine Libert" userId="f949a75e9a8f353a" providerId="LiveId" clId="{ED54580C-A276-443B-AAA1-2AF75E749359}" dt="2020-09-17T11:21:49.029" v="17" actId="478"/>
          <ac:spMkLst>
            <pc:docMk/>
            <pc:sldMk cId="2444786084" sldId="313"/>
            <ac:spMk id="3" creationId="{00000000-0000-0000-0000-000000000000}"/>
          </ac:spMkLst>
        </pc:spChg>
        <pc:spChg chg="add del">
          <ac:chgData name="Catherine Libert" userId="f949a75e9a8f353a" providerId="LiveId" clId="{ED54580C-A276-443B-AAA1-2AF75E749359}" dt="2020-09-17T11:21:43.467" v="16" actId="478"/>
          <ac:spMkLst>
            <pc:docMk/>
            <pc:sldMk cId="2444786084" sldId="313"/>
            <ac:spMk id="8" creationId="{00000000-0000-0000-0000-000000000000}"/>
          </ac:spMkLst>
        </pc:spChg>
      </pc:sldChg>
      <pc:sldChg chg="delSp mod delAnim">
        <pc:chgData name="Catherine Libert" userId="f949a75e9a8f353a" providerId="LiveId" clId="{ED54580C-A276-443B-AAA1-2AF75E749359}" dt="2020-11-17T15:19:23.655" v="34" actId="478"/>
        <pc:sldMkLst>
          <pc:docMk/>
          <pc:sldMk cId="2644431415" sldId="315"/>
        </pc:sldMkLst>
        <pc:spChg chg="del">
          <ac:chgData name="Catherine Libert" userId="f949a75e9a8f353a" providerId="LiveId" clId="{ED54580C-A276-443B-AAA1-2AF75E749359}" dt="2020-09-17T11:21:53.598" v="18" actId="478"/>
          <ac:spMkLst>
            <pc:docMk/>
            <pc:sldMk cId="2644431415" sldId="315"/>
            <ac:spMk id="3" creationId="{00000000-0000-0000-0000-000000000000}"/>
          </ac:spMkLst>
        </pc:spChg>
        <pc:spChg chg="del">
          <ac:chgData name="Catherine Libert" userId="f949a75e9a8f353a" providerId="LiveId" clId="{ED54580C-A276-443B-AAA1-2AF75E749359}" dt="2020-11-17T15:19:23.655" v="34" actId="478"/>
          <ac:spMkLst>
            <pc:docMk/>
            <pc:sldMk cId="2644431415" sldId="315"/>
            <ac:spMk id="8" creationId="{00000000-0000-0000-0000-000000000000}"/>
          </ac:spMkLst>
        </pc:spChg>
      </pc:sldChg>
      <pc:sldChg chg="delSp mod">
        <pc:chgData name="Catherine Libert" userId="f949a75e9a8f353a" providerId="LiveId" clId="{ED54580C-A276-443B-AAA1-2AF75E749359}" dt="2020-09-17T11:21:27.278" v="10" actId="478"/>
        <pc:sldMkLst>
          <pc:docMk/>
          <pc:sldMk cId="183551430" sldId="323"/>
        </pc:sldMkLst>
        <pc:spChg chg="del">
          <ac:chgData name="Catherine Libert" userId="f949a75e9a8f353a" providerId="LiveId" clId="{ED54580C-A276-443B-AAA1-2AF75E749359}" dt="2020-09-17T11:21:27.278" v="10" actId="478"/>
          <ac:spMkLst>
            <pc:docMk/>
            <pc:sldMk cId="183551430" sldId="323"/>
            <ac:spMk id="3" creationId="{00000000-0000-0000-0000-000000000000}"/>
          </ac:spMkLst>
        </pc:spChg>
      </pc:sldChg>
      <pc:sldChg chg="delSp modSp mod">
        <pc:chgData name="Catherine Libert" userId="f949a75e9a8f353a" providerId="LiveId" clId="{ED54580C-A276-443B-AAA1-2AF75E749359}" dt="2020-09-17T11:21:32.312" v="12" actId="478"/>
        <pc:sldMkLst>
          <pc:docMk/>
          <pc:sldMk cId="3920759103" sldId="325"/>
        </pc:sldMkLst>
        <pc:spChg chg="del mod">
          <ac:chgData name="Catherine Libert" userId="f949a75e9a8f353a" providerId="LiveId" clId="{ED54580C-A276-443B-AAA1-2AF75E749359}" dt="2020-09-17T11:21:32.312" v="12" actId="478"/>
          <ac:spMkLst>
            <pc:docMk/>
            <pc:sldMk cId="3920759103" sldId="325"/>
            <ac:spMk id="3" creationId="{00000000-0000-0000-0000-000000000000}"/>
          </ac:spMkLst>
        </pc:spChg>
      </pc:sldChg>
      <pc:sldChg chg="delSp mod">
        <pc:chgData name="Catherine Libert" userId="f949a75e9a8f353a" providerId="LiveId" clId="{ED54580C-A276-443B-AAA1-2AF75E749359}" dt="2020-09-17T11:21:23.469" v="9" actId="478"/>
        <pc:sldMkLst>
          <pc:docMk/>
          <pc:sldMk cId="1141797382" sldId="326"/>
        </pc:sldMkLst>
        <pc:spChg chg="del">
          <ac:chgData name="Catherine Libert" userId="f949a75e9a8f353a" providerId="LiveId" clId="{ED54580C-A276-443B-AAA1-2AF75E749359}" dt="2020-09-17T11:21:23.469" v="9" actId="478"/>
          <ac:spMkLst>
            <pc:docMk/>
            <pc:sldMk cId="1141797382" sldId="326"/>
            <ac:spMk id="3" creationId="{00000000-0000-0000-0000-000000000000}"/>
          </ac:spMkLst>
        </pc:spChg>
      </pc:sldChg>
      <pc:sldChg chg="delSp mod">
        <pc:chgData name="Catherine Libert" userId="f949a75e9a8f353a" providerId="LiveId" clId="{ED54580C-A276-443B-AAA1-2AF75E749359}" dt="2020-09-17T11:21:35.220" v="13" actId="478"/>
        <pc:sldMkLst>
          <pc:docMk/>
          <pc:sldMk cId="2917240462" sldId="327"/>
        </pc:sldMkLst>
        <pc:spChg chg="del">
          <ac:chgData name="Catherine Libert" userId="f949a75e9a8f353a" providerId="LiveId" clId="{ED54580C-A276-443B-AAA1-2AF75E749359}" dt="2020-09-17T11:21:35.220" v="13" actId="478"/>
          <ac:spMkLst>
            <pc:docMk/>
            <pc:sldMk cId="2917240462" sldId="327"/>
            <ac:spMk id="3" creationId="{00000000-0000-0000-0000-000000000000}"/>
          </ac:spMkLst>
        </pc:spChg>
      </pc:sldChg>
      <pc:sldChg chg="delSp modSp mod delAnim">
        <pc:chgData name="Catherine Libert" userId="f949a75e9a8f353a" providerId="LiveId" clId="{ED54580C-A276-443B-AAA1-2AF75E749359}" dt="2020-09-17T11:22:24.735" v="28" actId="1076"/>
        <pc:sldMkLst>
          <pc:docMk/>
          <pc:sldMk cId="2954252293" sldId="331"/>
        </pc:sldMkLst>
        <pc:spChg chg="del">
          <ac:chgData name="Catherine Libert" userId="f949a75e9a8f353a" providerId="LiveId" clId="{ED54580C-A276-443B-AAA1-2AF75E749359}" dt="2020-09-17T11:22:00.518" v="20" actId="478"/>
          <ac:spMkLst>
            <pc:docMk/>
            <pc:sldMk cId="2954252293" sldId="331"/>
            <ac:spMk id="3" creationId="{00000000-0000-0000-0000-000000000000}"/>
          </ac:spMkLst>
        </pc:spChg>
        <pc:picChg chg="del">
          <ac:chgData name="Catherine Libert" userId="f949a75e9a8f353a" providerId="LiveId" clId="{ED54580C-A276-443B-AAA1-2AF75E749359}" dt="2020-09-17T11:22:22.488" v="27" actId="478"/>
          <ac:picMkLst>
            <pc:docMk/>
            <pc:sldMk cId="2954252293" sldId="331"/>
            <ac:picMk id="5" creationId="{00000000-0000-0000-0000-000000000000}"/>
          </ac:picMkLst>
        </pc:picChg>
        <pc:picChg chg="mod">
          <ac:chgData name="Catherine Libert" userId="f949a75e9a8f353a" providerId="LiveId" clId="{ED54580C-A276-443B-AAA1-2AF75E749359}" dt="2020-09-17T11:22:24.735" v="28" actId="1076"/>
          <ac:picMkLst>
            <pc:docMk/>
            <pc:sldMk cId="2954252293" sldId="331"/>
            <ac:picMk id="6" creationId="{00000000-0000-0000-0000-000000000000}"/>
          </ac:picMkLst>
        </pc:picChg>
        <pc:picChg chg="del mod">
          <ac:chgData name="Catherine Libert" userId="f949a75e9a8f353a" providerId="LiveId" clId="{ED54580C-A276-443B-AAA1-2AF75E749359}" dt="2020-09-17T11:22:18.650" v="25" actId="478"/>
          <ac:picMkLst>
            <pc:docMk/>
            <pc:sldMk cId="2954252293" sldId="331"/>
            <ac:picMk id="7" creationId="{00000000-0000-0000-0000-000000000000}"/>
          </ac:picMkLst>
        </pc:picChg>
        <pc:picChg chg="del mod">
          <ac:chgData name="Catherine Libert" userId="f949a75e9a8f353a" providerId="LiveId" clId="{ED54580C-A276-443B-AAA1-2AF75E749359}" dt="2020-09-17T11:22:13.362" v="22" actId="478"/>
          <ac:picMkLst>
            <pc:docMk/>
            <pc:sldMk cId="2954252293" sldId="331"/>
            <ac:picMk id="8" creationId="{00000000-0000-0000-0000-000000000000}"/>
          </ac:picMkLst>
        </pc:picChg>
      </pc:sldChg>
      <pc:sldChg chg="delSp modSp mod">
        <pc:chgData name="Catherine Libert" userId="f949a75e9a8f353a" providerId="LiveId" clId="{ED54580C-A276-443B-AAA1-2AF75E749359}" dt="2020-11-17T15:21:43.835" v="36" actId="478"/>
        <pc:sldMkLst>
          <pc:docMk/>
          <pc:sldMk cId="2329432602" sldId="332"/>
        </pc:sldMkLst>
        <pc:spChg chg="del">
          <ac:chgData name="Catherine Libert" userId="f949a75e9a8f353a" providerId="LiveId" clId="{ED54580C-A276-443B-AAA1-2AF75E749359}" dt="2020-09-17T11:21:57.192" v="19" actId="478"/>
          <ac:spMkLst>
            <pc:docMk/>
            <pc:sldMk cId="2329432602" sldId="332"/>
            <ac:spMk id="3" creationId="{00000000-0000-0000-0000-000000000000}"/>
          </ac:spMkLst>
        </pc:spChg>
        <pc:spChg chg="del mod">
          <ac:chgData name="Catherine Libert" userId="f949a75e9a8f353a" providerId="LiveId" clId="{ED54580C-A276-443B-AAA1-2AF75E749359}" dt="2020-11-17T15:21:43.835" v="36" actId="478"/>
          <ac:spMkLst>
            <pc:docMk/>
            <pc:sldMk cId="2329432602" sldId="332"/>
            <ac:spMk id="12" creationId="{00000000-0000-0000-0000-000000000000}"/>
          </ac:spMkLst>
        </pc:spChg>
      </pc:sldChg>
      <pc:sldChg chg="delSp mod">
        <pc:chgData name="Catherine Libert" userId="f949a75e9a8f353a" providerId="LiveId" clId="{ED54580C-A276-443B-AAA1-2AF75E749359}" dt="2020-09-17T11:21:15.618" v="7" actId="478"/>
        <pc:sldMkLst>
          <pc:docMk/>
          <pc:sldMk cId="1323320054" sldId="335"/>
        </pc:sldMkLst>
        <pc:spChg chg="del">
          <ac:chgData name="Catherine Libert" userId="f949a75e9a8f353a" providerId="LiveId" clId="{ED54580C-A276-443B-AAA1-2AF75E749359}" dt="2020-09-17T11:21:15.618" v="7" actId="478"/>
          <ac:spMkLst>
            <pc:docMk/>
            <pc:sldMk cId="1323320054" sldId="335"/>
            <ac:spMk id="3" creationId="{00000000-0000-0000-0000-000000000000}"/>
          </ac:spMkLst>
        </pc:spChg>
      </pc:sldChg>
      <pc:sldChg chg="delSp modSp mod">
        <pc:chgData name="Catherine Libert" userId="f949a75e9a8f353a" providerId="LiveId" clId="{ED54580C-A276-443B-AAA1-2AF75E749359}" dt="2020-09-17T11:22:41.242" v="32" actId="478"/>
        <pc:sldMkLst>
          <pc:docMk/>
          <pc:sldMk cId="2959942502" sldId="350"/>
        </pc:sldMkLst>
        <pc:spChg chg="del">
          <ac:chgData name="Catherine Libert" userId="f949a75e9a8f353a" providerId="LiveId" clId="{ED54580C-A276-443B-AAA1-2AF75E749359}" dt="2020-09-17T11:22:41.242" v="32" actId="478"/>
          <ac:spMkLst>
            <pc:docMk/>
            <pc:sldMk cId="2959942502" sldId="350"/>
            <ac:spMk id="3" creationId="{00000000-0000-0000-0000-000000000000}"/>
          </ac:spMkLst>
        </pc:spChg>
        <pc:picChg chg="mod">
          <ac:chgData name="Catherine Libert" userId="f949a75e9a8f353a" providerId="LiveId" clId="{ED54580C-A276-443B-AAA1-2AF75E749359}" dt="2020-09-17T11:22:34.579" v="31" actId="1076"/>
          <ac:picMkLst>
            <pc:docMk/>
            <pc:sldMk cId="2959942502" sldId="350"/>
            <ac:picMk id="5" creationId="{00000000-0000-0000-0000-000000000000}"/>
          </ac:picMkLst>
        </pc:picChg>
      </pc:sldChg>
      <pc:sldChg chg="del">
        <pc:chgData name="Catherine Libert" userId="f949a75e9a8f353a" providerId="LiveId" clId="{ED54580C-A276-443B-AAA1-2AF75E749359}" dt="2020-09-17T11:22:45.450" v="33" actId="47"/>
        <pc:sldMkLst>
          <pc:docMk/>
          <pc:sldMk cId="3849909861" sldId="35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5CF42D-357A-4BC5-8B26-BFF7AB2EA65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3C37293-26B9-474E-BFB5-BE9E858B68D6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Nom Prénom</a:t>
          </a:r>
        </a:p>
      </dgm:t>
    </dgm:pt>
    <dgm:pt modelId="{C89D1F88-7AE5-41B5-9AAA-C5CB0DCAC5BD}" type="parTrans" cxnId="{B8FDDCCD-FEFA-4FDF-BA6C-8E69E40B7B50}">
      <dgm:prSet/>
      <dgm:spPr/>
      <dgm:t>
        <a:bodyPr/>
        <a:lstStyle/>
        <a:p>
          <a:endParaRPr lang="fr-FR"/>
        </a:p>
      </dgm:t>
    </dgm:pt>
    <dgm:pt modelId="{3000B2E7-F9A0-4E09-A567-B6DCF51BE68D}" type="sibTrans" cxnId="{B8FDDCCD-FEFA-4FDF-BA6C-8E69E40B7B50}">
      <dgm:prSet/>
      <dgm:spPr/>
      <dgm:t>
        <a:bodyPr/>
        <a:lstStyle/>
        <a:p>
          <a:endParaRPr lang="fr-FR"/>
        </a:p>
      </dgm:t>
    </dgm:pt>
    <dgm:pt modelId="{E74023C6-CFEC-4F9B-AB0C-5C33F8A37C88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Formation de base</a:t>
          </a:r>
          <a:endParaRPr lang="fr-FR" dirty="0">
            <a:solidFill>
              <a:schemeClr val="tx1"/>
            </a:solidFill>
          </a:endParaRPr>
        </a:p>
      </dgm:t>
    </dgm:pt>
    <dgm:pt modelId="{DA6ECDE1-0CE6-40CB-8564-296BB7F23B45}" type="parTrans" cxnId="{2BB5E6AC-14E9-4285-8C79-B2BDDDC62C1A}">
      <dgm:prSet/>
      <dgm:spPr/>
      <dgm:t>
        <a:bodyPr/>
        <a:lstStyle/>
        <a:p>
          <a:endParaRPr lang="fr-FR"/>
        </a:p>
      </dgm:t>
    </dgm:pt>
    <dgm:pt modelId="{1C26E17C-78E2-4870-B10D-59418AF95A18}" type="sibTrans" cxnId="{2BB5E6AC-14E9-4285-8C79-B2BDDDC62C1A}">
      <dgm:prSet/>
      <dgm:spPr/>
      <dgm:t>
        <a:bodyPr/>
        <a:lstStyle/>
        <a:p>
          <a:endParaRPr lang="fr-FR"/>
        </a:p>
      </dgm:t>
    </dgm:pt>
    <dgm:pt modelId="{5A0E8147-C890-4925-81C0-B6C2B77B850B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D2 et/ou D3</a:t>
          </a:r>
        </a:p>
      </dgm:t>
    </dgm:pt>
    <dgm:pt modelId="{6944E78A-6A1C-49C7-BF36-68A0BBD27352}" type="parTrans" cxnId="{2EEBD564-8B4E-4407-A741-78C897B052F7}">
      <dgm:prSet/>
      <dgm:spPr/>
      <dgm:t>
        <a:bodyPr/>
        <a:lstStyle/>
        <a:p>
          <a:endParaRPr lang="fr-FR"/>
        </a:p>
      </dgm:t>
    </dgm:pt>
    <dgm:pt modelId="{4145C071-B5BF-4D9F-8C54-3BD649A6D643}" type="sibTrans" cxnId="{2EEBD564-8B4E-4407-A741-78C897B052F7}">
      <dgm:prSet/>
      <dgm:spPr/>
      <dgm:t>
        <a:bodyPr/>
        <a:lstStyle/>
        <a:p>
          <a:endParaRPr lang="fr-FR"/>
        </a:p>
      </dgm:t>
    </dgm:pt>
    <dgm:pt modelId="{4564AEA8-006A-43AA-A639-E77B675F6C4B}">
      <dgm:prSet/>
      <dgm:spPr/>
      <dgm:t>
        <a:bodyPr/>
        <a:lstStyle/>
        <a:p>
          <a:r>
            <a: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Mes attentes</a:t>
          </a:r>
        </a:p>
      </dgm:t>
    </dgm:pt>
    <dgm:pt modelId="{BD4BF00C-AF68-41CF-87E7-8C86773775B0}" type="parTrans" cxnId="{E93B69C9-70EC-4988-8E63-CD915BC3726E}">
      <dgm:prSet/>
      <dgm:spPr/>
      <dgm:t>
        <a:bodyPr/>
        <a:lstStyle/>
        <a:p>
          <a:endParaRPr lang="fr-FR"/>
        </a:p>
      </dgm:t>
    </dgm:pt>
    <dgm:pt modelId="{A8E21581-3D89-4870-B390-E865EB2EA90B}" type="sibTrans" cxnId="{E93B69C9-70EC-4988-8E63-CD915BC3726E}">
      <dgm:prSet/>
      <dgm:spPr/>
      <dgm:t>
        <a:bodyPr/>
        <a:lstStyle/>
        <a:p>
          <a:endParaRPr lang="fr-FR"/>
        </a:p>
      </dgm:t>
    </dgm:pt>
    <dgm:pt modelId="{38690E04-D7AB-4F9D-AFC1-BD15E1FC66AD}">
      <dgm:prSet/>
      <dgm:spPr/>
      <dgm:t>
        <a:bodyPr/>
        <a:lstStyle/>
        <a:p>
          <a:r>
            <a: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Ma question</a:t>
          </a:r>
        </a:p>
      </dgm:t>
    </dgm:pt>
    <dgm:pt modelId="{780B432C-BD92-4815-ACB4-6712EB648BA1}" type="parTrans" cxnId="{4EEE2275-C720-464F-8EB6-297DFC9CD7C6}">
      <dgm:prSet/>
      <dgm:spPr/>
      <dgm:t>
        <a:bodyPr/>
        <a:lstStyle/>
        <a:p>
          <a:endParaRPr lang="fr-FR"/>
        </a:p>
      </dgm:t>
    </dgm:pt>
    <dgm:pt modelId="{1BEAB5FD-1136-4290-95CD-D40D38050D03}" type="sibTrans" cxnId="{4EEE2275-C720-464F-8EB6-297DFC9CD7C6}">
      <dgm:prSet/>
      <dgm:spPr/>
      <dgm:t>
        <a:bodyPr/>
        <a:lstStyle/>
        <a:p>
          <a:endParaRPr lang="fr-FR"/>
        </a:p>
      </dgm:t>
    </dgm:pt>
    <dgm:pt modelId="{756641CB-7A7A-428C-BA3E-66963E5776FE}">
      <dgm:prSet/>
      <dgm:spPr/>
      <dgm:t>
        <a:bodyPr/>
        <a:lstStyle/>
        <a:p>
          <a:r>
            <a: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École</a:t>
          </a:r>
        </a:p>
      </dgm:t>
    </dgm:pt>
    <dgm:pt modelId="{5A91A191-5EF7-42E7-8FEE-D6F5248809EB}" type="parTrans" cxnId="{20E143AE-F20B-435A-A7C6-33254C08A2D7}">
      <dgm:prSet/>
      <dgm:spPr/>
      <dgm:t>
        <a:bodyPr/>
        <a:lstStyle/>
        <a:p>
          <a:endParaRPr lang="fr-FR"/>
        </a:p>
      </dgm:t>
    </dgm:pt>
    <dgm:pt modelId="{502C5C69-45AD-478B-B822-4F3A5071268B}" type="sibTrans" cxnId="{20E143AE-F20B-435A-A7C6-33254C08A2D7}">
      <dgm:prSet/>
      <dgm:spPr/>
      <dgm:t>
        <a:bodyPr/>
        <a:lstStyle/>
        <a:p>
          <a:endParaRPr lang="fr-FR"/>
        </a:p>
      </dgm:t>
    </dgm:pt>
    <dgm:pt modelId="{9907C699-1D69-4CA3-B6A4-95BE631C0CD0}" type="pres">
      <dgm:prSet presAssocID="{885CF42D-357A-4BC5-8B26-BFF7AB2EA65F}" presName="Name0" presStyleCnt="0">
        <dgm:presLayoutVars>
          <dgm:chMax val="7"/>
          <dgm:chPref val="7"/>
          <dgm:dir/>
        </dgm:presLayoutVars>
      </dgm:prSet>
      <dgm:spPr/>
    </dgm:pt>
    <dgm:pt modelId="{FF048C77-C1C9-478E-AB27-FCFD7ED8D0F4}" type="pres">
      <dgm:prSet presAssocID="{885CF42D-357A-4BC5-8B26-BFF7AB2EA65F}" presName="Name1" presStyleCnt="0"/>
      <dgm:spPr/>
    </dgm:pt>
    <dgm:pt modelId="{8E6FB9DF-D0D3-499A-B2A9-68A1309231B6}" type="pres">
      <dgm:prSet presAssocID="{885CF42D-357A-4BC5-8B26-BFF7AB2EA65F}" presName="cycle" presStyleCnt="0"/>
      <dgm:spPr/>
    </dgm:pt>
    <dgm:pt modelId="{6E99E302-86FE-4984-BEE3-4078D9865E84}" type="pres">
      <dgm:prSet presAssocID="{885CF42D-357A-4BC5-8B26-BFF7AB2EA65F}" presName="srcNode" presStyleLbl="node1" presStyleIdx="0" presStyleCnt="6"/>
      <dgm:spPr/>
    </dgm:pt>
    <dgm:pt modelId="{29176243-1F62-414F-ACC4-4A6AE79CA4EB}" type="pres">
      <dgm:prSet presAssocID="{885CF42D-357A-4BC5-8B26-BFF7AB2EA65F}" presName="conn" presStyleLbl="parChTrans1D2" presStyleIdx="0" presStyleCnt="1"/>
      <dgm:spPr/>
    </dgm:pt>
    <dgm:pt modelId="{2DD31B41-CF80-41B0-9755-1F70AB7001D8}" type="pres">
      <dgm:prSet presAssocID="{885CF42D-357A-4BC5-8B26-BFF7AB2EA65F}" presName="extraNode" presStyleLbl="node1" presStyleIdx="0" presStyleCnt="6"/>
      <dgm:spPr/>
    </dgm:pt>
    <dgm:pt modelId="{B94D269D-45C4-466A-8F6D-2E32F443069C}" type="pres">
      <dgm:prSet presAssocID="{885CF42D-357A-4BC5-8B26-BFF7AB2EA65F}" presName="dstNode" presStyleLbl="node1" presStyleIdx="0" presStyleCnt="6"/>
      <dgm:spPr/>
    </dgm:pt>
    <dgm:pt modelId="{67CD897B-D838-496B-9A51-2EE539625BE9}" type="pres">
      <dgm:prSet presAssocID="{E3C37293-26B9-474E-BFB5-BE9E858B68D6}" presName="text_1" presStyleLbl="node1" presStyleIdx="0" presStyleCnt="6">
        <dgm:presLayoutVars>
          <dgm:bulletEnabled val="1"/>
        </dgm:presLayoutVars>
      </dgm:prSet>
      <dgm:spPr/>
    </dgm:pt>
    <dgm:pt modelId="{F96DCD4D-4FC7-407E-A664-EC9BB80EB454}" type="pres">
      <dgm:prSet presAssocID="{E3C37293-26B9-474E-BFB5-BE9E858B68D6}" presName="accent_1" presStyleCnt="0"/>
      <dgm:spPr/>
    </dgm:pt>
    <dgm:pt modelId="{58973950-6B6B-406D-9E1F-B949B43F557A}" type="pres">
      <dgm:prSet presAssocID="{E3C37293-26B9-474E-BFB5-BE9E858B68D6}" presName="accentRepeatNode" presStyleLbl="solidFgAcc1" presStyleIdx="0" presStyleCnt="6"/>
      <dgm:spPr/>
    </dgm:pt>
    <dgm:pt modelId="{074BA30A-1B6A-4EDB-9B2B-C476A16D2A62}" type="pres">
      <dgm:prSet presAssocID="{E74023C6-CFEC-4F9B-AB0C-5C33F8A37C88}" presName="text_2" presStyleLbl="node1" presStyleIdx="1" presStyleCnt="6">
        <dgm:presLayoutVars>
          <dgm:bulletEnabled val="1"/>
        </dgm:presLayoutVars>
      </dgm:prSet>
      <dgm:spPr/>
    </dgm:pt>
    <dgm:pt modelId="{833F21DD-A987-418D-BD9B-FED5C05646E4}" type="pres">
      <dgm:prSet presAssocID="{E74023C6-CFEC-4F9B-AB0C-5C33F8A37C88}" presName="accent_2" presStyleCnt="0"/>
      <dgm:spPr/>
    </dgm:pt>
    <dgm:pt modelId="{B918AE90-2169-4921-9DE4-0CFFA3ABE531}" type="pres">
      <dgm:prSet presAssocID="{E74023C6-CFEC-4F9B-AB0C-5C33F8A37C88}" presName="accentRepeatNode" presStyleLbl="solidFgAcc1" presStyleIdx="1" presStyleCnt="6"/>
      <dgm:spPr/>
    </dgm:pt>
    <dgm:pt modelId="{C64DBBE7-A26C-48EE-83D7-CB57F42FD326}" type="pres">
      <dgm:prSet presAssocID="{756641CB-7A7A-428C-BA3E-66963E5776FE}" presName="text_3" presStyleLbl="node1" presStyleIdx="2" presStyleCnt="6">
        <dgm:presLayoutVars>
          <dgm:bulletEnabled val="1"/>
        </dgm:presLayoutVars>
      </dgm:prSet>
      <dgm:spPr/>
    </dgm:pt>
    <dgm:pt modelId="{21EA1C2B-18D8-4169-9109-B69C7AC763C8}" type="pres">
      <dgm:prSet presAssocID="{756641CB-7A7A-428C-BA3E-66963E5776FE}" presName="accent_3" presStyleCnt="0"/>
      <dgm:spPr/>
    </dgm:pt>
    <dgm:pt modelId="{DD7B1FB7-7F36-4AE8-8BD7-AE6EFC44027B}" type="pres">
      <dgm:prSet presAssocID="{756641CB-7A7A-428C-BA3E-66963E5776FE}" presName="accentRepeatNode" presStyleLbl="solidFgAcc1" presStyleIdx="2" presStyleCnt="6"/>
      <dgm:spPr/>
    </dgm:pt>
    <dgm:pt modelId="{F59E5271-E2FF-423B-9282-87B96E8745E7}" type="pres">
      <dgm:prSet presAssocID="{5A0E8147-C890-4925-81C0-B6C2B77B850B}" presName="text_4" presStyleLbl="node1" presStyleIdx="3" presStyleCnt="6">
        <dgm:presLayoutVars>
          <dgm:bulletEnabled val="1"/>
        </dgm:presLayoutVars>
      </dgm:prSet>
      <dgm:spPr/>
    </dgm:pt>
    <dgm:pt modelId="{AD4FD3CF-F1BD-468A-87B1-5EF828B524A2}" type="pres">
      <dgm:prSet presAssocID="{5A0E8147-C890-4925-81C0-B6C2B77B850B}" presName="accent_4" presStyleCnt="0"/>
      <dgm:spPr/>
    </dgm:pt>
    <dgm:pt modelId="{DB72D762-B2FB-4671-BD1A-5AB99AEE87F1}" type="pres">
      <dgm:prSet presAssocID="{5A0E8147-C890-4925-81C0-B6C2B77B850B}" presName="accentRepeatNode" presStyleLbl="solidFgAcc1" presStyleIdx="3" presStyleCnt="6"/>
      <dgm:spPr/>
    </dgm:pt>
    <dgm:pt modelId="{900AB764-E07E-4D93-A8CC-F7756B9B3A96}" type="pres">
      <dgm:prSet presAssocID="{4564AEA8-006A-43AA-A639-E77B675F6C4B}" presName="text_5" presStyleLbl="node1" presStyleIdx="4" presStyleCnt="6">
        <dgm:presLayoutVars>
          <dgm:bulletEnabled val="1"/>
        </dgm:presLayoutVars>
      </dgm:prSet>
      <dgm:spPr/>
    </dgm:pt>
    <dgm:pt modelId="{179AA359-AFEF-4378-B682-C85FF83DE860}" type="pres">
      <dgm:prSet presAssocID="{4564AEA8-006A-43AA-A639-E77B675F6C4B}" presName="accent_5" presStyleCnt="0"/>
      <dgm:spPr/>
    </dgm:pt>
    <dgm:pt modelId="{5A27409B-A76E-4333-891C-A5FA5D541E1D}" type="pres">
      <dgm:prSet presAssocID="{4564AEA8-006A-43AA-A639-E77B675F6C4B}" presName="accentRepeatNode" presStyleLbl="solidFgAcc1" presStyleIdx="4" presStyleCnt="6"/>
      <dgm:spPr/>
    </dgm:pt>
    <dgm:pt modelId="{F7EFF796-D3FB-4E11-808A-62AF80C3D5A0}" type="pres">
      <dgm:prSet presAssocID="{38690E04-D7AB-4F9D-AFC1-BD15E1FC66AD}" presName="text_6" presStyleLbl="node1" presStyleIdx="5" presStyleCnt="6">
        <dgm:presLayoutVars>
          <dgm:bulletEnabled val="1"/>
        </dgm:presLayoutVars>
      </dgm:prSet>
      <dgm:spPr/>
    </dgm:pt>
    <dgm:pt modelId="{14BC01ED-5366-4F99-9D79-DD413DC33C4B}" type="pres">
      <dgm:prSet presAssocID="{38690E04-D7AB-4F9D-AFC1-BD15E1FC66AD}" presName="accent_6" presStyleCnt="0"/>
      <dgm:spPr/>
    </dgm:pt>
    <dgm:pt modelId="{54164E53-8B78-4732-B44F-A2ED0CD9E216}" type="pres">
      <dgm:prSet presAssocID="{38690E04-D7AB-4F9D-AFC1-BD15E1FC66AD}" presName="accentRepeatNode" presStyleLbl="solidFgAcc1" presStyleIdx="5" presStyleCnt="6"/>
      <dgm:spPr/>
    </dgm:pt>
  </dgm:ptLst>
  <dgm:cxnLst>
    <dgm:cxn modelId="{7D815730-09AA-42C2-80F9-9F50979185A5}" type="presOf" srcId="{E3C37293-26B9-474E-BFB5-BE9E858B68D6}" destId="{67CD897B-D838-496B-9A51-2EE539625BE9}" srcOrd="0" destOrd="0" presId="urn:microsoft.com/office/officeart/2008/layout/VerticalCurvedList"/>
    <dgm:cxn modelId="{A7849C40-A24D-47CB-9041-8185D6AF5B59}" type="presOf" srcId="{756641CB-7A7A-428C-BA3E-66963E5776FE}" destId="{C64DBBE7-A26C-48EE-83D7-CB57F42FD326}" srcOrd="0" destOrd="0" presId="urn:microsoft.com/office/officeart/2008/layout/VerticalCurvedList"/>
    <dgm:cxn modelId="{A5CBBF44-5A21-445F-9D6A-F0CF9691DE0F}" type="presOf" srcId="{4564AEA8-006A-43AA-A639-E77B675F6C4B}" destId="{900AB764-E07E-4D93-A8CC-F7756B9B3A96}" srcOrd="0" destOrd="0" presId="urn:microsoft.com/office/officeart/2008/layout/VerticalCurvedList"/>
    <dgm:cxn modelId="{2EEBD564-8B4E-4407-A741-78C897B052F7}" srcId="{885CF42D-357A-4BC5-8B26-BFF7AB2EA65F}" destId="{5A0E8147-C890-4925-81C0-B6C2B77B850B}" srcOrd="3" destOrd="0" parTransId="{6944E78A-6A1C-49C7-BF36-68A0BBD27352}" sibTransId="{4145C071-B5BF-4D9F-8C54-3BD649A6D643}"/>
    <dgm:cxn modelId="{05B9B574-6251-474D-9A08-3E50A46E8B4A}" type="presOf" srcId="{5A0E8147-C890-4925-81C0-B6C2B77B850B}" destId="{F59E5271-E2FF-423B-9282-87B96E8745E7}" srcOrd="0" destOrd="0" presId="urn:microsoft.com/office/officeart/2008/layout/VerticalCurvedList"/>
    <dgm:cxn modelId="{4EEE2275-C720-464F-8EB6-297DFC9CD7C6}" srcId="{885CF42D-357A-4BC5-8B26-BFF7AB2EA65F}" destId="{38690E04-D7AB-4F9D-AFC1-BD15E1FC66AD}" srcOrd="5" destOrd="0" parTransId="{780B432C-BD92-4815-ACB4-6712EB648BA1}" sibTransId="{1BEAB5FD-1136-4290-95CD-D40D38050D03}"/>
    <dgm:cxn modelId="{A1B2E87D-3113-4F5C-8CF6-36D833BDB62A}" type="presOf" srcId="{38690E04-D7AB-4F9D-AFC1-BD15E1FC66AD}" destId="{F7EFF796-D3FB-4E11-808A-62AF80C3D5A0}" srcOrd="0" destOrd="0" presId="urn:microsoft.com/office/officeart/2008/layout/VerticalCurvedList"/>
    <dgm:cxn modelId="{2BB5E6AC-14E9-4285-8C79-B2BDDDC62C1A}" srcId="{885CF42D-357A-4BC5-8B26-BFF7AB2EA65F}" destId="{E74023C6-CFEC-4F9B-AB0C-5C33F8A37C88}" srcOrd="1" destOrd="0" parTransId="{DA6ECDE1-0CE6-40CB-8564-296BB7F23B45}" sibTransId="{1C26E17C-78E2-4870-B10D-59418AF95A18}"/>
    <dgm:cxn modelId="{20E143AE-F20B-435A-A7C6-33254C08A2D7}" srcId="{885CF42D-357A-4BC5-8B26-BFF7AB2EA65F}" destId="{756641CB-7A7A-428C-BA3E-66963E5776FE}" srcOrd="2" destOrd="0" parTransId="{5A91A191-5EF7-42E7-8FEE-D6F5248809EB}" sibTransId="{502C5C69-45AD-478B-B822-4F3A5071268B}"/>
    <dgm:cxn modelId="{F481D0C2-6231-4DBA-9221-8CBCCB4EDDDE}" type="presOf" srcId="{E74023C6-CFEC-4F9B-AB0C-5C33F8A37C88}" destId="{074BA30A-1B6A-4EDB-9B2B-C476A16D2A62}" srcOrd="0" destOrd="0" presId="urn:microsoft.com/office/officeart/2008/layout/VerticalCurvedList"/>
    <dgm:cxn modelId="{E93B69C9-70EC-4988-8E63-CD915BC3726E}" srcId="{885CF42D-357A-4BC5-8B26-BFF7AB2EA65F}" destId="{4564AEA8-006A-43AA-A639-E77B675F6C4B}" srcOrd="4" destOrd="0" parTransId="{BD4BF00C-AF68-41CF-87E7-8C86773775B0}" sibTransId="{A8E21581-3D89-4870-B390-E865EB2EA90B}"/>
    <dgm:cxn modelId="{B8FDDCCD-FEFA-4FDF-BA6C-8E69E40B7B50}" srcId="{885CF42D-357A-4BC5-8B26-BFF7AB2EA65F}" destId="{E3C37293-26B9-474E-BFB5-BE9E858B68D6}" srcOrd="0" destOrd="0" parTransId="{C89D1F88-7AE5-41B5-9AAA-C5CB0DCAC5BD}" sibTransId="{3000B2E7-F9A0-4E09-A567-B6DCF51BE68D}"/>
    <dgm:cxn modelId="{C30496E0-BC5E-4573-8431-7A94E374783F}" type="presOf" srcId="{3000B2E7-F9A0-4E09-A567-B6DCF51BE68D}" destId="{29176243-1F62-414F-ACC4-4A6AE79CA4EB}" srcOrd="0" destOrd="0" presId="urn:microsoft.com/office/officeart/2008/layout/VerticalCurvedList"/>
    <dgm:cxn modelId="{8F338DE4-A5FC-4797-A6FE-734513B2A0E6}" type="presOf" srcId="{885CF42D-357A-4BC5-8B26-BFF7AB2EA65F}" destId="{9907C699-1D69-4CA3-B6A4-95BE631C0CD0}" srcOrd="0" destOrd="0" presId="urn:microsoft.com/office/officeart/2008/layout/VerticalCurvedList"/>
    <dgm:cxn modelId="{DB59BBE9-AE35-4AC0-BE43-362AB27D3F81}" type="presParOf" srcId="{9907C699-1D69-4CA3-B6A4-95BE631C0CD0}" destId="{FF048C77-C1C9-478E-AB27-FCFD7ED8D0F4}" srcOrd="0" destOrd="0" presId="urn:microsoft.com/office/officeart/2008/layout/VerticalCurvedList"/>
    <dgm:cxn modelId="{32B5C558-227F-4824-AC70-3C17915ECDAE}" type="presParOf" srcId="{FF048C77-C1C9-478E-AB27-FCFD7ED8D0F4}" destId="{8E6FB9DF-D0D3-499A-B2A9-68A1309231B6}" srcOrd="0" destOrd="0" presId="urn:microsoft.com/office/officeart/2008/layout/VerticalCurvedList"/>
    <dgm:cxn modelId="{5722EAE0-C8F0-4BB2-9A37-FF78AD00BD06}" type="presParOf" srcId="{8E6FB9DF-D0D3-499A-B2A9-68A1309231B6}" destId="{6E99E302-86FE-4984-BEE3-4078D9865E84}" srcOrd="0" destOrd="0" presId="urn:microsoft.com/office/officeart/2008/layout/VerticalCurvedList"/>
    <dgm:cxn modelId="{44B5F637-3A98-4C1A-98D6-F2CCC043EE25}" type="presParOf" srcId="{8E6FB9DF-D0D3-499A-B2A9-68A1309231B6}" destId="{29176243-1F62-414F-ACC4-4A6AE79CA4EB}" srcOrd="1" destOrd="0" presId="urn:microsoft.com/office/officeart/2008/layout/VerticalCurvedList"/>
    <dgm:cxn modelId="{3647C947-99C1-47E7-B3F2-D8D47DCDD1EE}" type="presParOf" srcId="{8E6FB9DF-D0D3-499A-B2A9-68A1309231B6}" destId="{2DD31B41-CF80-41B0-9755-1F70AB7001D8}" srcOrd="2" destOrd="0" presId="urn:microsoft.com/office/officeart/2008/layout/VerticalCurvedList"/>
    <dgm:cxn modelId="{CD1F7153-1734-42A6-8823-6F770DA5CA83}" type="presParOf" srcId="{8E6FB9DF-D0D3-499A-B2A9-68A1309231B6}" destId="{B94D269D-45C4-466A-8F6D-2E32F443069C}" srcOrd="3" destOrd="0" presId="urn:microsoft.com/office/officeart/2008/layout/VerticalCurvedList"/>
    <dgm:cxn modelId="{CC21E4E2-4803-4CFC-81D6-AC211795A9ED}" type="presParOf" srcId="{FF048C77-C1C9-478E-AB27-FCFD7ED8D0F4}" destId="{67CD897B-D838-496B-9A51-2EE539625BE9}" srcOrd="1" destOrd="0" presId="urn:microsoft.com/office/officeart/2008/layout/VerticalCurvedList"/>
    <dgm:cxn modelId="{2489580F-B2B5-4585-8CC5-224F229EE4CB}" type="presParOf" srcId="{FF048C77-C1C9-478E-AB27-FCFD7ED8D0F4}" destId="{F96DCD4D-4FC7-407E-A664-EC9BB80EB454}" srcOrd="2" destOrd="0" presId="urn:microsoft.com/office/officeart/2008/layout/VerticalCurvedList"/>
    <dgm:cxn modelId="{A971C25E-5038-4162-8DFA-22B36A5B5FBD}" type="presParOf" srcId="{F96DCD4D-4FC7-407E-A664-EC9BB80EB454}" destId="{58973950-6B6B-406D-9E1F-B949B43F557A}" srcOrd="0" destOrd="0" presId="urn:microsoft.com/office/officeart/2008/layout/VerticalCurvedList"/>
    <dgm:cxn modelId="{264C955A-6CD1-4DB2-8FBE-19910F82676F}" type="presParOf" srcId="{FF048C77-C1C9-478E-AB27-FCFD7ED8D0F4}" destId="{074BA30A-1B6A-4EDB-9B2B-C476A16D2A62}" srcOrd="3" destOrd="0" presId="urn:microsoft.com/office/officeart/2008/layout/VerticalCurvedList"/>
    <dgm:cxn modelId="{5C3C72C2-3200-46F8-B6F7-559108789323}" type="presParOf" srcId="{FF048C77-C1C9-478E-AB27-FCFD7ED8D0F4}" destId="{833F21DD-A987-418D-BD9B-FED5C05646E4}" srcOrd="4" destOrd="0" presId="urn:microsoft.com/office/officeart/2008/layout/VerticalCurvedList"/>
    <dgm:cxn modelId="{30B60049-E2E2-4369-A23E-3F15661EB373}" type="presParOf" srcId="{833F21DD-A987-418D-BD9B-FED5C05646E4}" destId="{B918AE90-2169-4921-9DE4-0CFFA3ABE531}" srcOrd="0" destOrd="0" presId="urn:microsoft.com/office/officeart/2008/layout/VerticalCurvedList"/>
    <dgm:cxn modelId="{4CB97128-6C39-4024-A8AA-7B562FEAE464}" type="presParOf" srcId="{FF048C77-C1C9-478E-AB27-FCFD7ED8D0F4}" destId="{C64DBBE7-A26C-48EE-83D7-CB57F42FD326}" srcOrd="5" destOrd="0" presId="urn:microsoft.com/office/officeart/2008/layout/VerticalCurvedList"/>
    <dgm:cxn modelId="{590E0991-D1A6-4900-B0FA-9463484873BE}" type="presParOf" srcId="{FF048C77-C1C9-478E-AB27-FCFD7ED8D0F4}" destId="{21EA1C2B-18D8-4169-9109-B69C7AC763C8}" srcOrd="6" destOrd="0" presId="urn:microsoft.com/office/officeart/2008/layout/VerticalCurvedList"/>
    <dgm:cxn modelId="{38769DAD-B2A9-474B-BF12-F86107EC256D}" type="presParOf" srcId="{21EA1C2B-18D8-4169-9109-B69C7AC763C8}" destId="{DD7B1FB7-7F36-4AE8-8BD7-AE6EFC44027B}" srcOrd="0" destOrd="0" presId="urn:microsoft.com/office/officeart/2008/layout/VerticalCurvedList"/>
    <dgm:cxn modelId="{837BA42A-8A55-4C94-B864-9E6F4054B30C}" type="presParOf" srcId="{FF048C77-C1C9-478E-AB27-FCFD7ED8D0F4}" destId="{F59E5271-E2FF-423B-9282-87B96E8745E7}" srcOrd="7" destOrd="0" presId="urn:microsoft.com/office/officeart/2008/layout/VerticalCurvedList"/>
    <dgm:cxn modelId="{9A4D192D-99C2-43CB-9362-13D4C6EAF237}" type="presParOf" srcId="{FF048C77-C1C9-478E-AB27-FCFD7ED8D0F4}" destId="{AD4FD3CF-F1BD-468A-87B1-5EF828B524A2}" srcOrd="8" destOrd="0" presId="urn:microsoft.com/office/officeart/2008/layout/VerticalCurvedList"/>
    <dgm:cxn modelId="{CF3DFC9C-C498-42F3-8B08-CC45B8672488}" type="presParOf" srcId="{AD4FD3CF-F1BD-468A-87B1-5EF828B524A2}" destId="{DB72D762-B2FB-4671-BD1A-5AB99AEE87F1}" srcOrd="0" destOrd="0" presId="urn:microsoft.com/office/officeart/2008/layout/VerticalCurvedList"/>
    <dgm:cxn modelId="{F6F69332-A6F5-47AA-B4C3-CEAEAF9FC97C}" type="presParOf" srcId="{FF048C77-C1C9-478E-AB27-FCFD7ED8D0F4}" destId="{900AB764-E07E-4D93-A8CC-F7756B9B3A96}" srcOrd="9" destOrd="0" presId="urn:microsoft.com/office/officeart/2008/layout/VerticalCurvedList"/>
    <dgm:cxn modelId="{863B2549-8885-43C6-B7B5-03DFFC0E57F4}" type="presParOf" srcId="{FF048C77-C1C9-478E-AB27-FCFD7ED8D0F4}" destId="{179AA359-AFEF-4378-B682-C85FF83DE860}" srcOrd="10" destOrd="0" presId="urn:microsoft.com/office/officeart/2008/layout/VerticalCurvedList"/>
    <dgm:cxn modelId="{86C88C40-85F4-4CA9-9F60-85CF53EEF459}" type="presParOf" srcId="{179AA359-AFEF-4378-B682-C85FF83DE860}" destId="{5A27409B-A76E-4333-891C-A5FA5D541E1D}" srcOrd="0" destOrd="0" presId="urn:microsoft.com/office/officeart/2008/layout/VerticalCurvedList"/>
    <dgm:cxn modelId="{186FBFCE-6789-404A-A6BD-D706BF1D17C8}" type="presParOf" srcId="{FF048C77-C1C9-478E-AB27-FCFD7ED8D0F4}" destId="{F7EFF796-D3FB-4E11-808A-62AF80C3D5A0}" srcOrd="11" destOrd="0" presId="urn:microsoft.com/office/officeart/2008/layout/VerticalCurvedList"/>
    <dgm:cxn modelId="{DCB9D373-5D03-4E73-AE4E-791F093D50D3}" type="presParOf" srcId="{FF048C77-C1C9-478E-AB27-FCFD7ED8D0F4}" destId="{14BC01ED-5366-4F99-9D79-DD413DC33C4B}" srcOrd="12" destOrd="0" presId="urn:microsoft.com/office/officeart/2008/layout/VerticalCurvedList"/>
    <dgm:cxn modelId="{93F03516-9C4D-472F-97C1-9778ACBD1E7D}" type="presParOf" srcId="{14BC01ED-5366-4F99-9D79-DD413DC33C4B}" destId="{54164E53-8B78-4732-B44F-A2ED0CD9E2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A69EDB-42E8-486B-B847-EF44D73A81E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8C1DFF4-8A2B-455C-8E2E-58D62E5D8D88}">
      <dgm:prSet phldrT="[Texte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28 semaines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de cours</a:t>
          </a:r>
          <a:endParaRPr lang="fr-FR" sz="1600" b="1" kern="1200" dirty="0">
            <a:solidFill>
              <a:prstClr val="black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1D201DF0-0F76-4BBF-9DCA-2AD802C7CA9E}" type="parTrans" cxnId="{1D26C0CE-FF54-4510-8BA5-9AFC2F06774B}">
      <dgm:prSet/>
      <dgm:spPr/>
      <dgm:t>
        <a:bodyPr/>
        <a:lstStyle/>
        <a:p>
          <a:endParaRPr lang="fr-FR"/>
        </a:p>
      </dgm:t>
    </dgm:pt>
    <dgm:pt modelId="{58C003CA-38BF-45AE-AF18-87D050F1BAA2}" type="sibTrans" cxnId="{1D26C0CE-FF54-4510-8BA5-9AFC2F06774B}">
      <dgm:prSet/>
      <dgm:spPr/>
      <dgm:t>
        <a:bodyPr/>
        <a:lstStyle/>
        <a:p>
          <a:endParaRPr lang="fr-FR"/>
        </a:p>
      </dgm:t>
    </dgm:pt>
    <dgm:pt modelId="{A1A0F5F0-543F-4C02-8AA2-E688D38525FE}">
      <dgm:prSet phldrT="[Texte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7 disciplines</a:t>
          </a:r>
        </a:p>
      </dgm:t>
    </dgm:pt>
    <dgm:pt modelId="{4302D04B-FEF9-47B1-8B7A-E83E8438D39B}" type="parTrans" cxnId="{E083D54C-A973-4B08-B089-27600DC9AEC1}">
      <dgm:prSet/>
      <dgm:spPr/>
      <dgm:t>
        <a:bodyPr/>
        <a:lstStyle/>
        <a:p>
          <a:endParaRPr lang="fr-FR"/>
        </a:p>
      </dgm:t>
    </dgm:pt>
    <dgm:pt modelId="{5EA8C16E-094C-4483-A8D2-C3510D09CA86}" type="sibTrans" cxnId="{E083D54C-A973-4B08-B089-27600DC9AEC1}">
      <dgm:prSet/>
      <dgm:spPr/>
      <dgm:t>
        <a:bodyPr/>
        <a:lstStyle/>
        <a:p>
          <a:endParaRPr lang="fr-FR"/>
        </a:p>
      </dgm:t>
    </dgm:pt>
    <dgm:pt modelId="{958360D3-4AE4-45BD-81C9-E16EAAA99106}">
      <dgm:prSet phldrT="[Texte]" custT="1"/>
      <dgm:spPr/>
      <dgm:t>
        <a:bodyPr/>
        <a:lstStyle/>
        <a:p>
          <a:r>
            <a:rPr lang="fr-FR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6</a:t>
          </a:r>
        </a:p>
        <a:p>
          <a:r>
            <a:rPr lang="fr-FR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étapes</a:t>
          </a:r>
        </a:p>
      </dgm:t>
    </dgm:pt>
    <dgm:pt modelId="{33618466-6F5E-408F-9E19-FDC02AA047DC}" type="parTrans" cxnId="{FE8403AF-48C3-422B-8C0D-BB4ADD578B21}">
      <dgm:prSet/>
      <dgm:spPr/>
      <dgm:t>
        <a:bodyPr/>
        <a:lstStyle/>
        <a:p>
          <a:endParaRPr lang="fr-FR"/>
        </a:p>
      </dgm:t>
    </dgm:pt>
    <dgm:pt modelId="{EF1C3770-21F4-4462-9597-17AC8361EF4C}" type="sibTrans" cxnId="{FE8403AF-48C3-422B-8C0D-BB4ADD578B21}">
      <dgm:prSet/>
      <dgm:spPr/>
      <dgm:t>
        <a:bodyPr/>
        <a:lstStyle/>
        <a:p>
          <a:endParaRPr lang="fr-FR"/>
        </a:p>
      </dgm:t>
    </dgm:pt>
    <dgm:pt modelId="{AF01ECE9-368E-445E-83E9-8C34B6775E04}">
      <dgm:prSet phldrT="[Texte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 ou 5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faits sociaux</a:t>
          </a:r>
        </a:p>
      </dgm:t>
    </dgm:pt>
    <dgm:pt modelId="{ED4CA8D8-2E14-41F3-8C78-6284A2A42296}" type="parTrans" cxnId="{FE48C8E7-0675-4966-9983-BAC99B513F78}">
      <dgm:prSet/>
      <dgm:spPr/>
      <dgm:t>
        <a:bodyPr/>
        <a:lstStyle/>
        <a:p>
          <a:endParaRPr lang="fr-FR"/>
        </a:p>
      </dgm:t>
    </dgm:pt>
    <dgm:pt modelId="{71CB50D1-1294-4B8E-98CC-E01A4F1577BD}" type="sibTrans" cxnId="{FE48C8E7-0675-4966-9983-BAC99B513F78}">
      <dgm:prSet/>
      <dgm:spPr/>
      <dgm:t>
        <a:bodyPr/>
        <a:lstStyle/>
        <a:p>
          <a:endParaRPr lang="fr-FR"/>
        </a:p>
      </dgm:t>
    </dgm:pt>
    <dgm:pt modelId="{08F106A1-12ED-4A02-882E-7727D4851365}" type="pres">
      <dgm:prSet presAssocID="{B9A69EDB-42E8-486B-B847-EF44D73A81E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E875975-05AB-4545-ACF2-11B7F3CEDC34}" type="pres">
      <dgm:prSet presAssocID="{78C1DFF4-8A2B-455C-8E2E-58D62E5D8D88}" presName="centerShape" presStyleLbl="node0" presStyleIdx="0" presStyleCnt="1"/>
      <dgm:spPr/>
    </dgm:pt>
    <dgm:pt modelId="{F98CC84A-E0D9-4CFE-B17D-95ACA2E9E6CC}" type="pres">
      <dgm:prSet presAssocID="{A1A0F5F0-543F-4C02-8AA2-E688D38525FE}" presName="node" presStyleLbl="node1" presStyleIdx="0" presStyleCnt="3" custScaleX="117873" custScaleY="119984">
        <dgm:presLayoutVars>
          <dgm:bulletEnabled val="1"/>
        </dgm:presLayoutVars>
      </dgm:prSet>
      <dgm:spPr/>
    </dgm:pt>
    <dgm:pt modelId="{F8004241-2433-412B-BB26-553EB31FB269}" type="pres">
      <dgm:prSet presAssocID="{A1A0F5F0-543F-4C02-8AA2-E688D38525FE}" presName="dummy" presStyleCnt="0"/>
      <dgm:spPr/>
    </dgm:pt>
    <dgm:pt modelId="{5D675DAD-1DF1-4288-B068-C3DF08CB4B66}" type="pres">
      <dgm:prSet presAssocID="{5EA8C16E-094C-4483-A8D2-C3510D09CA86}" presName="sibTrans" presStyleLbl="sibTrans2D1" presStyleIdx="0" presStyleCnt="3"/>
      <dgm:spPr/>
    </dgm:pt>
    <dgm:pt modelId="{6041EADF-A434-41DF-9A53-4A6F4548D717}" type="pres">
      <dgm:prSet presAssocID="{958360D3-4AE4-45BD-81C9-E16EAAA99106}" presName="node" presStyleLbl="node1" presStyleIdx="1" presStyleCnt="3">
        <dgm:presLayoutVars>
          <dgm:bulletEnabled val="1"/>
        </dgm:presLayoutVars>
      </dgm:prSet>
      <dgm:spPr/>
    </dgm:pt>
    <dgm:pt modelId="{109F6956-C046-4DFE-8DAA-02FFEAD06ABE}" type="pres">
      <dgm:prSet presAssocID="{958360D3-4AE4-45BD-81C9-E16EAAA99106}" presName="dummy" presStyleCnt="0"/>
      <dgm:spPr/>
    </dgm:pt>
    <dgm:pt modelId="{97269282-32AE-4388-9488-D9D85E65BEDE}" type="pres">
      <dgm:prSet presAssocID="{EF1C3770-21F4-4462-9597-17AC8361EF4C}" presName="sibTrans" presStyleLbl="sibTrans2D1" presStyleIdx="1" presStyleCnt="3"/>
      <dgm:spPr/>
    </dgm:pt>
    <dgm:pt modelId="{1ABC48E7-D460-41DB-9327-CF350D979F52}" type="pres">
      <dgm:prSet presAssocID="{AF01ECE9-368E-445E-83E9-8C34B6775E04}" presName="node" presStyleLbl="node1" presStyleIdx="2" presStyleCnt="3" custRadScaleRad="98689" custRadScaleInc="8616">
        <dgm:presLayoutVars>
          <dgm:bulletEnabled val="1"/>
        </dgm:presLayoutVars>
      </dgm:prSet>
      <dgm:spPr/>
    </dgm:pt>
    <dgm:pt modelId="{0895CF2D-AD1B-480B-B378-6F97018FFC55}" type="pres">
      <dgm:prSet presAssocID="{AF01ECE9-368E-445E-83E9-8C34B6775E04}" presName="dummy" presStyleCnt="0"/>
      <dgm:spPr/>
    </dgm:pt>
    <dgm:pt modelId="{F2074743-9521-4CCA-8FC7-DFF2B0F436E8}" type="pres">
      <dgm:prSet presAssocID="{71CB50D1-1294-4B8E-98CC-E01A4F1577BD}" presName="sibTrans" presStyleLbl="sibTrans2D1" presStyleIdx="2" presStyleCnt="3"/>
      <dgm:spPr/>
    </dgm:pt>
  </dgm:ptLst>
  <dgm:cxnLst>
    <dgm:cxn modelId="{FEE69327-74F0-41DD-84C1-96686F791595}" type="presOf" srcId="{71CB50D1-1294-4B8E-98CC-E01A4F1577BD}" destId="{F2074743-9521-4CCA-8FC7-DFF2B0F436E8}" srcOrd="0" destOrd="0" presId="urn:microsoft.com/office/officeart/2005/8/layout/radial6"/>
    <dgm:cxn modelId="{7321E25D-6385-4963-900B-7CE8219E4519}" type="presOf" srcId="{A1A0F5F0-543F-4C02-8AA2-E688D38525FE}" destId="{F98CC84A-E0D9-4CFE-B17D-95ACA2E9E6CC}" srcOrd="0" destOrd="0" presId="urn:microsoft.com/office/officeart/2005/8/layout/radial6"/>
    <dgm:cxn modelId="{054B9F60-9960-4EF0-B84A-003E12A0E4E5}" type="presOf" srcId="{EF1C3770-21F4-4462-9597-17AC8361EF4C}" destId="{97269282-32AE-4388-9488-D9D85E65BEDE}" srcOrd="0" destOrd="0" presId="urn:microsoft.com/office/officeart/2005/8/layout/radial6"/>
    <dgm:cxn modelId="{E083D54C-A973-4B08-B089-27600DC9AEC1}" srcId="{78C1DFF4-8A2B-455C-8E2E-58D62E5D8D88}" destId="{A1A0F5F0-543F-4C02-8AA2-E688D38525FE}" srcOrd="0" destOrd="0" parTransId="{4302D04B-FEF9-47B1-8B7A-E83E8438D39B}" sibTransId="{5EA8C16E-094C-4483-A8D2-C3510D09CA86}"/>
    <dgm:cxn modelId="{3EA1ACAB-2D88-438C-9A86-FD50DE452AB7}" type="presOf" srcId="{B9A69EDB-42E8-486B-B847-EF44D73A81E5}" destId="{08F106A1-12ED-4A02-882E-7727D4851365}" srcOrd="0" destOrd="0" presId="urn:microsoft.com/office/officeart/2005/8/layout/radial6"/>
    <dgm:cxn modelId="{FE8403AF-48C3-422B-8C0D-BB4ADD578B21}" srcId="{78C1DFF4-8A2B-455C-8E2E-58D62E5D8D88}" destId="{958360D3-4AE4-45BD-81C9-E16EAAA99106}" srcOrd="1" destOrd="0" parTransId="{33618466-6F5E-408F-9E19-FDC02AA047DC}" sibTransId="{EF1C3770-21F4-4462-9597-17AC8361EF4C}"/>
    <dgm:cxn modelId="{7CF5A9B8-5DD0-48D3-AB36-D6BEA7563A90}" type="presOf" srcId="{78C1DFF4-8A2B-455C-8E2E-58D62E5D8D88}" destId="{FE875975-05AB-4545-ACF2-11B7F3CEDC34}" srcOrd="0" destOrd="0" presId="urn:microsoft.com/office/officeart/2005/8/layout/radial6"/>
    <dgm:cxn modelId="{9FD2CEBF-542A-42C9-BB80-EF0F0B69098A}" type="presOf" srcId="{AF01ECE9-368E-445E-83E9-8C34B6775E04}" destId="{1ABC48E7-D460-41DB-9327-CF350D979F52}" srcOrd="0" destOrd="0" presId="urn:microsoft.com/office/officeart/2005/8/layout/radial6"/>
    <dgm:cxn modelId="{1D26C0CE-FF54-4510-8BA5-9AFC2F06774B}" srcId="{B9A69EDB-42E8-486B-B847-EF44D73A81E5}" destId="{78C1DFF4-8A2B-455C-8E2E-58D62E5D8D88}" srcOrd="0" destOrd="0" parTransId="{1D201DF0-0F76-4BBF-9DCA-2AD802C7CA9E}" sibTransId="{58C003CA-38BF-45AE-AF18-87D050F1BAA2}"/>
    <dgm:cxn modelId="{C11467E2-8D1B-4DB0-9BBE-E24690FD9538}" type="presOf" srcId="{958360D3-4AE4-45BD-81C9-E16EAAA99106}" destId="{6041EADF-A434-41DF-9A53-4A6F4548D717}" srcOrd="0" destOrd="0" presId="urn:microsoft.com/office/officeart/2005/8/layout/radial6"/>
    <dgm:cxn modelId="{FE48C8E7-0675-4966-9983-BAC99B513F78}" srcId="{78C1DFF4-8A2B-455C-8E2E-58D62E5D8D88}" destId="{AF01ECE9-368E-445E-83E9-8C34B6775E04}" srcOrd="2" destOrd="0" parTransId="{ED4CA8D8-2E14-41F3-8C78-6284A2A42296}" sibTransId="{71CB50D1-1294-4B8E-98CC-E01A4F1577BD}"/>
    <dgm:cxn modelId="{DEE112F3-1565-4D3D-B54F-1D5045AC44BD}" type="presOf" srcId="{5EA8C16E-094C-4483-A8D2-C3510D09CA86}" destId="{5D675DAD-1DF1-4288-B068-C3DF08CB4B66}" srcOrd="0" destOrd="0" presId="urn:microsoft.com/office/officeart/2005/8/layout/radial6"/>
    <dgm:cxn modelId="{CF9214FC-1B64-453F-B2ED-C4C66EB116C4}" type="presParOf" srcId="{08F106A1-12ED-4A02-882E-7727D4851365}" destId="{FE875975-05AB-4545-ACF2-11B7F3CEDC34}" srcOrd="0" destOrd="0" presId="urn:microsoft.com/office/officeart/2005/8/layout/radial6"/>
    <dgm:cxn modelId="{83923529-95BD-4853-9897-A6A9FC4E0746}" type="presParOf" srcId="{08F106A1-12ED-4A02-882E-7727D4851365}" destId="{F98CC84A-E0D9-4CFE-B17D-95ACA2E9E6CC}" srcOrd="1" destOrd="0" presId="urn:microsoft.com/office/officeart/2005/8/layout/radial6"/>
    <dgm:cxn modelId="{BE9EA5E8-5018-43FC-BE4F-88A245665FDF}" type="presParOf" srcId="{08F106A1-12ED-4A02-882E-7727D4851365}" destId="{F8004241-2433-412B-BB26-553EB31FB269}" srcOrd="2" destOrd="0" presId="urn:microsoft.com/office/officeart/2005/8/layout/radial6"/>
    <dgm:cxn modelId="{613ECD12-7284-4BEA-8F28-F501A3750507}" type="presParOf" srcId="{08F106A1-12ED-4A02-882E-7727D4851365}" destId="{5D675DAD-1DF1-4288-B068-C3DF08CB4B66}" srcOrd="3" destOrd="0" presId="urn:microsoft.com/office/officeart/2005/8/layout/radial6"/>
    <dgm:cxn modelId="{B6ECE2A3-DEBE-438F-BF97-74BB54032CCD}" type="presParOf" srcId="{08F106A1-12ED-4A02-882E-7727D4851365}" destId="{6041EADF-A434-41DF-9A53-4A6F4548D717}" srcOrd="4" destOrd="0" presId="urn:microsoft.com/office/officeart/2005/8/layout/radial6"/>
    <dgm:cxn modelId="{418E0B6B-43DA-42A3-BB66-E219698F4B43}" type="presParOf" srcId="{08F106A1-12ED-4A02-882E-7727D4851365}" destId="{109F6956-C046-4DFE-8DAA-02FFEAD06ABE}" srcOrd="5" destOrd="0" presId="urn:microsoft.com/office/officeart/2005/8/layout/radial6"/>
    <dgm:cxn modelId="{5DAFE205-0D8D-4B6F-AA4A-5A15E2E553EF}" type="presParOf" srcId="{08F106A1-12ED-4A02-882E-7727D4851365}" destId="{97269282-32AE-4388-9488-D9D85E65BEDE}" srcOrd="6" destOrd="0" presId="urn:microsoft.com/office/officeart/2005/8/layout/radial6"/>
    <dgm:cxn modelId="{965D5636-B76E-4BA1-9C09-3877337C69C8}" type="presParOf" srcId="{08F106A1-12ED-4A02-882E-7727D4851365}" destId="{1ABC48E7-D460-41DB-9327-CF350D979F52}" srcOrd="7" destOrd="0" presId="urn:microsoft.com/office/officeart/2005/8/layout/radial6"/>
    <dgm:cxn modelId="{88EAEC35-C78A-4578-8082-492083D803FA}" type="presParOf" srcId="{08F106A1-12ED-4A02-882E-7727D4851365}" destId="{0895CF2D-AD1B-480B-B378-6F97018FFC55}" srcOrd="8" destOrd="0" presId="urn:microsoft.com/office/officeart/2005/8/layout/radial6"/>
    <dgm:cxn modelId="{8163F79A-7BC5-47CC-8EBE-439430339EC2}" type="presParOf" srcId="{08F106A1-12ED-4A02-882E-7727D4851365}" destId="{F2074743-9521-4CCA-8FC7-DFF2B0F436E8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63B8B3-56DA-47C4-87A5-F80CCCE53CD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B5DBB82-8E2D-428D-98C5-BF1355C06BAC}">
      <dgm:prSet phldrT="[Texte]" custT="1"/>
      <dgm:spPr/>
      <dgm:t>
        <a:bodyPr/>
        <a:lstStyle/>
        <a:p>
          <a:r>
            <a:rPr lang="fr-FR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Créés à la demande du Gouvernement</a:t>
          </a:r>
        </a:p>
      </dgm:t>
    </dgm:pt>
    <dgm:pt modelId="{36EBAB2B-9272-436F-A8C4-CF4ECBE971B6}" type="parTrans" cxnId="{417F93B1-9A01-4654-86C8-76DA13DE9E64}">
      <dgm:prSet/>
      <dgm:spPr/>
      <dgm:t>
        <a:bodyPr/>
        <a:lstStyle/>
        <a:p>
          <a:endParaRPr lang="fr-FR"/>
        </a:p>
      </dgm:t>
    </dgm:pt>
    <dgm:pt modelId="{B869E65D-A6E8-49CC-AC6A-CAF1B5504D55}" type="sibTrans" cxnId="{417F93B1-9A01-4654-86C8-76DA13DE9E64}">
      <dgm:prSet/>
      <dgm:spPr/>
      <dgm:t>
        <a:bodyPr/>
        <a:lstStyle/>
        <a:p>
          <a:endParaRPr lang="fr-FR"/>
        </a:p>
      </dgm:t>
    </dgm:pt>
    <dgm:pt modelId="{4C56C6E5-49DF-4770-9D79-AA4F9D823A2B}">
      <dgm:prSet phldrT="[Texte]" custT="1"/>
      <dgm:spPr/>
      <dgm:t>
        <a:bodyPr/>
        <a:lstStyle/>
        <a:p>
          <a:r>
            <a:rPr lang="fr-FR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Rédigés, sous la direction de l'inspection, par des enseignants</a:t>
          </a:r>
        </a:p>
      </dgm:t>
    </dgm:pt>
    <dgm:pt modelId="{1CDFC8DD-6951-48C3-A164-161219D457F8}" type="parTrans" cxnId="{75935186-7ACF-4DCE-B270-57923D6F3442}">
      <dgm:prSet/>
      <dgm:spPr/>
      <dgm:t>
        <a:bodyPr/>
        <a:lstStyle/>
        <a:p>
          <a:endParaRPr lang="fr-FR"/>
        </a:p>
      </dgm:t>
    </dgm:pt>
    <dgm:pt modelId="{201E691F-F6B6-42CF-AD23-EAB4EBDFC6B4}" type="sibTrans" cxnId="{75935186-7ACF-4DCE-B270-57923D6F3442}">
      <dgm:prSet/>
      <dgm:spPr/>
      <dgm:t>
        <a:bodyPr/>
        <a:lstStyle/>
        <a:p>
          <a:endParaRPr lang="fr-FR"/>
        </a:p>
      </dgm:t>
    </dgm:pt>
    <dgm:pt modelId="{58FD6DC2-88CE-4113-A2A5-B2623BE76E74}">
      <dgm:prSet phldrT="[Texte]" custT="1"/>
      <dgm:spPr/>
      <dgm:t>
        <a:bodyPr/>
        <a:lstStyle/>
        <a:p>
          <a:r>
            <a:rPr lang="fr-FR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Testés en école et approuvés par le S.G.I.</a:t>
          </a:r>
        </a:p>
      </dgm:t>
    </dgm:pt>
    <dgm:pt modelId="{3296A0F0-CC5F-4C2C-9837-557CEB2C720E}" type="parTrans" cxnId="{CFC898E4-D527-44F1-8761-222A7BBE786C}">
      <dgm:prSet/>
      <dgm:spPr/>
      <dgm:t>
        <a:bodyPr/>
        <a:lstStyle/>
        <a:p>
          <a:endParaRPr lang="fr-FR"/>
        </a:p>
      </dgm:t>
    </dgm:pt>
    <dgm:pt modelId="{B792E751-D9C8-489A-80E1-855097A4F343}" type="sibTrans" cxnId="{CFC898E4-D527-44F1-8761-222A7BBE786C}">
      <dgm:prSet/>
      <dgm:spPr/>
      <dgm:t>
        <a:bodyPr/>
        <a:lstStyle/>
        <a:p>
          <a:endParaRPr lang="fr-FR"/>
        </a:p>
      </dgm:t>
    </dgm:pt>
    <dgm:pt modelId="{BC46BD0F-67BD-444D-A533-7B6128E25DD5}">
      <dgm:prSet custT="1"/>
      <dgm:spPr/>
      <dgm:t>
        <a:bodyPr/>
        <a:lstStyle/>
        <a:p>
          <a:r>
            <a:rPr lang="fr-FR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Indiquent la méthode à utiliser et le niveau à atteindre lors d'une évaluation</a:t>
          </a:r>
        </a:p>
      </dgm:t>
    </dgm:pt>
    <dgm:pt modelId="{D3030302-9B44-41B0-833B-7CD578F7891E}" type="parTrans" cxnId="{90D5582C-E5C2-40F3-A34D-6A782875BC55}">
      <dgm:prSet/>
      <dgm:spPr/>
      <dgm:t>
        <a:bodyPr/>
        <a:lstStyle/>
        <a:p>
          <a:endParaRPr lang="fr-FR"/>
        </a:p>
      </dgm:t>
    </dgm:pt>
    <dgm:pt modelId="{9D5C4EB4-02C0-4638-B30B-EECAF82CE9BD}" type="sibTrans" cxnId="{90D5582C-E5C2-40F3-A34D-6A782875BC55}">
      <dgm:prSet/>
      <dgm:spPr/>
      <dgm:t>
        <a:bodyPr/>
        <a:lstStyle/>
        <a:p>
          <a:endParaRPr lang="fr-FR"/>
        </a:p>
      </dgm:t>
    </dgm:pt>
    <dgm:pt modelId="{4C80266A-E3FC-45DC-88D6-70DD34CF578A}">
      <dgm:prSet custT="1"/>
      <dgm:spPr/>
      <dgm:t>
        <a:bodyPr/>
        <a:lstStyle/>
        <a:p>
          <a:r>
            <a:rPr lang="fr-BE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Libres de droit et téléchargeables: http://www.enseignement.be/index.php?page=25886&amp;navi=2850</a:t>
          </a:r>
        </a:p>
      </dgm:t>
    </dgm:pt>
    <dgm:pt modelId="{AF90FBB5-6E36-4F2F-8FA2-21F3B3B6BDF0}" type="parTrans" cxnId="{93AB2AE2-1974-44A1-B57E-FA43775930E7}">
      <dgm:prSet/>
      <dgm:spPr/>
      <dgm:t>
        <a:bodyPr/>
        <a:lstStyle/>
        <a:p>
          <a:endParaRPr lang="fr-FR"/>
        </a:p>
      </dgm:t>
    </dgm:pt>
    <dgm:pt modelId="{1863737E-B523-4144-9AED-1965F2CBE631}" type="sibTrans" cxnId="{93AB2AE2-1974-44A1-B57E-FA43775930E7}">
      <dgm:prSet/>
      <dgm:spPr/>
      <dgm:t>
        <a:bodyPr/>
        <a:lstStyle/>
        <a:p>
          <a:endParaRPr lang="fr-FR"/>
        </a:p>
      </dgm:t>
    </dgm:pt>
    <dgm:pt modelId="{F6B314BF-DFDC-4F23-A1F9-A7A3522CFA0F}" type="pres">
      <dgm:prSet presAssocID="{A863B8B3-56DA-47C4-87A5-F80CCCE53CD7}" presName="Name0" presStyleCnt="0">
        <dgm:presLayoutVars>
          <dgm:chMax val="7"/>
          <dgm:chPref val="7"/>
          <dgm:dir/>
        </dgm:presLayoutVars>
      </dgm:prSet>
      <dgm:spPr/>
    </dgm:pt>
    <dgm:pt modelId="{440205A7-9CAA-4AD0-BCF0-00682B081289}" type="pres">
      <dgm:prSet presAssocID="{A863B8B3-56DA-47C4-87A5-F80CCCE53CD7}" presName="Name1" presStyleCnt="0"/>
      <dgm:spPr/>
    </dgm:pt>
    <dgm:pt modelId="{6ECE60AA-EF05-4046-BD88-DAFEEED30359}" type="pres">
      <dgm:prSet presAssocID="{A863B8B3-56DA-47C4-87A5-F80CCCE53CD7}" presName="cycle" presStyleCnt="0"/>
      <dgm:spPr/>
    </dgm:pt>
    <dgm:pt modelId="{7D94142A-7907-4A43-B1A1-04E28436CD7C}" type="pres">
      <dgm:prSet presAssocID="{A863B8B3-56DA-47C4-87A5-F80CCCE53CD7}" presName="srcNode" presStyleLbl="node1" presStyleIdx="0" presStyleCnt="5"/>
      <dgm:spPr/>
    </dgm:pt>
    <dgm:pt modelId="{30DBA6B3-2ED0-4D8C-89FB-123E3134A516}" type="pres">
      <dgm:prSet presAssocID="{A863B8B3-56DA-47C4-87A5-F80CCCE53CD7}" presName="conn" presStyleLbl="parChTrans1D2" presStyleIdx="0" presStyleCnt="1"/>
      <dgm:spPr/>
    </dgm:pt>
    <dgm:pt modelId="{C4078043-3611-463C-B363-C337CD48260B}" type="pres">
      <dgm:prSet presAssocID="{A863B8B3-56DA-47C4-87A5-F80CCCE53CD7}" presName="extraNode" presStyleLbl="node1" presStyleIdx="0" presStyleCnt="5"/>
      <dgm:spPr/>
    </dgm:pt>
    <dgm:pt modelId="{E01D561D-9689-43B2-91E7-AD027A222751}" type="pres">
      <dgm:prSet presAssocID="{A863B8B3-56DA-47C4-87A5-F80CCCE53CD7}" presName="dstNode" presStyleLbl="node1" presStyleIdx="0" presStyleCnt="5"/>
      <dgm:spPr/>
    </dgm:pt>
    <dgm:pt modelId="{C7286396-FCC4-4371-8822-16CFE60E4DBF}" type="pres">
      <dgm:prSet presAssocID="{7B5DBB82-8E2D-428D-98C5-BF1355C06BAC}" presName="text_1" presStyleLbl="node1" presStyleIdx="0" presStyleCnt="5">
        <dgm:presLayoutVars>
          <dgm:bulletEnabled val="1"/>
        </dgm:presLayoutVars>
      </dgm:prSet>
      <dgm:spPr/>
    </dgm:pt>
    <dgm:pt modelId="{B3F2B74F-135D-49E2-9270-DDAD34EE8D51}" type="pres">
      <dgm:prSet presAssocID="{7B5DBB82-8E2D-428D-98C5-BF1355C06BAC}" presName="accent_1" presStyleCnt="0"/>
      <dgm:spPr/>
    </dgm:pt>
    <dgm:pt modelId="{223791FC-B572-4E98-AA69-D564506249A4}" type="pres">
      <dgm:prSet presAssocID="{7B5DBB82-8E2D-428D-98C5-BF1355C06BAC}" presName="accentRepeatNode" presStyleLbl="solidFgAcc1" presStyleIdx="0" presStyleCnt="5"/>
      <dgm:spPr/>
    </dgm:pt>
    <dgm:pt modelId="{E46DB005-0AED-4AF0-B958-2078E8321F05}" type="pres">
      <dgm:prSet presAssocID="{4C56C6E5-49DF-4770-9D79-AA4F9D823A2B}" presName="text_2" presStyleLbl="node1" presStyleIdx="1" presStyleCnt="5">
        <dgm:presLayoutVars>
          <dgm:bulletEnabled val="1"/>
        </dgm:presLayoutVars>
      </dgm:prSet>
      <dgm:spPr/>
    </dgm:pt>
    <dgm:pt modelId="{F90C2655-ED8E-4E92-9C55-3104285056C4}" type="pres">
      <dgm:prSet presAssocID="{4C56C6E5-49DF-4770-9D79-AA4F9D823A2B}" presName="accent_2" presStyleCnt="0"/>
      <dgm:spPr/>
    </dgm:pt>
    <dgm:pt modelId="{99D8B271-D91A-4390-8077-5A91E9AF198C}" type="pres">
      <dgm:prSet presAssocID="{4C56C6E5-49DF-4770-9D79-AA4F9D823A2B}" presName="accentRepeatNode" presStyleLbl="solidFgAcc1" presStyleIdx="1" presStyleCnt="5"/>
      <dgm:spPr/>
    </dgm:pt>
    <dgm:pt modelId="{765B40F7-2B4E-4BCE-B062-0BF00342AC3A}" type="pres">
      <dgm:prSet presAssocID="{58FD6DC2-88CE-4113-A2A5-B2623BE76E74}" presName="text_3" presStyleLbl="node1" presStyleIdx="2" presStyleCnt="5">
        <dgm:presLayoutVars>
          <dgm:bulletEnabled val="1"/>
        </dgm:presLayoutVars>
      </dgm:prSet>
      <dgm:spPr/>
    </dgm:pt>
    <dgm:pt modelId="{E3624219-26D4-4FD9-90AF-4159BE828755}" type="pres">
      <dgm:prSet presAssocID="{58FD6DC2-88CE-4113-A2A5-B2623BE76E74}" presName="accent_3" presStyleCnt="0"/>
      <dgm:spPr/>
    </dgm:pt>
    <dgm:pt modelId="{4FEA824F-3C36-4DDE-A64F-7F7FD7B85B05}" type="pres">
      <dgm:prSet presAssocID="{58FD6DC2-88CE-4113-A2A5-B2623BE76E74}" presName="accentRepeatNode" presStyleLbl="solidFgAcc1" presStyleIdx="2" presStyleCnt="5"/>
      <dgm:spPr/>
    </dgm:pt>
    <dgm:pt modelId="{E5489449-0554-48BC-9C95-6DB800827EF2}" type="pres">
      <dgm:prSet presAssocID="{BC46BD0F-67BD-444D-A533-7B6128E25DD5}" presName="text_4" presStyleLbl="node1" presStyleIdx="3" presStyleCnt="5">
        <dgm:presLayoutVars>
          <dgm:bulletEnabled val="1"/>
        </dgm:presLayoutVars>
      </dgm:prSet>
      <dgm:spPr/>
    </dgm:pt>
    <dgm:pt modelId="{5DFAA93C-DEF7-4614-A3F8-7C730CB677E4}" type="pres">
      <dgm:prSet presAssocID="{BC46BD0F-67BD-444D-A533-7B6128E25DD5}" presName="accent_4" presStyleCnt="0"/>
      <dgm:spPr/>
    </dgm:pt>
    <dgm:pt modelId="{0150DD5E-0098-463E-8E88-46B1CD84A5F9}" type="pres">
      <dgm:prSet presAssocID="{BC46BD0F-67BD-444D-A533-7B6128E25DD5}" presName="accentRepeatNode" presStyleLbl="solidFgAcc1" presStyleIdx="3" presStyleCnt="5"/>
      <dgm:spPr/>
    </dgm:pt>
    <dgm:pt modelId="{1D94F335-634B-455A-87AD-BCF100C00CE9}" type="pres">
      <dgm:prSet presAssocID="{4C80266A-E3FC-45DC-88D6-70DD34CF578A}" presName="text_5" presStyleLbl="node1" presStyleIdx="4" presStyleCnt="5">
        <dgm:presLayoutVars>
          <dgm:bulletEnabled val="1"/>
        </dgm:presLayoutVars>
      </dgm:prSet>
      <dgm:spPr/>
    </dgm:pt>
    <dgm:pt modelId="{37912E4E-6EC9-4A4B-83D6-9A57027187F4}" type="pres">
      <dgm:prSet presAssocID="{4C80266A-E3FC-45DC-88D6-70DD34CF578A}" presName="accent_5" presStyleCnt="0"/>
      <dgm:spPr/>
    </dgm:pt>
    <dgm:pt modelId="{15DF726E-8706-44A7-B488-22D195E3EAE7}" type="pres">
      <dgm:prSet presAssocID="{4C80266A-E3FC-45DC-88D6-70DD34CF578A}" presName="accentRepeatNode" presStyleLbl="solidFgAcc1" presStyleIdx="4" presStyleCnt="5"/>
      <dgm:spPr/>
    </dgm:pt>
  </dgm:ptLst>
  <dgm:cxnLst>
    <dgm:cxn modelId="{7F32B612-615C-4211-8679-3A1AC982EBA3}" type="presOf" srcId="{4C80266A-E3FC-45DC-88D6-70DD34CF578A}" destId="{1D94F335-634B-455A-87AD-BCF100C00CE9}" srcOrd="0" destOrd="0" presId="urn:microsoft.com/office/officeart/2008/layout/VerticalCurvedList"/>
    <dgm:cxn modelId="{90D5582C-E5C2-40F3-A34D-6A782875BC55}" srcId="{A863B8B3-56DA-47C4-87A5-F80CCCE53CD7}" destId="{BC46BD0F-67BD-444D-A533-7B6128E25DD5}" srcOrd="3" destOrd="0" parTransId="{D3030302-9B44-41B0-833B-7CD578F7891E}" sibTransId="{9D5C4EB4-02C0-4638-B30B-EECAF82CE9BD}"/>
    <dgm:cxn modelId="{49422C40-C5A4-4C44-98AB-C265A35AF95C}" type="presOf" srcId="{4C56C6E5-49DF-4770-9D79-AA4F9D823A2B}" destId="{E46DB005-0AED-4AF0-B958-2078E8321F05}" srcOrd="0" destOrd="0" presId="urn:microsoft.com/office/officeart/2008/layout/VerticalCurvedList"/>
    <dgm:cxn modelId="{F47E4D66-DC35-4CBA-B0B8-229DE3B82CDC}" type="presOf" srcId="{58FD6DC2-88CE-4113-A2A5-B2623BE76E74}" destId="{765B40F7-2B4E-4BCE-B062-0BF00342AC3A}" srcOrd="0" destOrd="0" presId="urn:microsoft.com/office/officeart/2008/layout/VerticalCurvedList"/>
    <dgm:cxn modelId="{75935186-7ACF-4DCE-B270-57923D6F3442}" srcId="{A863B8B3-56DA-47C4-87A5-F80CCCE53CD7}" destId="{4C56C6E5-49DF-4770-9D79-AA4F9D823A2B}" srcOrd="1" destOrd="0" parTransId="{1CDFC8DD-6951-48C3-A164-161219D457F8}" sibTransId="{201E691F-F6B6-42CF-AD23-EAB4EBDFC6B4}"/>
    <dgm:cxn modelId="{69397297-C56D-4CFA-A4E7-C2FC282618C2}" type="presOf" srcId="{7B5DBB82-8E2D-428D-98C5-BF1355C06BAC}" destId="{C7286396-FCC4-4371-8822-16CFE60E4DBF}" srcOrd="0" destOrd="0" presId="urn:microsoft.com/office/officeart/2008/layout/VerticalCurvedList"/>
    <dgm:cxn modelId="{417F93B1-9A01-4654-86C8-76DA13DE9E64}" srcId="{A863B8B3-56DA-47C4-87A5-F80CCCE53CD7}" destId="{7B5DBB82-8E2D-428D-98C5-BF1355C06BAC}" srcOrd="0" destOrd="0" parTransId="{36EBAB2B-9272-436F-A8C4-CF4ECBE971B6}" sibTransId="{B869E65D-A6E8-49CC-AC6A-CAF1B5504D55}"/>
    <dgm:cxn modelId="{AF687FE1-FCD4-4356-BDF8-F5AC1EDC20A7}" type="presOf" srcId="{B869E65D-A6E8-49CC-AC6A-CAF1B5504D55}" destId="{30DBA6B3-2ED0-4D8C-89FB-123E3134A516}" srcOrd="0" destOrd="0" presId="urn:microsoft.com/office/officeart/2008/layout/VerticalCurvedList"/>
    <dgm:cxn modelId="{93AB2AE2-1974-44A1-B57E-FA43775930E7}" srcId="{A863B8B3-56DA-47C4-87A5-F80CCCE53CD7}" destId="{4C80266A-E3FC-45DC-88D6-70DD34CF578A}" srcOrd="4" destOrd="0" parTransId="{AF90FBB5-6E36-4F2F-8FA2-21F3B3B6BDF0}" sibTransId="{1863737E-B523-4144-9AED-1965F2CBE631}"/>
    <dgm:cxn modelId="{41EF1DE4-7465-4F68-9417-B6B405ED4037}" type="presOf" srcId="{A863B8B3-56DA-47C4-87A5-F80CCCE53CD7}" destId="{F6B314BF-DFDC-4F23-A1F9-A7A3522CFA0F}" srcOrd="0" destOrd="0" presId="urn:microsoft.com/office/officeart/2008/layout/VerticalCurvedList"/>
    <dgm:cxn modelId="{CFC898E4-D527-44F1-8761-222A7BBE786C}" srcId="{A863B8B3-56DA-47C4-87A5-F80CCCE53CD7}" destId="{58FD6DC2-88CE-4113-A2A5-B2623BE76E74}" srcOrd="2" destOrd="0" parTransId="{3296A0F0-CC5F-4C2C-9837-557CEB2C720E}" sibTransId="{B792E751-D9C8-489A-80E1-855097A4F343}"/>
    <dgm:cxn modelId="{2CA1B9F9-96C0-47E2-BEF9-0F28022F897F}" type="presOf" srcId="{BC46BD0F-67BD-444D-A533-7B6128E25DD5}" destId="{E5489449-0554-48BC-9C95-6DB800827EF2}" srcOrd="0" destOrd="0" presId="urn:microsoft.com/office/officeart/2008/layout/VerticalCurvedList"/>
    <dgm:cxn modelId="{8D27A23E-D0AA-465B-A986-A451692F831F}" type="presParOf" srcId="{F6B314BF-DFDC-4F23-A1F9-A7A3522CFA0F}" destId="{440205A7-9CAA-4AD0-BCF0-00682B081289}" srcOrd="0" destOrd="0" presId="urn:microsoft.com/office/officeart/2008/layout/VerticalCurvedList"/>
    <dgm:cxn modelId="{524657D1-D4BA-4A38-9515-2FCBF3705464}" type="presParOf" srcId="{440205A7-9CAA-4AD0-BCF0-00682B081289}" destId="{6ECE60AA-EF05-4046-BD88-DAFEEED30359}" srcOrd="0" destOrd="0" presId="urn:microsoft.com/office/officeart/2008/layout/VerticalCurvedList"/>
    <dgm:cxn modelId="{EBDE073C-0AC6-460B-BA46-D7C4B91C9F73}" type="presParOf" srcId="{6ECE60AA-EF05-4046-BD88-DAFEEED30359}" destId="{7D94142A-7907-4A43-B1A1-04E28436CD7C}" srcOrd="0" destOrd="0" presId="urn:microsoft.com/office/officeart/2008/layout/VerticalCurvedList"/>
    <dgm:cxn modelId="{628A0646-BA78-49DD-B9C8-AE8307B524E4}" type="presParOf" srcId="{6ECE60AA-EF05-4046-BD88-DAFEEED30359}" destId="{30DBA6B3-2ED0-4D8C-89FB-123E3134A516}" srcOrd="1" destOrd="0" presId="urn:microsoft.com/office/officeart/2008/layout/VerticalCurvedList"/>
    <dgm:cxn modelId="{75BECCE6-ABEC-41DF-A199-5F7A678782EC}" type="presParOf" srcId="{6ECE60AA-EF05-4046-BD88-DAFEEED30359}" destId="{C4078043-3611-463C-B363-C337CD48260B}" srcOrd="2" destOrd="0" presId="urn:microsoft.com/office/officeart/2008/layout/VerticalCurvedList"/>
    <dgm:cxn modelId="{3256560C-2A51-4397-8A38-8BCFD96D97F9}" type="presParOf" srcId="{6ECE60AA-EF05-4046-BD88-DAFEEED30359}" destId="{E01D561D-9689-43B2-91E7-AD027A222751}" srcOrd="3" destOrd="0" presId="urn:microsoft.com/office/officeart/2008/layout/VerticalCurvedList"/>
    <dgm:cxn modelId="{8E010429-E70E-4BB2-8E04-80F2F62FB5AA}" type="presParOf" srcId="{440205A7-9CAA-4AD0-BCF0-00682B081289}" destId="{C7286396-FCC4-4371-8822-16CFE60E4DBF}" srcOrd="1" destOrd="0" presId="urn:microsoft.com/office/officeart/2008/layout/VerticalCurvedList"/>
    <dgm:cxn modelId="{8872B470-A908-4962-BBAE-381790BC20CE}" type="presParOf" srcId="{440205A7-9CAA-4AD0-BCF0-00682B081289}" destId="{B3F2B74F-135D-49E2-9270-DDAD34EE8D51}" srcOrd="2" destOrd="0" presId="urn:microsoft.com/office/officeart/2008/layout/VerticalCurvedList"/>
    <dgm:cxn modelId="{60D4AB12-C804-4210-9F89-08B3390DF864}" type="presParOf" srcId="{B3F2B74F-135D-49E2-9270-DDAD34EE8D51}" destId="{223791FC-B572-4E98-AA69-D564506249A4}" srcOrd="0" destOrd="0" presId="urn:microsoft.com/office/officeart/2008/layout/VerticalCurvedList"/>
    <dgm:cxn modelId="{FDB90327-F49F-4208-84A1-112BC1424AFE}" type="presParOf" srcId="{440205A7-9CAA-4AD0-BCF0-00682B081289}" destId="{E46DB005-0AED-4AF0-B958-2078E8321F05}" srcOrd="3" destOrd="0" presId="urn:microsoft.com/office/officeart/2008/layout/VerticalCurvedList"/>
    <dgm:cxn modelId="{0F743AF5-0BF2-4B73-998A-F8D2EDE6133E}" type="presParOf" srcId="{440205A7-9CAA-4AD0-BCF0-00682B081289}" destId="{F90C2655-ED8E-4E92-9C55-3104285056C4}" srcOrd="4" destOrd="0" presId="urn:microsoft.com/office/officeart/2008/layout/VerticalCurvedList"/>
    <dgm:cxn modelId="{6D6F3EE4-F637-41A1-A17E-54CC54C6BDAD}" type="presParOf" srcId="{F90C2655-ED8E-4E92-9C55-3104285056C4}" destId="{99D8B271-D91A-4390-8077-5A91E9AF198C}" srcOrd="0" destOrd="0" presId="urn:microsoft.com/office/officeart/2008/layout/VerticalCurvedList"/>
    <dgm:cxn modelId="{8969EEB1-653A-4806-8299-C543744512D9}" type="presParOf" srcId="{440205A7-9CAA-4AD0-BCF0-00682B081289}" destId="{765B40F7-2B4E-4BCE-B062-0BF00342AC3A}" srcOrd="5" destOrd="0" presId="urn:microsoft.com/office/officeart/2008/layout/VerticalCurvedList"/>
    <dgm:cxn modelId="{D9EA035A-D527-43D3-BD85-070A6CD90D0B}" type="presParOf" srcId="{440205A7-9CAA-4AD0-BCF0-00682B081289}" destId="{E3624219-26D4-4FD9-90AF-4159BE828755}" srcOrd="6" destOrd="0" presId="urn:microsoft.com/office/officeart/2008/layout/VerticalCurvedList"/>
    <dgm:cxn modelId="{320B1EED-2D38-45E8-9A35-0E87ADFF9413}" type="presParOf" srcId="{E3624219-26D4-4FD9-90AF-4159BE828755}" destId="{4FEA824F-3C36-4DDE-A64F-7F7FD7B85B05}" srcOrd="0" destOrd="0" presId="urn:microsoft.com/office/officeart/2008/layout/VerticalCurvedList"/>
    <dgm:cxn modelId="{FAA1EAAE-336E-4245-B85F-9F217381F5E1}" type="presParOf" srcId="{440205A7-9CAA-4AD0-BCF0-00682B081289}" destId="{E5489449-0554-48BC-9C95-6DB800827EF2}" srcOrd="7" destOrd="0" presId="urn:microsoft.com/office/officeart/2008/layout/VerticalCurvedList"/>
    <dgm:cxn modelId="{1A223240-1DFC-4EED-BADB-B47C356B2B26}" type="presParOf" srcId="{440205A7-9CAA-4AD0-BCF0-00682B081289}" destId="{5DFAA93C-DEF7-4614-A3F8-7C730CB677E4}" srcOrd="8" destOrd="0" presId="urn:microsoft.com/office/officeart/2008/layout/VerticalCurvedList"/>
    <dgm:cxn modelId="{9FA497C2-7692-4CE8-9C38-E368F031D62F}" type="presParOf" srcId="{5DFAA93C-DEF7-4614-A3F8-7C730CB677E4}" destId="{0150DD5E-0098-463E-8E88-46B1CD84A5F9}" srcOrd="0" destOrd="0" presId="urn:microsoft.com/office/officeart/2008/layout/VerticalCurvedList"/>
    <dgm:cxn modelId="{5789A083-FA7F-4C6F-8DF5-7131B3FF8465}" type="presParOf" srcId="{440205A7-9CAA-4AD0-BCF0-00682B081289}" destId="{1D94F335-634B-455A-87AD-BCF100C00CE9}" srcOrd="9" destOrd="0" presId="urn:microsoft.com/office/officeart/2008/layout/VerticalCurvedList"/>
    <dgm:cxn modelId="{9B6F4587-7347-47B5-9029-97E7C2C47B0D}" type="presParOf" srcId="{440205A7-9CAA-4AD0-BCF0-00682B081289}" destId="{37912E4E-6EC9-4A4B-83D6-9A57027187F4}" srcOrd="10" destOrd="0" presId="urn:microsoft.com/office/officeart/2008/layout/VerticalCurvedList"/>
    <dgm:cxn modelId="{742DBB9B-5410-4A0D-ABF2-420FD60ADC42}" type="presParOf" srcId="{37912E4E-6EC9-4A4B-83D6-9A57027187F4}" destId="{15DF726E-8706-44A7-B488-22D195E3EA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699E97-B758-42FE-A153-772F1354262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91A0282-2DB4-4A94-B6CE-C98535BF6FF9}">
      <dgm:prSet phldrT="[Texte]"/>
      <dgm:spPr/>
      <dgm:t>
        <a:bodyPr/>
        <a:lstStyle/>
        <a:p>
          <a:r>
            <a:rPr lang="fr-FR" dirty="0"/>
            <a:t>Critères</a:t>
          </a:r>
        </a:p>
      </dgm:t>
    </dgm:pt>
    <dgm:pt modelId="{D5C197AC-EEB8-48FB-9021-2036558006A3}" type="parTrans" cxnId="{B29F5B51-4329-488E-9287-0642E15C1D2A}">
      <dgm:prSet/>
      <dgm:spPr/>
      <dgm:t>
        <a:bodyPr/>
        <a:lstStyle/>
        <a:p>
          <a:endParaRPr lang="fr-FR"/>
        </a:p>
      </dgm:t>
    </dgm:pt>
    <dgm:pt modelId="{864ABC11-3470-4C4D-9116-B7040532E772}" type="sibTrans" cxnId="{B29F5B51-4329-488E-9287-0642E15C1D2A}">
      <dgm:prSet/>
      <dgm:spPr/>
      <dgm:t>
        <a:bodyPr/>
        <a:lstStyle/>
        <a:p>
          <a:endParaRPr lang="fr-FR"/>
        </a:p>
      </dgm:t>
    </dgm:pt>
    <dgm:pt modelId="{DBD11350-A420-4F57-8136-CE5D6B2BA97C}">
      <dgm:prSet phldrT="[Texte]"/>
      <dgm:spPr/>
      <dgm:t>
        <a:bodyPr/>
        <a:lstStyle/>
        <a:p>
          <a:r>
            <a:rPr lang="fr-FR" dirty="0"/>
            <a:t>Pondérations</a:t>
          </a:r>
        </a:p>
      </dgm:t>
    </dgm:pt>
    <dgm:pt modelId="{ECE10E2E-CBF8-4EC8-87D6-E3D6B20EA1A7}" type="parTrans" cxnId="{81EB6393-A4B2-4D5C-AC90-CF316258FFA1}">
      <dgm:prSet/>
      <dgm:spPr/>
      <dgm:t>
        <a:bodyPr/>
        <a:lstStyle/>
        <a:p>
          <a:endParaRPr lang="fr-FR"/>
        </a:p>
      </dgm:t>
    </dgm:pt>
    <dgm:pt modelId="{73BFA4D4-A521-4F77-A41B-377E6C4A7B96}" type="sibTrans" cxnId="{81EB6393-A4B2-4D5C-AC90-CF316258FFA1}">
      <dgm:prSet/>
      <dgm:spPr/>
      <dgm:t>
        <a:bodyPr/>
        <a:lstStyle/>
        <a:p>
          <a:endParaRPr lang="fr-FR"/>
        </a:p>
      </dgm:t>
    </dgm:pt>
    <dgm:pt modelId="{D53C086E-23B3-470C-A541-1626404353BE}">
      <dgm:prSet phldrT="[Texte]"/>
      <dgm:spPr/>
      <dgm:t>
        <a:bodyPr/>
        <a:lstStyle/>
        <a:p>
          <a:r>
            <a:rPr lang="fr-FR" dirty="0"/>
            <a:t>En lien avec les consignes</a:t>
          </a:r>
        </a:p>
      </dgm:t>
    </dgm:pt>
    <dgm:pt modelId="{63C0B9B4-B8E9-438F-848D-45644B0D83F1}" type="parTrans" cxnId="{657983B5-86B5-4AF0-9B51-8DA7EADC1377}">
      <dgm:prSet/>
      <dgm:spPr/>
      <dgm:t>
        <a:bodyPr/>
        <a:lstStyle/>
        <a:p>
          <a:endParaRPr lang="fr-FR"/>
        </a:p>
      </dgm:t>
    </dgm:pt>
    <dgm:pt modelId="{E4F190A4-458D-4ABE-8236-612E1F9AABB8}" type="sibTrans" cxnId="{657983B5-86B5-4AF0-9B51-8DA7EADC1377}">
      <dgm:prSet/>
      <dgm:spPr/>
      <dgm:t>
        <a:bodyPr/>
        <a:lstStyle/>
        <a:p>
          <a:endParaRPr lang="fr-FR"/>
        </a:p>
      </dgm:t>
    </dgm:pt>
    <dgm:pt modelId="{64EE54F1-5678-47EC-BA52-D14FEAE934E4}">
      <dgm:prSet/>
      <dgm:spPr/>
      <dgm:t>
        <a:bodyPr/>
        <a:lstStyle/>
        <a:p>
          <a:r>
            <a:rPr lang="fr-FR" dirty="0"/>
            <a:t>Indicateurs</a:t>
          </a:r>
        </a:p>
      </dgm:t>
    </dgm:pt>
    <dgm:pt modelId="{757F7F6E-B195-4400-B97D-248F6603DA67}" type="parTrans" cxnId="{8D0B5D6A-B8BA-4F41-89DA-AC32BC534846}">
      <dgm:prSet/>
      <dgm:spPr/>
      <dgm:t>
        <a:bodyPr/>
        <a:lstStyle/>
        <a:p>
          <a:endParaRPr lang="fr-FR"/>
        </a:p>
      </dgm:t>
    </dgm:pt>
    <dgm:pt modelId="{D64CB09C-951C-4D8E-BFB2-1276DB1CF8A7}" type="sibTrans" cxnId="{8D0B5D6A-B8BA-4F41-89DA-AC32BC534846}">
      <dgm:prSet/>
      <dgm:spPr/>
      <dgm:t>
        <a:bodyPr/>
        <a:lstStyle/>
        <a:p>
          <a:endParaRPr lang="fr-FR"/>
        </a:p>
      </dgm:t>
    </dgm:pt>
    <dgm:pt modelId="{C1ECF205-B879-4500-8D50-CF9E4D650521}" type="pres">
      <dgm:prSet presAssocID="{C5699E97-B758-42FE-A153-772F1354262B}" presName="Name0" presStyleCnt="0">
        <dgm:presLayoutVars>
          <dgm:chMax val="7"/>
          <dgm:chPref val="7"/>
          <dgm:dir/>
        </dgm:presLayoutVars>
      </dgm:prSet>
      <dgm:spPr/>
    </dgm:pt>
    <dgm:pt modelId="{9222004A-DA3E-4DF1-8A8E-CE207F931FCA}" type="pres">
      <dgm:prSet presAssocID="{C5699E97-B758-42FE-A153-772F1354262B}" presName="Name1" presStyleCnt="0"/>
      <dgm:spPr/>
    </dgm:pt>
    <dgm:pt modelId="{4414A5AB-432A-4277-AD5E-9236BB75A8D9}" type="pres">
      <dgm:prSet presAssocID="{C5699E97-B758-42FE-A153-772F1354262B}" presName="cycle" presStyleCnt="0"/>
      <dgm:spPr/>
    </dgm:pt>
    <dgm:pt modelId="{E601EBD1-9FF3-4DDC-953C-6BFF0513B8EB}" type="pres">
      <dgm:prSet presAssocID="{C5699E97-B758-42FE-A153-772F1354262B}" presName="srcNode" presStyleLbl="node1" presStyleIdx="0" presStyleCnt="4"/>
      <dgm:spPr/>
    </dgm:pt>
    <dgm:pt modelId="{B255FD4B-439F-4319-AAE1-7C83A9734986}" type="pres">
      <dgm:prSet presAssocID="{C5699E97-B758-42FE-A153-772F1354262B}" presName="conn" presStyleLbl="parChTrans1D2" presStyleIdx="0" presStyleCnt="1"/>
      <dgm:spPr/>
    </dgm:pt>
    <dgm:pt modelId="{D4F3E75F-051E-47B0-A8F1-76CF0EED6223}" type="pres">
      <dgm:prSet presAssocID="{C5699E97-B758-42FE-A153-772F1354262B}" presName="extraNode" presStyleLbl="node1" presStyleIdx="0" presStyleCnt="4"/>
      <dgm:spPr/>
    </dgm:pt>
    <dgm:pt modelId="{E7C46579-DAB3-49CE-82BA-EADE2AB60C87}" type="pres">
      <dgm:prSet presAssocID="{C5699E97-B758-42FE-A153-772F1354262B}" presName="dstNode" presStyleLbl="node1" presStyleIdx="0" presStyleCnt="4"/>
      <dgm:spPr/>
    </dgm:pt>
    <dgm:pt modelId="{629C6620-8C25-4E1D-A311-725DF744A12B}" type="pres">
      <dgm:prSet presAssocID="{C91A0282-2DB4-4A94-B6CE-C98535BF6FF9}" presName="text_1" presStyleLbl="node1" presStyleIdx="0" presStyleCnt="4">
        <dgm:presLayoutVars>
          <dgm:bulletEnabled val="1"/>
        </dgm:presLayoutVars>
      </dgm:prSet>
      <dgm:spPr/>
    </dgm:pt>
    <dgm:pt modelId="{B09205F0-8A45-4466-AA6D-837A9D6873D7}" type="pres">
      <dgm:prSet presAssocID="{C91A0282-2DB4-4A94-B6CE-C98535BF6FF9}" presName="accent_1" presStyleCnt="0"/>
      <dgm:spPr/>
    </dgm:pt>
    <dgm:pt modelId="{7B755288-037C-4168-9677-D47B9ABD056F}" type="pres">
      <dgm:prSet presAssocID="{C91A0282-2DB4-4A94-B6CE-C98535BF6FF9}" presName="accentRepeatNode" presStyleLbl="solidFgAcc1" presStyleIdx="0" presStyleCnt="4"/>
      <dgm:spPr/>
    </dgm:pt>
    <dgm:pt modelId="{E3905EFC-3AD0-45E9-A795-A9F0C379A612}" type="pres">
      <dgm:prSet presAssocID="{64EE54F1-5678-47EC-BA52-D14FEAE934E4}" presName="text_2" presStyleLbl="node1" presStyleIdx="1" presStyleCnt="4">
        <dgm:presLayoutVars>
          <dgm:bulletEnabled val="1"/>
        </dgm:presLayoutVars>
      </dgm:prSet>
      <dgm:spPr/>
    </dgm:pt>
    <dgm:pt modelId="{9E7338E7-C76E-4368-8F5B-03F6C2F85B55}" type="pres">
      <dgm:prSet presAssocID="{64EE54F1-5678-47EC-BA52-D14FEAE934E4}" presName="accent_2" presStyleCnt="0"/>
      <dgm:spPr/>
    </dgm:pt>
    <dgm:pt modelId="{8561D295-B034-4C85-AA95-7AA4D192C4E2}" type="pres">
      <dgm:prSet presAssocID="{64EE54F1-5678-47EC-BA52-D14FEAE934E4}" presName="accentRepeatNode" presStyleLbl="solidFgAcc1" presStyleIdx="1" presStyleCnt="4"/>
      <dgm:spPr/>
    </dgm:pt>
    <dgm:pt modelId="{36E7C644-8D44-4E54-839C-FC638E793A19}" type="pres">
      <dgm:prSet presAssocID="{DBD11350-A420-4F57-8136-CE5D6B2BA97C}" presName="text_3" presStyleLbl="node1" presStyleIdx="2" presStyleCnt="4">
        <dgm:presLayoutVars>
          <dgm:bulletEnabled val="1"/>
        </dgm:presLayoutVars>
      </dgm:prSet>
      <dgm:spPr/>
    </dgm:pt>
    <dgm:pt modelId="{CF9FA62D-2C71-4B08-B1EF-18326733FE74}" type="pres">
      <dgm:prSet presAssocID="{DBD11350-A420-4F57-8136-CE5D6B2BA97C}" presName="accent_3" presStyleCnt="0"/>
      <dgm:spPr/>
    </dgm:pt>
    <dgm:pt modelId="{9DF8F389-BF06-4E1C-AE35-588C0B03A0B9}" type="pres">
      <dgm:prSet presAssocID="{DBD11350-A420-4F57-8136-CE5D6B2BA97C}" presName="accentRepeatNode" presStyleLbl="solidFgAcc1" presStyleIdx="2" presStyleCnt="4"/>
      <dgm:spPr/>
    </dgm:pt>
    <dgm:pt modelId="{47D80EE0-9117-4477-A6A7-4C398285C05C}" type="pres">
      <dgm:prSet presAssocID="{D53C086E-23B3-470C-A541-1626404353BE}" presName="text_4" presStyleLbl="node1" presStyleIdx="3" presStyleCnt="4">
        <dgm:presLayoutVars>
          <dgm:bulletEnabled val="1"/>
        </dgm:presLayoutVars>
      </dgm:prSet>
      <dgm:spPr/>
    </dgm:pt>
    <dgm:pt modelId="{1D6191D5-3FDE-431E-9554-5B8752D92880}" type="pres">
      <dgm:prSet presAssocID="{D53C086E-23B3-470C-A541-1626404353BE}" presName="accent_4" presStyleCnt="0"/>
      <dgm:spPr/>
    </dgm:pt>
    <dgm:pt modelId="{BEE2DCE4-0BB6-4E6D-86D2-5951A676E993}" type="pres">
      <dgm:prSet presAssocID="{D53C086E-23B3-470C-A541-1626404353BE}" presName="accentRepeatNode" presStyleLbl="solidFgAcc1" presStyleIdx="3" presStyleCnt="4"/>
      <dgm:spPr/>
    </dgm:pt>
  </dgm:ptLst>
  <dgm:cxnLst>
    <dgm:cxn modelId="{8D0B5D6A-B8BA-4F41-89DA-AC32BC534846}" srcId="{C5699E97-B758-42FE-A153-772F1354262B}" destId="{64EE54F1-5678-47EC-BA52-D14FEAE934E4}" srcOrd="1" destOrd="0" parTransId="{757F7F6E-B195-4400-B97D-248F6603DA67}" sibTransId="{D64CB09C-951C-4D8E-BFB2-1276DB1CF8A7}"/>
    <dgm:cxn modelId="{B29F5B51-4329-488E-9287-0642E15C1D2A}" srcId="{C5699E97-B758-42FE-A153-772F1354262B}" destId="{C91A0282-2DB4-4A94-B6CE-C98535BF6FF9}" srcOrd="0" destOrd="0" parTransId="{D5C197AC-EEB8-48FB-9021-2036558006A3}" sibTransId="{864ABC11-3470-4C4D-9116-B7040532E772}"/>
    <dgm:cxn modelId="{81EB6393-A4B2-4D5C-AC90-CF316258FFA1}" srcId="{C5699E97-B758-42FE-A153-772F1354262B}" destId="{DBD11350-A420-4F57-8136-CE5D6B2BA97C}" srcOrd="2" destOrd="0" parTransId="{ECE10E2E-CBF8-4EC8-87D6-E3D6B20EA1A7}" sibTransId="{73BFA4D4-A521-4F77-A41B-377E6C4A7B96}"/>
    <dgm:cxn modelId="{DB63CE98-CB2A-44AD-825B-8B69A2FBF9FA}" type="presOf" srcId="{64EE54F1-5678-47EC-BA52-D14FEAE934E4}" destId="{E3905EFC-3AD0-45E9-A795-A9F0C379A612}" srcOrd="0" destOrd="0" presId="urn:microsoft.com/office/officeart/2008/layout/VerticalCurvedList"/>
    <dgm:cxn modelId="{657983B5-86B5-4AF0-9B51-8DA7EADC1377}" srcId="{C5699E97-B758-42FE-A153-772F1354262B}" destId="{D53C086E-23B3-470C-A541-1626404353BE}" srcOrd="3" destOrd="0" parTransId="{63C0B9B4-B8E9-438F-848D-45644B0D83F1}" sibTransId="{E4F190A4-458D-4ABE-8236-612E1F9AABB8}"/>
    <dgm:cxn modelId="{3CAB4AB8-8BDF-4CF3-B572-3C991BFDA860}" type="presOf" srcId="{D53C086E-23B3-470C-A541-1626404353BE}" destId="{47D80EE0-9117-4477-A6A7-4C398285C05C}" srcOrd="0" destOrd="0" presId="urn:microsoft.com/office/officeart/2008/layout/VerticalCurvedList"/>
    <dgm:cxn modelId="{6C8EE8C8-1D72-4F86-84FF-D6137C628A23}" type="presOf" srcId="{864ABC11-3470-4C4D-9116-B7040532E772}" destId="{B255FD4B-439F-4319-AAE1-7C83A9734986}" srcOrd="0" destOrd="0" presId="urn:microsoft.com/office/officeart/2008/layout/VerticalCurvedList"/>
    <dgm:cxn modelId="{038D5BD1-D5A7-4BC5-9616-DFBA40F692CC}" type="presOf" srcId="{C5699E97-B758-42FE-A153-772F1354262B}" destId="{C1ECF205-B879-4500-8D50-CF9E4D650521}" srcOrd="0" destOrd="0" presId="urn:microsoft.com/office/officeart/2008/layout/VerticalCurvedList"/>
    <dgm:cxn modelId="{F1D911D3-4290-4A1A-85B4-A2CA47071446}" type="presOf" srcId="{DBD11350-A420-4F57-8136-CE5D6B2BA97C}" destId="{36E7C644-8D44-4E54-839C-FC638E793A19}" srcOrd="0" destOrd="0" presId="urn:microsoft.com/office/officeart/2008/layout/VerticalCurvedList"/>
    <dgm:cxn modelId="{78ED0DFD-CB73-482A-BBFD-035283807CB2}" type="presOf" srcId="{C91A0282-2DB4-4A94-B6CE-C98535BF6FF9}" destId="{629C6620-8C25-4E1D-A311-725DF744A12B}" srcOrd="0" destOrd="0" presId="urn:microsoft.com/office/officeart/2008/layout/VerticalCurvedList"/>
    <dgm:cxn modelId="{22A136E1-AA52-4A5F-B451-9763C41288D1}" type="presParOf" srcId="{C1ECF205-B879-4500-8D50-CF9E4D650521}" destId="{9222004A-DA3E-4DF1-8A8E-CE207F931FCA}" srcOrd="0" destOrd="0" presId="urn:microsoft.com/office/officeart/2008/layout/VerticalCurvedList"/>
    <dgm:cxn modelId="{258776E6-CA5F-4888-814D-5883A24EC5A9}" type="presParOf" srcId="{9222004A-DA3E-4DF1-8A8E-CE207F931FCA}" destId="{4414A5AB-432A-4277-AD5E-9236BB75A8D9}" srcOrd="0" destOrd="0" presId="urn:microsoft.com/office/officeart/2008/layout/VerticalCurvedList"/>
    <dgm:cxn modelId="{F2EDFDF5-80FD-46F6-9B99-C01180E6F34A}" type="presParOf" srcId="{4414A5AB-432A-4277-AD5E-9236BB75A8D9}" destId="{E601EBD1-9FF3-4DDC-953C-6BFF0513B8EB}" srcOrd="0" destOrd="0" presId="urn:microsoft.com/office/officeart/2008/layout/VerticalCurvedList"/>
    <dgm:cxn modelId="{50777FAE-CCA6-45C1-B633-AFCC31BEBC2A}" type="presParOf" srcId="{4414A5AB-432A-4277-AD5E-9236BB75A8D9}" destId="{B255FD4B-439F-4319-AAE1-7C83A9734986}" srcOrd="1" destOrd="0" presId="urn:microsoft.com/office/officeart/2008/layout/VerticalCurvedList"/>
    <dgm:cxn modelId="{764BC239-0E5F-428B-A2B2-6DF78170F5DA}" type="presParOf" srcId="{4414A5AB-432A-4277-AD5E-9236BB75A8D9}" destId="{D4F3E75F-051E-47B0-A8F1-76CF0EED6223}" srcOrd="2" destOrd="0" presId="urn:microsoft.com/office/officeart/2008/layout/VerticalCurvedList"/>
    <dgm:cxn modelId="{ED77DED8-841F-4CE6-8B50-3C8469B589FB}" type="presParOf" srcId="{4414A5AB-432A-4277-AD5E-9236BB75A8D9}" destId="{E7C46579-DAB3-49CE-82BA-EADE2AB60C87}" srcOrd="3" destOrd="0" presId="urn:microsoft.com/office/officeart/2008/layout/VerticalCurvedList"/>
    <dgm:cxn modelId="{35BD608D-269C-4799-A072-A89CE81AE7FC}" type="presParOf" srcId="{9222004A-DA3E-4DF1-8A8E-CE207F931FCA}" destId="{629C6620-8C25-4E1D-A311-725DF744A12B}" srcOrd="1" destOrd="0" presId="urn:microsoft.com/office/officeart/2008/layout/VerticalCurvedList"/>
    <dgm:cxn modelId="{5D627230-3A91-40AE-B9BA-3D25F1D6F454}" type="presParOf" srcId="{9222004A-DA3E-4DF1-8A8E-CE207F931FCA}" destId="{B09205F0-8A45-4466-AA6D-837A9D6873D7}" srcOrd="2" destOrd="0" presId="urn:microsoft.com/office/officeart/2008/layout/VerticalCurvedList"/>
    <dgm:cxn modelId="{77D7152D-6C43-4917-A7D4-EB9F3F7952DD}" type="presParOf" srcId="{B09205F0-8A45-4466-AA6D-837A9D6873D7}" destId="{7B755288-037C-4168-9677-D47B9ABD056F}" srcOrd="0" destOrd="0" presId="urn:microsoft.com/office/officeart/2008/layout/VerticalCurvedList"/>
    <dgm:cxn modelId="{AB7E13BC-33A2-4232-B3F7-6AA94E41EFDD}" type="presParOf" srcId="{9222004A-DA3E-4DF1-8A8E-CE207F931FCA}" destId="{E3905EFC-3AD0-45E9-A795-A9F0C379A612}" srcOrd="3" destOrd="0" presId="urn:microsoft.com/office/officeart/2008/layout/VerticalCurvedList"/>
    <dgm:cxn modelId="{B3762F8C-3B26-4DB0-A02A-EB56EA70E571}" type="presParOf" srcId="{9222004A-DA3E-4DF1-8A8E-CE207F931FCA}" destId="{9E7338E7-C76E-4368-8F5B-03F6C2F85B55}" srcOrd="4" destOrd="0" presId="urn:microsoft.com/office/officeart/2008/layout/VerticalCurvedList"/>
    <dgm:cxn modelId="{768DDA5C-AB5D-4447-8E0E-77BC8F15355D}" type="presParOf" srcId="{9E7338E7-C76E-4368-8F5B-03F6C2F85B55}" destId="{8561D295-B034-4C85-AA95-7AA4D192C4E2}" srcOrd="0" destOrd="0" presId="urn:microsoft.com/office/officeart/2008/layout/VerticalCurvedList"/>
    <dgm:cxn modelId="{54299443-B18D-4626-8718-826D3D3661E7}" type="presParOf" srcId="{9222004A-DA3E-4DF1-8A8E-CE207F931FCA}" destId="{36E7C644-8D44-4E54-839C-FC638E793A19}" srcOrd="5" destOrd="0" presId="urn:microsoft.com/office/officeart/2008/layout/VerticalCurvedList"/>
    <dgm:cxn modelId="{C3B3A86E-F534-4EEF-B981-72E06043D77E}" type="presParOf" srcId="{9222004A-DA3E-4DF1-8A8E-CE207F931FCA}" destId="{CF9FA62D-2C71-4B08-B1EF-18326733FE74}" srcOrd="6" destOrd="0" presId="urn:microsoft.com/office/officeart/2008/layout/VerticalCurvedList"/>
    <dgm:cxn modelId="{C55C1E9D-20DC-49CE-8C91-92311A09EEF3}" type="presParOf" srcId="{CF9FA62D-2C71-4B08-B1EF-18326733FE74}" destId="{9DF8F389-BF06-4E1C-AE35-588C0B03A0B9}" srcOrd="0" destOrd="0" presId="urn:microsoft.com/office/officeart/2008/layout/VerticalCurvedList"/>
    <dgm:cxn modelId="{A7F34F14-794D-471D-9A3A-43A80B791C44}" type="presParOf" srcId="{9222004A-DA3E-4DF1-8A8E-CE207F931FCA}" destId="{47D80EE0-9117-4477-A6A7-4C398285C05C}" srcOrd="7" destOrd="0" presId="urn:microsoft.com/office/officeart/2008/layout/VerticalCurvedList"/>
    <dgm:cxn modelId="{DE9FCB1A-34E2-44D9-AD40-7F7F7FEF1369}" type="presParOf" srcId="{9222004A-DA3E-4DF1-8A8E-CE207F931FCA}" destId="{1D6191D5-3FDE-431E-9554-5B8752D92880}" srcOrd="8" destOrd="0" presId="urn:microsoft.com/office/officeart/2008/layout/VerticalCurvedList"/>
    <dgm:cxn modelId="{28D2680F-42E8-47BA-A242-13125EFD86F7}" type="presParOf" srcId="{1D6191D5-3FDE-431E-9554-5B8752D92880}" destId="{BEE2DCE4-0BB6-4E6D-86D2-5951A676E9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76243-1F62-414F-ACC4-4A6AE79CA4EB}">
      <dsp:nvSpPr>
        <dsp:cNvPr id="0" name=""/>
        <dsp:cNvSpPr/>
      </dsp:nvSpPr>
      <dsp:spPr>
        <a:xfrm>
          <a:off x="-4764003" y="-730201"/>
          <a:ext cx="5674368" cy="5674368"/>
        </a:xfrm>
        <a:prstGeom prst="blockArc">
          <a:avLst>
            <a:gd name="adj1" fmla="val 18900000"/>
            <a:gd name="adj2" fmla="val 2700000"/>
            <a:gd name="adj3" fmla="val 381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D897B-D838-496B-9A51-2EE539625BE9}">
      <dsp:nvSpPr>
        <dsp:cNvPr id="0" name=""/>
        <dsp:cNvSpPr/>
      </dsp:nvSpPr>
      <dsp:spPr>
        <a:xfrm>
          <a:off x="339821" y="221907"/>
          <a:ext cx="5734182" cy="4436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14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Nom Prénom</a:t>
          </a:r>
        </a:p>
      </dsp:txBody>
      <dsp:txXfrm>
        <a:off x="339821" y="221907"/>
        <a:ext cx="5734182" cy="443646"/>
      </dsp:txXfrm>
    </dsp:sp>
    <dsp:sp modelId="{58973950-6B6B-406D-9E1F-B949B43F557A}">
      <dsp:nvSpPr>
        <dsp:cNvPr id="0" name=""/>
        <dsp:cNvSpPr/>
      </dsp:nvSpPr>
      <dsp:spPr>
        <a:xfrm>
          <a:off x="62542" y="166451"/>
          <a:ext cx="554557" cy="554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BA30A-1B6A-4EDB-9B2B-C476A16D2A62}">
      <dsp:nvSpPr>
        <dsp:cNvPr id="0" name=""/>
        <dsp:cNvSpPr/>
      </dsp:nvSpPr>
      <dsp:spPr>
        <a:xfrm>
          <a:off x="704751" y="887292"/>
          <a:ext cx="5369252" cy="4436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14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Formation de base</a:t>
          </a:r>
          <a:endParaRPr lang="fr-FR" sz="2300" kern="1200" dirty="0">
            <a:solidFill>
              <a:schemeClr val="tx1"/>
            </a:solidFill>
          </a:endParaRPr>
        </a:p>
      </dsp:txBody>
      <dsp:txXfrm>
        <a:off x="704751" y="887292"/>
        <a:ext cx="5369252" cy="443646"/>
      </dsp:txXfrm>
    </dsp:sp>
    <dsp:sp modelId="{B918AE90-2169-4921-9DE4-0CFFA3ABE531}">
      <dsp:nvSpPr>
        <dsp:cNvPr id="0" name=""/>
        <dsp:cNvSpPr/>
      </dsp:nvSpPr>
      <dsp:spPr>
        <a:xfrm>
          <a:off x="427472" y="831836"/>
          <a:ext cx="554557" cy="554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DBBE7-A26C-48EE-83D7-CB57F42FD326}">
      <dsp:nvSpPr>
        <dsp:cNvPr id="0" name=""/>
        <dsp:cNvSpPr/>
      </dsp:nvSpPr>
      <dsp:spPr>
        <a:xfrm>
          <a:off x="871624" y="1552677"/>
          <a:ext cx="5202379" cy="4436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14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École</a:t>
          </a:r>
        </a:p>
      </dsp:txBody>
      <dsp:txXfrm>
        <a:off x="871624" y="1552677"/>
        <a:ext cx="5202379" cy="443646"/>
      </dsp:txXfrm>
    </dsp:sp>
    <dsp:sp modelId="{DD7B1FB7-7F36-4AE8-8BD7-AE6EFC44027B}">
      <dsp:nvSpPr>
        <dsp:cNvPr id="0" name=""/>
        <dsp:cNvSpPr/>
      </dsp:nvSpPr>
      <dsp:spPr>
        <a:xfrm>
          <a:off x="594345" y="1497221"/>
          <a:ext cx="554557" cy="554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E5271-E2FF-423B-9282-87B96E8745E7}">
      <dsp:nvSpPr>
        <dsp:cNvPr id="0" name=""/>
        <dsp:cNvSpPr/>
      </dsp:nvSpPr>
      <dsp:spPr>
        <a:xfrm>
          <a:off x="871624" y="2217641"/>
          <a:ext cx="5202379" cy="4436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14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D2 et/ou D3</a:t>
          </a:r>
        </a:p>
      </dsp:txBody>
      <dsp:txXfrm>
        <a:off x="871624" y="2217641"/>
        <a:ext cx="5202379" cy="443646"/>
      </dsp:txXfrm>
    </dsp:sp>
    <dsp:sp modelId="{DB72D762-B2FB-4671-BD1A-5AB99AEE87F1}">
      <dsp:nvSpPr>
        <dsp:cNvPr id="0" name=""/>
        <dsp:cNvSpPr/>
      </dsp:nvSpPr>
      <dsp:spPr>
        <a:xfrm>
          <a:off x="594345" y="2162185"/>
          <a:ext cx="554557" cy="554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AB764-E07E-4D93-A8CC-F7756B9B3A96}">
      <dsp:nvSpPr>
        <dsp:cNvPr id="0" name=""/>
        <dsp:cNvSpPr/>
      </dsp:nvSpPr>
      <dsp:spPr>
        <a:xfrm>
          <a:off x="704751" y="2883026"/>
          <a:ext cx="5369252" cy="4436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14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Mes attentes</a:t>
          </a:r>
        </a:p>
      </dsp:txBody>
      <dsp:txXfrm>
        <a:off x="704751" y="2883026"/>
        <a:ext cx="5369252" cy="443646"/>
      </dsp:txXfrm>
    </dsp:sp>
    <dsp:sp modelId="{5A27409B-A76E-4333-891C-A5FA5D541E1D}">
      <dsp:nvSpPr>
        <dsp:cNvPr id="0" name=""/>
        <dsp:cNvSpPr/>
      </dsp:nvSpPr>
      <dsp:spPr>
        <a:xfrm>
          <a:off x="427472" y="2827570"/>
          <a:ext cx="554557" cy="554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FF796-D3FB-4E11-808A-62AF80C3D5A0}">
      <dsp:nvSpPr>
        <dsp:cNvPr id="0" name=""/>
        <dsp:cNvSpPr/>
      </dsp:nvSpPr>
      <dsp:spPr>
        <a:xfrm>
          <a:off x="339821" y="3548411"/>
          <a:ext cx="5734182" cy="4436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14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Ma question</a:t>
          </a:r>
        </a:p>
      </dsp:txBody>
      <dsp:txXfrm>
        <a:off x="339821" y="3548411"/>
        <a:ext cx="5734182" cy="443646"/>
      </dsp:txXfrm>
    </dsp:sp>
    <dsp:sp modelId="{54164E53-8B78-4732-B44F-A2ED0CD9E216}">
      <dsp:nvSpPr>
        <dsp:cNvPr id="0" name=""/>
        <dsp:cNvSpPr/>
      </dsp:nvSpPr>
      <dsp:spPr>
        <a:xfrm>
          <a:off x="62542" y="3492955"/>
          <a:ext cx="554557" cy="554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74743-9521-4CCA-8FC7-DFF2B0F436E8}">
      <dsp:nvSpPr>
        <dsp:cNvPr id="0" name=""/>
        <dsp:cNvSpPr/>
      </dsp:nvSpPr>
      <dsp:spPr>
        <a:xfrm>
          <a:off x="2104684" y="713867"/>
          <a:ext cx="4286962" cy="4286962"/>
        </a:xfrm>
        <a:prstGeom prst="blockArc">
          <a:avLst>
            <a:gd name="adj1" fmla="val 9228863"/>
            <a:gd name="adj2" fmla="val 16149877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69282-32AE-4388-9488-D9D85E65BEDE}">
      <dsp:nvSpPr>
        <dsp:cNvPr id="0" name=""/>
        <dsp:cNvSpPr/>
      </dsp:nvSpPr>
      <dsp:spPr>
        <a:xfrm>
          <a:off x="2090697" y="685952"/>
          <a:ext cx="4286962" cy="4286962"/>
        </a:xfrm>
        <a:prstGeom prst="blockArc">
          <a:avLst>
            <a:gd name="adj1" fmla="val 1853591"/>
            <a:gd name="adj2" fmla="val 9177596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5DAD-1DF1-4288-B068-C3DF08CB4B66}">
      <dsp:nvSpPr>
        <dsp:cNvPr id="0" name=""/>
        <dsp:cNvSpPr/>
      </dsp:nvSpPr>
      <dsp:spPr>
        <a:xfrm>
          <a:off x="2074158" y="714090"/>
          <a:ext cx="4286962" cy="4286962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75975-05AB-4545-ACF2-11B7F3CEDC34}">
      <dsp:nvSpPr>
        <dsp:cNvPr id="0" name=""/>
        <dsp:cNvSpPr/>
      </dsp:nvSpPr>
      <dsp:spPr>
        <a:xfrm>
          <a:off x="3230160" y="1870092"/>
          <a:ext cx="1974959" cy="19749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28 semaines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de cours</a:t>
          </a:r>
          <a:endParaRPr lang="fr-FR" sz="1600" b="1" kern="1200" dirty="0">
            <a:solidFill>
              <a:prstClr val="black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3519386" y="2159318"/>
        <a:ext cx="1396507" cy="1396507"/>
      </dsp:txXfrm>
    </dsp:sp>
    <dsp:sp modelId="{F98CC84A-E0D9-4CFE-B17D-95ACA2E9E6CC}">
      <dsp:nvSpPr>
        <dsp:cNvPr id="0" name=""/>
        <dsp:cNvSpPr/>
      </dsp:nvSpPr>
      <dsp:spPr>
        <a:xfrm>
          <a:off x="3402859" y="-65512"/>
          <a:ext cx="1629560" cy="16587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7 disciplines</a:t>
          </a:r>
        </a:p>
      </dsp:txBody>
      <dsp:txXfrm>
        <a:off x="3641503" y="177405"/>
        <a:ext cx="1152272" cy="1172910"/>
      </dsp:txXfrm>
    </dsp:sp>
    <dsp:sp modelId="{6041EADF-A434-41DF-9A53-4A6F4548D717}">
      <dsp:nvSpPr>
        <dsp:cNvPr id="0" name=""/>
        <dsp:cNvSpPr/>
      </dsp:nvSpPr>
      <dsp:spPr>
        <a:xfrm>
          <a:off x="5339612" y="3213192"/>
          <a:ext cx="1382471" cy="13824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6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étapes</a:t>
          </a:r>
        </a:p>
      </dsp:txBody>
      <dsp:txXfrm>
        <a:off x="5542070" y="3415650"/>
        <a:ext cx="977555" cy="977555"/>
      </dsp:txXfrm>
    </dsp:sp>
    <dsp:sp modelId="{1ABC48E7-D460-41DB-9327-CF350D979F52}">
      <dsp:nvSpPr>
        <dsp:cNvPr id="0" name=""/>
        <dsp:cNvSpPr/>
      </dsp:nvSpPr>
      <dsp:spPr>
        <a:xfrm>
          <a:off x="1678097" y="3090027"/>
          <a:ext cx="1382471" cy="13824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 ou 5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faits sociaux</a:t>
          </a:r>
        </a:p>
      </dsp:txBody>
      <dsp:txXfrm>
        <a:off x="1880555" y="3292485"/>
        <a:ext cx="977555" cy="977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BA6B3-2ED0-4D8C-89FB-123E3134A516}">
      <dsp:nvSpPr>
        <dsp:cNvPr id="0" name=""/>
        <dsp:cNvSpPr/>
      </dsp:nvSpPr>
      <dsp:spPr>
        <a:xfrm>
          <a:off x="-5454792" y="-835220"/>
          <a:ext cx="6494976" cy="6494976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286396-FCC4-4371-8822-16CFE60E4DBF}">
      <dsp:nvSpPr>
        <dsp:cNvPr id="0" name=""/>
        <dsp:cNvSpPr/>
      </dsp:nvSpPr>
      <dsp:spPr>
        <a:xfrm>
          <a:off x="454816" y="301437"/>
          <a:ext cx="7913265" cy="603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Créés à la demande du Gouvernement</a:t>
          </a:r>
        </a:p>
      </dsp:txBody>
      <dsp:txXfrm>
        <a:off x="454816" y="301437"/>
        <a:ext cx="7913265" cy="603259"/>
      </dsp:txXfrm>
    </dsp:sp>
    <dsp:sp modelId="{223791FC-B572-4E98-AA69-D564506249A4}">
      <dsp:nvSpPr>
        <dsp:cNvPr id="0" name=""/>
        <dsp:cNvSpPr/>
      </dsp:nvSpPr>
      <dsp:spPr>
        <a:xfrm>
          <a:off x="77778" y="226029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DB005-0AED-4AF0-B958-2078E8321F05}">
      <dsp:nvSpPr>
        <dsp:cNvPr id="0" name=""/>
        <dsp:cNvSpPr/>
      </dsp:nvSpPr>
      <dsp:spPr>
        <a:xfrm>
          <a:off x="887094" y="1206037"/>
          <a:ext cx="7480986" cy="603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Rédigés, sous la direction de l'inspection, par des enseignants</a:t>
          </a:r>
        </a:p>
      </dsp:txBody>
      <dsp:txXfrm>
        <a:off x="887094" y="1206037"/>
        <a:ext cx="7480986" cy="603259"/>
      </dsp:txXfrm>
    </dsp:sp>
    <dsp:sp modelId="{99D8B271-D91A-4390-8077-5A91E9AF198C}">
      <dsp:nvSpPr>
        <dsp:cNvPr id="0" name=""/>
        <dsp:cNvSpPr/>
      </dsp:nvSpPr>
      <dsp:spPr>
        <a:xfrm>
          <a:off x="510057" y="1130630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B40F7-2B4E-4BCE-B062-0BF00342AC3A}">
      <dsp:nvSpPr>
        <dsp:cNvPr id="0" name=""/>
        <dsp:cNvSpPr/>
      </dsp:nvSpPr>
      <dsp:spPr>
        <a:xfrm>
          <a:off x="1019769" y="2110638"/>
          <a:ext cx="7348312" cy="603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Testés en école et approuvés par le S.G.I.</a:t>
          </a:r>
        </a:p>
      </dsp:txBody>
      <dsp:txXfrm>
        <a:off x="1019769" y="2110638"/>
        <a:ext cx="7348312" cy="603259"/>
      </dsp:txXfrm>
    </dsp:sp>
    <dsp:sp modelId="{4FEA824F-3C36-4DDE-A64F-7F7FD7B85B05}">
      <dsp:nvSpPr>
        <dsp:cNvPr id="0" name=""/>
        <dsp:cNvSpPr/>
      </dsp:nvSpPr>
      <dsp:spPr>
        <a:xfrm>
          <a:off x="642732" y="2035230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89449-0554-48BC-9C95-6DB800827EF2}">
      <dsp:nvSpPr>
        <dsp:cNvPr id="0" name=""/>
        <dsp:cNvSpPr/>
      </dsp:nvSpPr>
      <dsp:spPr>
        <a:xfrm>
          <a:off x="887094" y="3015238"/>
          <a:ext cx="7480986" cy="603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Indiquent la méthode à utiliser et le niveau à atteindre lors d'une évaluation</a:t>
          </a:r>
        </a:p>
      </dsp:txBody>
      <dsp:txXfrm>
        <a:off x="887094" y="3015238"/>
        <a:ext cx="7480986" cy="603259"/>
      </dsp:txXfrm>
    </dsp:sp>
    <dsp:sp modelId="{0150DD5E-0098-463E-8E88-46B1CD84A5F9}">
      <dsp:nvSpPr>
        <dsp:cNvPr id="0" name=""/>
        <dsp:cNvSpPr/>
      </dsp:nvSpPr>
      <dsp:spPr>
        <a:xfrm>
          <a:off x="510057" y="2939831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4F335-634B-455A-87AD-BCF100C00CE9}">
      <dsp:nvSpPr>
        <dsp:cNvPr id="0" name=""/>
        <dsp:cNvSpPr/>
      </dsp:nvSpPr>
      <dsp:spPr>
        <a:xfrm>
          <a:off x="454816" y="3919839"/>
          <a:ext cx="7913265" cy="603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Libres de droit et téléchargeables: http://www.enseignement.be/index.php?page=25886&amp;navi=2850</a:t>
          </a:r>
        </a:p>
      </dsp:txBody>
      <dsp:txXfrm>
        <a:off x="454816" y="3919839"/>
        <a:ext cx="7913265" cy="603259"/>
      </dsp:txXfrm>
    </dsp:sp>
    <dsp:sp modelId="{15DF726E-8706-44A7-B488-22D195E3EAE7}">
      <dsp:nvSpPr>
        <dsp:cNvPr id="0" name=""/>
        <dsp:cNvSpPr/>
      </dsp:nvSpPr>
      <dsp:spPr>
        <a:xfrm>
          <a:off x="77778" y="3844431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5FD4B-439F-4319-AAE1-7C83A9734986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C6620-8C25-4E1D-A311-725DF744A12B}">
      <dsp:nvSpPr>
        <dsp:cNvPr id="0" name=""/>
        <dsp:cNvSpPr/>
      </dsp:nvSpPr>
      <dsp:spPr>
        <a:xfrm>
          <a:off x="460128" y="312440"/>
          <a:ext cx="5580684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Critères</a:t>
          </a:r>
        </a:p>
      </dsp:txBody>
      <dsp:txXfrm>
        <a:off x="460128" y="312440"/>
        <a:ext cx="5580684" cy="625205"/>
      </dsp:txXfrm>
    </dsp:sp>
    <dsp:sp modelId="{7B755288-037C-4168-9677-D47B9ABD056F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05EFC-3AD0-45E9-A795-A9F0C379A612}">
      <dsp:nvSpPr>
        <dsp:cNvPr id="0" name=""/>
        <dsp:cNvSpPr/>
      </dsp:nvSpPr>
      <dsp:spPr>
        <a:xfrm>
          <a:off x="818573" y="1250411"/>
          <a:ext cx="5222240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Indicateurs</a:t>
          </a:r>
        </a:p>
      </dsp:txBody>
      <dsp:txXfrm>
        <a:off x="818573" y="1250411"/>
        <a:ext cx="5222240" cy="625205"/>
      </dsp:txXfrm>
    </dsp:sp>
    <dsp:sp modelId="{8561D295-B034-4C85-AA95-7AA4D192C4E2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7C644-8D44-4E54-839C-FC638E793A19}">
      <dsp:nvSpPr>
        <dsp:cNvPr id="0" name=""/>
        <dsp:cNvSpPr/>
      </dsp:nvSpPr>
      <dsp:spPr>
        <a:xfrm>
          <a:off x="818573" y="2188382"/>
          <a:ext cx="5222240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Pondérations</a:t>
          </a:r>
        </a:p>
      </dsp:txBody>
      <dsp:txXfrm>
        <a:off x="818573" y="2188382"/>
        <a:ext cx="5222240" cy="625205"/>
      </dsp:txXfrm>
    </dsp:sp>
    <dsp:sp modelId="{9DF8F389-BF06-4E1C-AE35-588C0B03A0B9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80EE0-9117-4477-A6A7-4C398285C05C}">
      <dsp:nvSpPr>
        <dsp:cNvPr id="0" name=""/>
        <dsp:cNvSpPr/>
      </dsp:nvSpPr>
      <dsp:spPr>
        <a:xfrm>
          <a:off x="460128" y="3126353"/>
          <a:ext cx="5580684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En lien avec les consignes</a:t>
          </a:r>
        </a:p>
      </dsp:txBody>
      <dsp:txXfrm>
        <a:off x="460128" y="3126353"/>
        <a:ext cx="5580684" cy="625205"/>
      </dsp:txXfrm>
    </dsp:sp>
    <dsp:sp modelId="{BEE2DCE4-0BB6-4E6D-86D2-5951A676E993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67E0929-1EFE-4ADF-8FEE-00750F477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79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F9E5EDB-B88D-4155-93E7-41CD7670EE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79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A79D0-332F-47DB-9637-F42067B0CBFA}" type="datetimeFigureOut">
              <a:rPr lang="fr-BE" smtClean="0"/>
              <a:t>17-11-20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DF390E-DAEC-423E-8274-EDF59925EB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710"/>
            <a:ext cx="2890665" cy="4979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32D704-4001-467F-BA5E-E6D2F08ADC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6866" y="9428710"/>
            <a:ext cx="2890665" cy="4979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6B79B-BB41-42BB-9DE2-E3F8A46C452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4223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0B15D-E0B3-4680-810E-B6075FCA8F77}" type="datetimeFigureOut">
              <a:rPr lang="fr-BE" smtClean="0"/>
              <a:t>17-11-20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950AF-4691-4FAA-89F8-0418AC6C5EB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7944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3128C28-8732-4793-9871-687617D6F836}" type="datetime1">
              <a:rPr lang="fr-BE" smtClean="0"/>
              <a:t>17-11-20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7832E-7470-4B92-9347-7D95F5370133}" type="datetime1">
              <a:rPr lang="fr-BE" smtClean="0"/>
              <a:t>17-11-20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50B5-9178-4003-8EB7-6D3C3A6CAC29}" type="datetime1">
              <a:rPr lang="fr-BE" smtClean="0"/>
              <a:t>17-11-20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angle isocè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D99-AD4B-47CB-AF06-69F3FAADF8E1}" type="datetime1">
              <a:rPr lang="fr-BE" smtClean="0"/>
              <a:t>17-11-20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3DF9A377-18AE-4772-AF12-BAC018AFA8BA}" type="datetime1">
              <a:rPr lang="fr-BE" smtClean="0"/>
              <a:t>17-11-20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EE876-7731-4E89-9B6E-98D32BA5278D}" type="datetime1">
              <a:rPr lang="fr-BE" smtClean="0"/>
              <a:t>17-11-20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0E64-A1CC-45A9-958D-3B18D1FC5D4C}" type="datetime1">
              <a:rPr lang="fr-BE" smtClean="0"/>
              <a:t>17-11-20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02DF-3BE9-4A1E-B157-6FD2D1DBAE7C}" type="datetime1">
              <a:rPr lang="fr-BE" smtClean="0"/>
              <a:t>17-11-20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C0CF-02D1-4705-9DEF-EC999C4EB972}" type="datetime1">
              <a:rPr lang="fr-BE" smtClean="0"/>
              <a:t>17-11-20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0283-8377-46E3-905C-ABD680942866}" type="datetime1">
              <a:rPr lang="fr-BE" smtClean="0"/>
              <a:t>17-11-20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angle isocè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0E06-5781-4143-82D7-E7CB86FE6053}" type="datetime1">
              <a:rPr lang="fr-BE" smtClean="0"/>
              <a:t>17-11-20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angle isocè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A93B1D3-2DB9-4FEB-B030-2DBB1D655E24}" type="datetime1">
              <a:rPr lang="fr-BE" smtClean="0"/>
              <a:t>17-11-20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D2EB4B5-FA74-4BF1-9FF5-7CDFBEDBDADC}" type="slidenum">
              <a:rPr lang="fr-BE" smtClean="0"/>
              <a:t>‹N°›</a:t>
            </a:fld>
            <a:endParaRPr lang="fr-BE"/>
          </a:p>
        </p:txBody>
      </p:sp>
      <p:sp>
        <p:nvSpPr>
          <p:cNvPr id="28" name="Connecteur droit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necteur droit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le isocè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16" y="419525"/>
            <a:ext cx="7884368" cy="5913276"/>
          </a:xfrm>
          <a:prstGeom prst="rect">
            <a:avLst/>
          </a:prstGeom>
        </p:spPr>
      </p:pic>
      <p:pic>
        <p:nvPicPr>
          <p:cNvPr id="6" name="Relaxation piano et flû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évaluations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10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457200" y="16288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Calibri" panose="020F0502020204030204" pitchFamily="34" charset="0"/>
                <a:cs typeface="Calibri" panose="020F0502020204030204" pitchFamily="34" charset="0"/>
              </a:rPr>
              <a:t>Toutes les étapes de la démarche doivent être idéalement certifiées chaque année mais surtout au moins une fois par degré!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7544" y="302075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Les épreuves seront basées sur des mises en situation!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7544" y="4614227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Dans le cadre d'un T.F.E – T.F.A. – T.F… celui-ci comptera pour maximum 30% de l'année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44" y="3831431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 cas de restitution: maximum 15%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33" y="2660817"/>
            <a:ext cx="1586267" cy="192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9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Outils d'évaluation </a:t>
            </a:r>
            <a:r>
              <a:rPr lang="fr-FR" b="1" cap="small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interréseaux</a:t>
            </a:r>
            <a:r>
              <a:rPr lang="fr-FR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(O.E.I.)</a:t>
            </a:r>
            <a:endParaRPr lang="fr-BE" b="1" cap="small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11</a:t>
            </a:fld>
            <a:endParaRPr lang="fr-BE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522589228"/>
              </p:ext>
            </p:extLst>
          </p:nvPr>
        </p:nvGraphicFramePr>
        <p:xfrm>
          <a:off x="457200" y="1340768"/>
          <a:ext cx="843528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55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DBA6B3-2ED0-4D8C-89FB-123E3134A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30DBA6B3-2ED0-4D8C-89FB-123E3134A5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3791FC-B572-4E98-AA69-D56450624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223791FC-B572-4E98-AA69-D56450624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286396-FCC4-4371-8822-16CFE60E4D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C7286396-FCC4-4371-8822-16CFE60E4D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D8B271-D91A-4390-8077-5A91E9AF19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99D8B271-D91A-4390-8077-5A91E9AF19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6DB005-0AED-4AF0-B958-2078E8321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E46DB005-0AED-4AF0-B958-2078E8321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EA824F-3C36-4DDE-A64F-7F7FD7B85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4FEA824F-3C36-4DDE-A64F-7F7FD7B85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5B40F7-2B4E-4BCE-B062-0BF00342A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765B40F7-2B4E-4BCE-B062-0BF00342AC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50DD5E-0098-463E-8E88-46B1CD84A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0150DD5E-0098-463E-8E88-46B1CD84A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489449-0554-48BC-9C95-6DB800827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E5489449-0554-48BC-9C95-6DB800827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DF726E-8706-44A7-B488-22D195E3EA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15DF726E-8706-44A7-B488-22D195E3EA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D94F335-634B-455A-87AD-BCF100C00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1D94F335-634B-455A-87AD-BCF100C00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Outils d'évaluation </a:t>
            </a:r>
            <a:r>
              <a:rPr lang="fr-FR" b="1" cap="small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interréseaux</a:t>
            </a:r>
            <a:r>
              <a:rPr lang="fr-FR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(O.E.I.)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12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6" y="1268760"/>
            <a:ext cx="742716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5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Grilles d'évaluation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13</a:t>
            </a:fld>
            <a:endParaRPr lang="fr-BE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229227128"/>
              </p:ext>
            </p:extLst>
          </p:nvPr>
        </p:nvGraphicFramePr>
        <p:xfrm>
          <a:off x="25152" y="134021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6104144" y="2492896"/>
            <a:ext cx="2862329" cy="3600401"/>
            <a:chOff x="5125273" y="1912833"/>
            <a:chExt cx="3835417" cy="427489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273" y="1912833"/>
              <a:ext cx="3835417" cy="4274894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526866" y="3386092"/>
              <a:ext cx="3032235" cy="1863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Obligatoires</a:t>
              </a:r>
            </a:p>
            <a:p>
              <a:r>
                <a:rPr lang="fr-B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Pour toutes les</a:t>
              </a:r>
            </a:p>
            <a:p>
              <a:pPr algn="ctr"/>
              <a:r>
                <a:rPr lang="fr-B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Épreuves certificatives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72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55FD4B-439F-4319-AAE1-7C83A9734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B255FD4B-439F-4319-AAE1-7C83A97349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755288-037C-4168-9677-D47B9ABD0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7B755288-037C-4168-9677-D47B9ABD05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9C6620-8C25-4E1D-A311-725DF744A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629C6620-8C25-4E1D-A311-725DF744A1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61D295-B034-4C85-AA95-7AA4D192C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8561D295-B034-4C85-AA95-7AA4D192C4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905EFC-3AD0-45E9-A795-A9F0C379A6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E3905EFC-3AD0-45E9-A795-A9F0C379A6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F8F389-BF06-4E1C-AE35-588C0B03A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9DF8F389-BF06-4E1C-AE35-588C0B03A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E7C644-8D44-4E54-839C-FC638E793A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36E7C644-8D44-4E54-839C-FC638E793A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E2DCE4-0BB6-4E6D-86D2-5951A676E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BEE2DCE4-0BB6-4E6D-86D2-5951A676E9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D80EE0-9117-4477-A6A7-4C398285C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47D80EE0-9117-4477-A6A7-4C398285C0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graphicEl>
                                              <a:dgm id="{B255FD4B-439F-4319-AAE1-7C83A9734986}"/>
                                            </p:graphic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graphicEl>
                                              <a:dgm id="{7B755288-037C-4168-9677-D47B9ABD056F}"/>
                                            </p:graphic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graphicEl>
                                              <a:dgm id="{629C6620-8C25-4E1D-A311-725DF744A12B}"/>
                                            </p:graphic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graphicEl>
                                              <a:dgm id="{8561D295-B034-4C85-AA95-7AA4D192C4E2}"/>
                                            </p:graphic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graphicEl>
                                              <a:dgm id="{E3905EFC-3AD0-45E9-A795-A9F0C379A612}"/>
                                            </p:graphic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graphicEl>
                                              <a:dgm id="{9DF8F389-BF06-4E1C-AE35-588C0B03A0B9}"/>
                                            </p:graphic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5">
                                            <p:graphicEl>
                                              <a:dgm id="{36E7C644-8D44-4E54-839C-FC638E793A19}"/>
                                            </p:graphic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graphicEl>
                                              <a:dgm id="{BEE2DCE4-0BB6-4E6D-86D2-5951A676E993}"/>
                                            </p:graphic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graphicEl>
                                              <a:dgm id="{47D80EE0-9117-4477-A6A7-4C398285C05C}"/>
                                            </p:graphic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Graphic spid="5" grpId="1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6742800" y="4293096"/>
            <a:ext cx="1944000" cy="1944000"/>
            <a:chOff x="6742800" y="4293096"/>
            <a:chExt cx="1944000" cy="194400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800" y="4293096"/>
              <a:ext cx="1944000" cy="1944000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7092280" y="5313402"/>
              <a:ext cx="1148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b="1" dirty="0"/>
                <a:t>Lexique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4941984" y="3645240"/>
            <a:ext cx="1944000" cy="1944000"/>
            <a:chOff x="4941984" y="3645240"/>
            <a:chExt cx="1944000" cy="194400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984" y="3645240"/>
              <a:ext cx="1944000" cy="194400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5263246" y="4680025"/>
              <a:ext cx="1249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b="1" dirty="0"/>
                <a:t>Théories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933765" y="4293096"/>
            <a:ext cx="1980000" cy="1980000"/>
            <a:chOff x="2933765" y="4293096"/>
            <a:chExt cx="1980000" cy="198000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765" y="4293096"/>
              <a:ext cx="1980000" cy="1980000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3141168" y="5621178"/>
              <a:ext cx="13553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b="1" dirty="0"/>
                <a:t>Concepts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084168" y="1373774"/>
            <a:ext cx="1944000" cy="1944000"/>
            <a:chOff x="6084168" y="1373774"/>
            <a:chExt cx="1944000" cy="194400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1373774"/>
              <a:ext cx="1944000" cy="194400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6481861" y="2418489"/>
              <a:ext cx="1148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b="1" dirty="0"/>
                <a:t>Auteurs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419872" y="1604206"/>
            <a:ext cx="1944216" cy="1944216"/>
            <a:chOff x="3419872" y="1604206"/>
            <a:chExt cx="1944216" cy="1944216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1604206"/>
              <a:ext cx="1944216" cy="1944216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3793371" y="2708920"/>
              <a:ext cx="11486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b="1" dirty="0"/>
                <a:t>Faits</a:t>
              </a:r>
            </a:p>
            <a:p>
              <a:pPr algn="ctr"/>
              <a:r>
                <a:rPr lang="fr-BE" sz="2000" b="1" dirty="0"/>
                <a:t>sociaux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 d'un cours d'élève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14</a:t>
            </a:fld>
            <a:endParaRPr lang="fr-BE"/>
          </a:p>
        </p:txBody>
      </p:sp>
      <p:grpSp>
        <p:nvGrpSpPr>
          <p:cNvPr id="9" name="Groupe 8"/>
          <p:cNvGrpSpPr/>
          <p:nvPr/>
        </p:nvGrpSpPr>
        <p:grpSpPr>
          <a:xfrm>
            <a:off x="179512" y="1412776"/>
            <a:ext cx="2880320" cy="3240360"/>
            <a:chOff x="179512" y="1412776"/>
            <a:chExt cx="2880320" cy="324036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412776"/>
              <a:ext cx="2880320" cy="324036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 rot="21334165">
              <a:off x="921990" y="1704586"/>
              <a:ext cx="1973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Sciences sociales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018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-0.58663 0.1134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567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-0.47743 -0.236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72" y="-1180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29514 0.0407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7" y="203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0.23611 -0.333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-1666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-0.65851 -0.36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34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ressources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15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810416" y="1325707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>
                <a:latin typeface="Calibri" panose="020F0502020204030204" pitchFamily="34" charset="0"/>
                <a:cs typeface="Calibri" panose="020F0502020204030204" pitchFamily="34" charset="0"/>
              </a:rPr>
              <a:t>Ressources externes:</a:t>
            </a:r>
          </a:p>
          <a:p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2699792" y="1957154"/>
            <a:ext cx="557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Visite d'une bibliothèque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Avocat.be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Notaire.be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CPAS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Planning familial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…</a:t>
            </a:r>
          </a:p>
          <a:p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810416" y="3717813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>
                <a:latin typeface="Calibri" panose="020F0502020204030204" pitchFamily="34" charset="0"/>
                <a:cs typeface="Calibri" panose="020F0502020204030204" pitchFamily="34" charset="0"/>
              </a:rPr>
              <a:t>Ressources numériques:</a:t>
            </a:r>
          </a:p>
          <a:p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2699792" y="4433750"/>
            <a:ext cx="557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Internet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Outils Google Drive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YouTube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CEDES.be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WIKIFIN.be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…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4478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Ressources bibliographiques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16</a:t>
            </a:fld>
            <a:endParaRPr lang="fr-BE"/>
          </a:p>
        </p:txBody>
      </p:sp>
      <p:grpSp>
        <p:nvGrpSpPr>
          <p:cNvPr id="9" name="Groupe 8"/>
          <p:cNvGrpSpPr/>
          <p:nvPr/>
        </p:nvGrpSpPr>
        <p:grpSpPr>
          <a:xfrm>
            <a:off x="1043608" y="1772816"/>
            <a:ext cx="3888432" cy="2445091"/>
            <a:chOff x="1043608" y="1772816"/>
            <a:chExt cx="3888432" cy="244509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1772816"/>
              <a:ext cx="1714500" cy="2428875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1775897"/>
              <a:ext cx="1728192" cy="2442010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1778460"/>
            <a:ext cx="1758251" cy="24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Ressources bibliographiques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17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02" y="1275403"/>
            <a:ext cx="1428099" cy="21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92737"/>
            <a:ext cx="1440000" cy="21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06" y="1292737"/>
            <a:ext cx="1428099" cy="216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3" y="3789280"/>
            <a:ext cx="1428099" cy="216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17272"/>
            <a:ext cx="1416393" cy="216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26120"/>
            <a:ext cx="14280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3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b="1" cap="small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Wikifin</a:t>
            </a:r>
            <a:endParaRPr lang="fr-BE" b="1" cap="small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18</a:t>
            </a:fld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8468907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19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4" y="1407055"/>
            <a:ext cx="8372524" cy="435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42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 êtes-vous?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2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1" y="2492896"/>
            <a:ext cx="2844761" cy="2304256"/>
          </a:xfrm>
          <a:prstGeom prst="rect">
            <a:avLst/>
          </a:prstGeom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876355929"/>
              </p:ext>
            </p:extLst>
          </p:nvPr>
        </p:nvGraphicFramePr>
        <p:xfrm>
          <a:off x="2736241" y="1519291"/>
          <a:ext cx="6131559" cy="4213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636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3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270000" y="270000"/>
            <a:ext cx="8838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cap="small" dirty="0">
                <a:solidFill>
                  <a:schemeClr val="bg1">
                    <a:lumMod val="50000"/>
                  </a:schemeClr>
                </a:solidFill>
              </a:rPr>
              <a:t>Comparaison entre O.E.I. et programme FESeC</a:t>
            </a:r>
            <a:endParaRPr lang="fr-B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030823"/>
              </p:ext>
            </p:extLst>
          </p:nvPr>
        </p:nvGraphicFramePr>
        <p:xfrm>
          <a:off x="323528" y="908722"/>
          <a:ext cx="8496945" cy="5300076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376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3346">
                <a:tc>
                  <a:txBody>
                    <a:bodyPr/>
                    <a:lstStyle/>
                    <a:p>
                      <a:pPr algn="ctr"/>
                      <a:r>
                        <a:rPr lang="fr-B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O.E.I.</a:t>
                      </a:r>
                    </a:p>
                    <a:p>
                      <a:pPr algn="ctr"/>
                      <a:r>
                        <a:rPr lang="fr-B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Familles de tâches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FESeC</a:t>
                      </a:r>
                    </a:p>
                    <a:p>
                      <a:pPr algn="ctr"/>
                      <a:r>
                        <a:rPr lang="fr-B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Compétences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Démarche en</a:t>
                      </a:r>
                    </a:p>
                    <a:p>
                      <a:pPr algn="ctr"/>
                      <a:r>
                        <a:rPr lang="fr-B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Sciences</a:t>
                      </a:r>
                      <a:r>
                        <a:rPr lang="fr-BE" sz="2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sociales</a:t>
                      </a:r>
                      <a:endParaRPr lang="fr-BE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346"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F1: Questionner le réel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C1: Formuler et énoncer une hypothèse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Émergence représentations</a:t>
                      </a:r>
                    </a:p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2: Observation des faits</a:t>
                      </a:r>
                      <a:r>
                        <a:rPr lang="fr-BE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sociaux</a:t>
                      </a:r>
                      <a:endParaRPr lang="fr-BE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346"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F2: Choisir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3: Formuler une question</a:t>
                      </a:r>
                      <a:r>
                        <a:rPr lang="fr-BE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et/ou une hypothèse</a:t>
                      </a:r>
                      <a:endParaRPr lang="fr-BE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346"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F3: Synthétiser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C2: Concevoir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4: Rechercher des informations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346"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F4: Confronter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C3: Confronter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5: Analyser le fait social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3346"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F5: Communiquer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C4:Communiquer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6: Proposer des conclusions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7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4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1943100" cy="2352675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2410644" y="1412776"/>
            <a:ext cx="6481836" cy="1536378"/>
            <a:chOff x="2410644" y="1412776"/>
            <a:chExt cx="6481836" cy="1536378"/>
          </a:xfrm>
        </p:grpSpPr>
        <p:sp>
          <p:nvSpPr>
            <p:cNvPr id="6" name="ZoneTexte 5"/>
            <p:cNvSpPr txBox="1"/>
            <p:nvPr/>
          </p:nvSpPr>
          <p:spPr>
            <a:xfrm>
              <a:off x="3059832" y="1412776"/>
              <a:ext cx="5832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Utiliser la même terminologie de la 3</a:t>
              </a:r>
              <a:r>
                <a:rPr lang="fr-BE" sz="2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fr-B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à la 6</a:t>
              </a:r>
              <a:r>
                <a:rPr lang="fr-BE" sz="2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fr-B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cxnSp>
          <p:nvCxnSpPr>
            <p:cNvPr id="10" name="Connecteur droit avec flèche 9"/>
            <p:cNvCxnSpPr>
              <a:stCxn id="5" idx="3"/>
              <a:endCxn id="6" idx="1"/>
            </p:cNvCxnSpPr>
            <p:nvPr/>
          </p:nvCxnSpPr>
          <p:spPr>
            <a:xfrm flipV="1">
              <a:off x="2410644" y="1643609"/>
              <a:ext cx="649188" cy="130554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"/>
          <p:cNvGrpSpPr/>
          <p:nvPr/>
        </p:nvGrpSpPr>
        <p:grpSpPr>
          <a:xfrm>
            <a:off x="2410644" y="3078361"/>
            <a:ext cx="6481836" cy="1144619"/>
            <a:chOff x="2410644" y="2395298"/>
            <a:chExt cx="6481836" cy="1144619"/>
          </a:xfrm>
        </p:grpSpPr>
        <p:sp>
          <p:nvSpPr>
            <p:cNvPr id="7" name="ZoneTexte 6"/>
            <p:cNvSpPr txBox="1"/>
            <p:nvPr/>
          </p:nvSpPr>
          <p:spPr>
            <a:xfrm>
              <a:off x="3059832" y="2708920"/>
              <a:ext cx="5832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Les fiches savoir et savoir-faire suivent l’élève de la 3</a:t>
              </a:r>
              <a:r>
                <a:rPr lang="fr-BE" sz="2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fr-B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à la 6</a:t>
              </a:r>
              <a:r>
                <a:rPr lang="fr-BE" sz="2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fr-B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cxnSp>
          <p:nvCxnSpPr>
            <p:cNvPr id="11" name="Connecteur droit avec flèche 10"/>
            <p:cNvCxnSpPr>
              <a:cxnSpLocks/>
              <a:endCxn id="7" idx="1"/>
            </p:cNvCxnSpPr>
            <p:nvPr/>
          </p:nvCxnSpPr>
          <p:spPr>
            <a:xfrm>
              <a:off x="2410644" y="2395298"/>
              <a:ext cx="649188" cy="7291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78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sciences sociales… → 6 étapes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5</a:t>
            </a:fld>
            <a:endParaRPr lang="fr-BE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566253"/>
              </p:ext>
            </p:extLst>
          </p:nvPr>
        </p:nvGraphicFramePr>
        <p:xfrm>
          <a:off x="648108" y="1268760"/>
          <a:ext cx="7847784" cy="4552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032">
                  <a:extLst>
                    <a:ext uri="{9D8B030D-6E8A-4147-A177-3AD203B41FA5}">
                      <a16:colId xmlns:a16="http://schemas.microsoft.com/office/drawing/2014/main" val="2468556792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val="3126226350"/>
                    </a:ext>
                  </a:extLst>
                </a:gridCol>
              </a:tblGrid>
              <a:tr h="650326">
                <a:tc>
                  <a:txBody>
                    <a:bodyPr/>
                    <a:lstStyle/>
                    <a:p>
                      <a:pPr algn="ctr"/>
                      <a:r>
                        <a:rPr lang="fr-BE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Faire émerger et</a:t>
                      </a:r>
                      <a:r>
                        <a:rPr lang="fr-BE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travailler les représentions</a:t>
                      </a:r>
                      <a:endParaRPr lang="fr-B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822276"/>
                  </a:ext>
                </a:extLst>
              </a:tr>
              <a:tr h="650326">
                <a:tc>
                  <a:txBody>
                    <a:bodyPr/>
                    <a:lstStyle/>
                    <a:p>
                      <a:pPr algn="ctr"/>
                      <a:r>
                        <a:rPr lang="fr-BE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Observer les faits sociaux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591770"/>
                  </a:ext>
                </a:extLst>
              </a:tr>
              <a:tr h="650326">
                <a:tc>
                  <a:txBody>
                    <a:bodyPr/>
                    <a:lstStyle/>
                    <a:p>
                      <a:pPr algn="ctr"/>
                      <a:r>
                        <a:rPr lang="fr-BE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Formuler une question et une ou plusieurs hypothèses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230195"/>
                  </a:ext>
                </a:extLst>
              </a:tr>
              <a:tr h="650326">
                <a:tc>
                  <a:txBody>
                    <a:bodyPr/>
                    <a:lstStyle/>
                    <a:p>
                      <a:pPr algn="ctr"/>
                      <a:r>
                        <a:rPr lang="fr-BE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Rechercher des informations,</a:t>
                      </a:r>
                      <a:r>
                        <a:rPr lang="fr-BE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réactiver et construire des concepts</a:t>
                      </a:r>
                      <a:endParaRPr lang="fr-B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889151"/>
                  </a:ext>
                </a:extLst>
              </a:tr>
              <a:tr h="650326">
                <a:tc>
                  <a:txBody>
                    <a:bodyPr/>
                    <a:lstStyle/>
                    <a:p>
                      <a:pPr algn="ctr"/>
                      <a:r>
                        <a:rPr lang="fr-BE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Analyser le fait social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325209"/>
                  </a:ext>
                </a:extLst>
              </a:tr>
              <a:tr h="650326">
                <a:tc>
                  <a:txBody>
                    <a:bodyPr/>
                    <a:lstStyle/>
                    <a:p>
                      <a:pPr algn="ctr"/>
                      <a:r>
                        <a:rPr lang="fr-BE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Proposer des conclusions</a:t>
                      </a:r>
                      <a:r>
                        <a:rPr lang="fr-BE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et/ou des solutions</a:t>
                      </a:r>
                      <a:endParaRPr lang="fr-B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339931"/>
                  </a:ext>
                </a:extLst>
              </a:tr>
              <a:tr h="650326">
                <a:tc>
                  <a:txBody>
                    <a:bodyPr/>
                    <a:lstStyle/>
                    <a:p>
                      <a:pPr algn="ctr"/>
                      <a:r>
                        <a:rPr lang="fr-BE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1bis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BE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Faire ré-émerger les représentations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32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Restons réalistes!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6</a:t>
            </a:fld>
            <a:endParaRPr lang="fr-BE"/>
          </a:p>
        </p:txBody>
      </p:sp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1402845089"/>
              </p:ext>
            </p:extLst>
          </p:nvPr>
        </p:nvGraphicFramePr>
        <p:xfrm>
          <a:off x="179512" y="1143000"/>
          <a:ext cx="8435280" cy="521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005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E875975-05AB-4545-ACF2-11B7F3CED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graphicEl>
                                              <a:dgm id="{FE875975-05AB-4545-ACF2-11B7F3CED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graphicEl>
                                              <a:dgm id="{FE875975-05AB-4545-ACF2-11B7F3CED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graphicEl>
                                              <a:dgm id="{FE875975-05AB-4545-ACF2-11B7F3CED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98CC84A-E0D9-4CFE-B17D-95ACA2E9E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graphicEl>
                                              <a:dgm id="{F98CC84A-E0D9-4CFE-B17D-95ACA2E9E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graphicEl>
                                              <a:dgm id="{F98CC84A-E0D9-4CFE-B17D-95ACA2E9E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graphicEl>
                                              <a:dgm id="{F98CC84A-E0D9-4CFE-B17D-95ACA2E9E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D675DAD-1DF1-4288-B068-C3DF08CB4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graphicEl>
                                              <a:dgm id="{5D675DAD-1DF1-4288-B068-C3DF08CB4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graphicEl>
                                              <a:dgm id="{5D675DAD-1DF1-4288-B068-C3DF08CB4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5D675DAD-1DF1-4288-B068-C3DF08CB4B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041EADF-A434-41DF-9A53-4A6F4548D7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graphicEl>
                                              <a:dgm id="{6041EADF-A434-41DF-9A53-4A6F4548D7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6041EADF-A434-41DF-9A53-4A6F4548D7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6041EADF-A434-41DF-9A53-4A6F4548D7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7269282-32AE-4388-9488-D9D85E65B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97269282-32AE-4388-9488-D9D85E65B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graphicEl>
                                              <a:dgm id="{97269282-32AE-4388-9488-D9D85E65B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graphicEl>
                                              <a:dgm id="{97269282-32AE-4388-9488-D9D85E65BE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ABC48E7-D460-41DB-9327-CF350D979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1ABC48E7-D460-41DB-9327-CF350D979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ABC48E7-D460-41DB-9327-CF350D979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graphicEl>
                                              <a:dgm id="{1ABC48E7-D460-41DB-9327-CF350D979F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074743-9521-4CCA-8FC7-DFF2B0F43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F2074743-9521-4CCA-8FC7-DFF2B0F43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graphicEl>
                                              <a:dgm id="{F2074743-9521-4CCA-8FC7-DFF2B0F43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graphicEl>
                                              <a:dgm id="{F2074743-9521-4CCA-8FC7-DFF2B0F43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FE875975-05AB-4545-ACF2-11B7F3CED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>
                                            <p:graphicEl>
                                              <a:dgm id="{FE875975-05AB-4545-ACF2-11B7F3CED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E875975-05AB-4545-ACF2-11B7F3CED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>
                                            <p:graphicEl>
                                              <a:dgm id="{F98CC84A-E0D9-4CFE-B17D-95ACA2E9E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>
                                            <p:graphicEl>
                                              <a:dgm id="{F98CC84A-E0D9-4CFE-B17D-95ACA2E9E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98CC84A-E0D9-4CFE-B17D-95ACA2E9E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>
                                            <p:graphicEl>
                                              <a:dgm id="{5D675DAD-1DF1-4288-B068-C3DF08CB4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>
                                            <p:graphicEl>
                                              <a:dgm id="{5D675DAD-1DF1-4288-B068-C3DF08CB4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D675DAD-1DF1-4288-B068-C3DF08CB4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>
                                            <p:graphicEl>
                                              <a:dgm id="{6041EADF-A434-41DF-9A53-4A6F4548D7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1">
                                            <p:graphicEl>
                                              <a:dgm id="{6041EADF-A434-41DF-9A53-4A6F4548D7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041EADF-A434-41DF-9A53-4A6F4548D7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>
                                            <p:graphicEl>
                                              <a:dgm id="{97269282-32AE-4388-9488-D9D85E65B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>
                                            <p:graphicEl>
                                              <a:dgm id="{97269282-32AE-4388-9488-D9D85E65B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7269282-32AE-4388-9488-D9D85E65B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>
                                            <p:graphicEl>
                                              <a:dgm id="{1ABC48E7-D460-41DB-9327-CF350D979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>
                                            <p:graphicEl>
                                              <a:dgm id="{1ABC48E7-D460-41DB-9327-CF350D979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ABC48E7-D460-41DB-9327-CF350D979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>
                                            <p:graphicEl>
                                              <a:dgm id="{F2074743-9521-4CCA-8FC7-DFF2B0F43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>
                                            <p:graphicEl>
                                              <a:dgm id="{F2074743-9521-4CCA-8FC7-DFF2B0F43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074743-9521-4CCA-8FC7-DFF2B0F43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  <p:bldGraphic spid="11" grpId="1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600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Planifications horizontale &amp; verticale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7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612648" y="1340768"/>
            <a:ext cx="525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latin typeface="Calibri" panose="020F0502020204030204" pitchFamily="34" charset="0"/>
                <a:cs typeface="Calibri" panose="020F0502020204030204" pitchFamily="34" charset="0"/>
              </a:rPr>
              <a:t>Elles sont indispensables!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457200" y="2520000"/>
            <a:ext cx="1810544" cy="3501288"/>
            <a:chOff x="457200" y="2520000"/>
            <a:chExt cx="1810544" cy="350128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273" y="2520000"/>
              <a:ext cx="954643" cy="1620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57200" y="4725144"/>
              <a:ext cx="1810544" cy="1296144"/>
            </a:xfrm>
            <a:prstGeom prst="wedgeRectCallout">
              <a:avLst>
                <a:gd name="adj1" fmla="val -15061"/>
                <a:gd name="adj2" fmla="val -10076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3°</a:t>
              </a:r>
            </a:p>
            <a:p>
              <a:pPr algn="ctr"/>
              <a:r>
                <a:rPr lang="fr-B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 jeune dans</a:t>
              </a:r>
            </a:p>
            <a:p>
              <a:pPr algn="ctr"/>
              <a:r>
                <a:rPr lang="fr-B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 construction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265512" y="1980000"/>
            <a:ext cx="1810544" cy="4041288"/>
            <a:chOff x="3265512" y="1980000"/>
            <a:chExt cx="1810544" cy="404128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147" y="1980000"/>
              <a:ext cx="1272853" cy="2160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265512" y="4725144"/>
              <a:ext cx="1810544" cy="1296144"/>
            </a:xfrm>
            <a:prstGeom prst="wedgeRectCallout">
              <a:avLst>
                <a:gd name="adj1" fmla="val -15061"/>
                <a:gd name="adj2" fmla="val -10076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4°</a:t>
              </a:r>
            </a:p>
            <a:p>
              <a:pPr algn="ctr"/>
              <a:r>
                <a:rPr lang="fr-B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 jeune</a:t>
              </a:r>
            </a:p>
            <a:p>
              <a:pPr algn="ctr"/>
              <a:r>
                <a:rPr lang="fr-B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dans son environnement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5903893" y="1440000"/>
            <a:ext cx="1980475" cy="4581288"/>
            <a:chOff x="5903893" y="1440000"/>
            <a:chExt cx="1980475" cy="458128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893" y="1440000"/>
              <a:ext cx="1591063" cy="2700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73824" y="4725144"/>
              <a:ext cx="1810544" cy="1296144"/>
            </a:xfrm>
            <a:prstGeom prst="wedgeRectCallout">
              <a:avLst>
                <a:gd name="adj1" fmla="val -15061"/>
                <a:gd name="adj2" fmla="val -10076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5° et 6°</a:t>
              </a:r>
            </a:p>
            <a:p>
              <a:pPr algn="ctr"/>
              <a:r>
                <a:rPr lang="fr-B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 jeune</a:t>
              </a:r>
            </a:p>
            <a:p>
              <a:pPr algn="ctr"/>
              <a:r>
                <a:rPr lang="fr-B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dans le monde qui l'entoure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332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fait social, c’est quoi?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8</a:t>
            </a:fld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04864"/>
            <a:ext cx="4289449" cy="22343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6360" y="458112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 fait social bien choisi</a:t>
            </a:r>
            <a:endParaRPr lang="fr-B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609328" y="3789040"/>
            <a:ext cx="7355160" cy="2304256"/>
            <a:chOff x="1609328" y="3789040"/>
            <a:chExt cx="7355160" cy="2304256"/>
          </a:xfrm>
        </p:grpSpPr>
        <p:sp>
          <p:nvSpPr>
            <p:cNvPr id="8" name="ZoneTexte 7"/>
            <p:cNvSpPr txBox="1"/>
            <p:nvPr/>
          </p:nvSpPr>
          <p:spPr>
            <a:xfrm>
              <a:off x="1609328" y="5446965"/>
              <a:ext cx="7355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met toutes les chances de notre côté!</a:t>
              </a: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294" y="3789040"/>
              <a:ext cx="1645024" cy="1645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451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8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cap="smal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fait social, c’est quoi?</a:t>
            </a:r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Secteur Sciences Economiques et Sociales - Pédagogie des sciences sociales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4B5-FA74-4BF1-9FF5-7CDFBEDBDADC}" type="slidenum">
              <a:rPr lang="fr-BE" smtClean="0"/>
              <a:t>9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612648" y="1700808"/>
            <a:ext cx="7055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Calibri" panose="020F0502020204030204" pitchFamily="34" charset="0"/>
                <a:cs typeface="Calibri" panose="020F0502020204030204" pitchFamily="34" charset="0"/>
              </a:rPr>
              <a:t>Un fait social possède plusieurs caractéristiques:</a:t>
            </a:r>
          </a:p>
          <a:p>
            <a:endParaRPr lang="fr-BE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Il est observable;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Il est quantifiable;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Il est collectif;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Il est récurrent;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Il est susceptible de déboucher sur une recherche en sciences sociales.</a:t>
            </a:r>
          </a:p>
        </p:txBody>
      </p:sp>
    </p:spTree>
    <p:extLst>
      <p:ext uri="{BB962C8B-B14F-4D97-AF65-F5344CB8AC3E}">
        <p14:creationId xmlns:p14="http://schemas.microsoft.com/office/powerpoint/2010/main" val="398974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e">
  <a:themeElements>
    <a:clrScheme name="Punais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rigin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2972</TotalTime>
  <Words>572</Words>
  <Application>Microsoft Office PowerPoint</Application>
  <PresentationFormat>Affichage à l'écran (4:3)</PresentationFormat>
  <Paragraphs>143</Paragraphs>
  <Slides>19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Bookman Old Style</vt:lpstr>
      <vt:lpstr>Calibri</vt:lpstr>
      <vt:lpstr>Gill Sans MT</vt:lpstr>
      <vt:lpstr>Wingdings</vt:lpstr>
      <vt:lpstr>Wingdings 3</vt:lpstr>
      <vt:lpstr>Origine</vt:lpstr>
      <vt:lpstr>Présentation PowerPoint</vt:lpstr>
      <vt:lpstr>Qui êtes-vous?</vt:lpstr>
      <vt:lpstr>Présentation PowerPoint</vt:lpstr>
      <vt:lpstr>Présentation PowerPoint</vt:lpstr>
      <vt:lpstr>Les sciences sociales… → 6 étapes</vt:lpstr>
      <vt:lpstr>Restons réalistes!</vt:lpstr>
      <vt:lpstr>Planifications horizontale &amp; verticale</vt:lpstr>
      <vt:lpstr>Un fait social, c’est quoi?</vt:lpstr>
      <vt:lpstr>Un fait social, c’est quoi?</vt:lpstr>
      <vt:lpstr>évaluations</vt:lpstr>
      <vt:lpstr>Outils d'évaluation interréseaux (O.E.I.)</vt:lpstr>
      <vt:lpstr>Outils d'évaluation interréseaux (O.E.I.)</vt:lpstr>
      <vt:lpstr>Grilles d'évaluation</vt:lpstr>
      <vt:lpstr>Organisation d'un cours d'élève</vt:lpstr>
      <vt:lpstr>ressources</vt:lpstr>
      <vt:lpstr>Ressources bibliographiques</vt:lpstr>
      <vt:lpstr>Ressources bibliographiques</vt:lpstr>
      <vt:lpstr>Wikifin</vt:lpstr>
      <vt:lpstr>CEDES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</dc:creator>
  <cp:lastModifiedBy>Catherine Libert</cp:lastModifiedBy>
  <cp:revision>140</cp:revision>
  <cp:lastPrinted>2017-09-06T15:52:23Z</cp:lastPrinted>
  <dcterms:created xsi:type="dcterms:W3CDTF">2016-10-06T13:29:29Z</dcterms:created>
  <dcterms:modified xsi:type="dcterms:W3CDTF">2020-11-17T15:21:45Z</dcterms:modified>
</cp:coreProperties>
</file>