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3"/>
  </p:notesMasterIdLst>
  <p:handoutMasterIdLst>
    <p:handoutMasterId r:id="rId44"/>
  </p:handoutMasterIdLst>
  <p:sldIdLst>
    <p:sldId id="257" r:id="rId3"/>
    <p:sldId id="636" r:id="rId4"/>
    <p:sldId id="381" r:id="rId5"/>
    <p:sldId id="380" r:id="rId6"/>
    <p:sldId id="630" r:id="rId7"/>
    <p:sldId id="620" r:id="rId8"/>
    <p:sldId id="650" r:id="rId9"/>
    <p:sldId id="622" r:id="rId10"/>
    <p:sldId id="261" r:id="rId11"/>
    <p:sldId id="262" r:id="rId12"/>
    <p:sldId id="263" r:id="rId13"/>
    <p:sldId id="612" r:id="rId14"/>
    <p:sldId id="266" r:id="rId15"/>
    <p:sldId id="267" r:id="rId16"/>
    <p:sldId id="268" r:id="rId17"/>
    <p:sldId id="269" r:id="rId18"/>
    <p:sldId id="270" r:id="rId19"/>
    <p:sldId id="271" r:id="rId20"/>
    <p:sldId id="624" r:id="rId21"/>
    <p:sldId id="640" r:id="rId22"/>
    <p:sldId id="641" r:id="rId23"/>
    <p:sldId id="642" r:id="rId24"/>
    <p:sldId id="644" r:id="rId25"/>
    <p:sldId id="645" r:id="rId26"/>
    <p:sldId id="626" r:id="rId27"/>
    <p:sldId id="638" r:id="rId28"/>
    <p:sldId id="639" r:id="rId29"/>
    <p:sldId id="619" r:id="rId30"/>
    <p:sldId id="634" r:id="rId31"/>
    <p:sldId id="651" r:id="rId32"/>
    <p:sldId id="652" r:id="rId33"/>
    <p:sldId id="653" r:id="rId34"/>
    <p:sldId id="654" r:id="rId35"/>
    <p:sldId id="655" r:id="rId36"/>
    <p:sldId id="617" r:id="rId37"/>
    <p:sldId id="657" r:id="rId38"/>
    <p:sldId id="658" r:id="rId39"/>
    <p:sldId id="618" r:id="rId40"/>
    <p:sldId id="508" r:id="rId41"/>
    <p:sldId id="649" r:id="rId42"/>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7AC"/>
    <a:srgbClr val="3C9A91"/>
    <a:srgbClr val="45B1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7178F-DEA6-4297-A425-2DE2F6CA6E29}" v="1" dt="2023-03-07T08:48:18.271"/>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84" y="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3E00759-F95A-E2C2-36EA-78A9DCF03B73}"/>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E46D8510-6C69-BBA5-287E-C47A878D3C01}"/>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DF0ADBB4-1AB3-4292-A9B9-6166E6C635CC}" type="datetimeFigureOut">
              <a:rPr lang="fr-BE" smtClean="0"/>
              <a:t>08-03-23</a:t>
            </a:fld>
            <a:endParaRPr lang="fr-BE"/>
          </a:p>
        </p:txBody>
      </p:sp>
      <p:sp>
        <p:nvSpPr>
          <p:cNvPr id="4" name="Espace réservé du pied de page 3">
            <a:extLst>
              <a:ext uri="{FF2B5EF4-FFF2-40B4-BE49-F238E27FC236}">
                <a16:creationId xmlns:a16="http://schemas.microsoft.com/office/drawing/2014/main" id="{494BB998-2E9D-44BF-2DF7-36E1EFCD99C6}"/>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DF63801A-169A-097B-BBE6-346D64E25E4B}"/>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BAA73208-7BA3-4482-8733-FE958322D30E}" type="slidenum">
              <a:rPr lang="fr-BE" smtClean="0"/>
              <a:t>‹N°›</a:t>
            </a:fld>
            <a:endParaRPr lang="fr-BE"/>
          </a:p>
        </p:txBody>
      </p:sp>
    </p:spTree>
    <p:extLst>
      <p:ext uri="{BB962C8B-B14F-4D97-AF65-F5344CB8AC3E}">
        <p14:creationId xmlns:p14="http://schemas.microsoft.com/office/powerpoint/2010/main" val="195948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9021232-1318-0733-5426-6F0F4CA2FE8D}"/>
              </a:ext>
            </a:extLst>
          </p:cNvPr>
          <p:cNvSpPr txBox="1">
            <a:spLocks noGrp="1"/>
          </p:cNvSpPr>
          <p:nvPr>
            <p:ph type="hdr" sz="quarter"/>
          </p:nvPr>
        </p:nvSpPr>
        <p:spPr>
          <a:xfrm>
            <a:off x="0" y="0"/>
            <a:ext cx="2945657" cy="495348"/>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000000"/>
                </a:solidFill>
                <a:uFillTx/>
                <a:latin typeface="Calibri"/>
              </a:defRPr>
            </a:lvl1pPr>
          </a:lstStyle>
          <a:p>
            <a:pPr lvl="0"/>
            <a:endParaRPr lang="fr-BE"/>
          </a:p>
        </p:txBody>
      </p:sp>
      <p:sp>
        <p:nvSpPr>
          <p:cNvPr id="3" name="Espace réservé de la date 2">
            <a:extLst>
              <a:ext uri="{FF2B5EF4-FFF2-40B4-BE49-F238E27FC236}">
                <a16:creationId xmlns:a16="http://schemas.microsoft.com/office/drawing/2014/main" id="{FBE79005-EC8C-7419-B705-7ED0C8FCD675}"/>
              </a:ext>
            </a:extLst>
          </p:cNvPr>
          <p:cNvSpPr txBox="1">
            <a:spLocks noGrp="1"/>
          </p:cNvSpPr>
          <p:nvPr>
            <p:ph type="dt" idx="1"/>
          </p:nvPr>
        </p:nvSpPr>
        <p:spPr>
          <a:xfrm>
            <a:off x="3850437" y="0"/>
            <a:ext cx="2945657" cy="495348"/>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BE" sz="1200" b="0" i="0" u="none" strike="noStrike" kern="1200" cap="none" spc="0" baseline="0">
                <a:solidFill>
                  <a:srgbClr val="000000"/>
                </a:solidFill>
                <a:uFillTx/>
                <a:latin typeface="Calibri"/>
              </a:defRPr>
            </a:lvl1pPr>
          </a:lstStyle>
          <a:p>
            <a:pPr lvl="0"/>
            <a:fld id="{DE8A15E6-C754-4A1B-B454-336F9130B055}" type="datetime1">
              <a:rPr lang="fr-BE"/>
              <a:pPr lvl="0"/>
              <a:t>08-03-23</a:t>
            </a:fld>
            <a:endParaRPr lang="fr-BE"/>
          </a:p>
        </p:txBody>
      </p:sp>
      <p:sp>
        <p:nvSpPr>
          <p:cNvPr id="4" name="Espace réservé de l'image des diapositives 3">
            <a:extLst>
              <a:ext uri="{FF2B5EF4-FFF2-40B4-BE49-F238E27FC236}">
                <a16:creationId xmlns:a16="http://schemas.microsoft.com/office/drawing/2014/main" id="{27B49BC9-06A5-B6C2-96FE-DD275DBFFD6E}"/>
              </a:ext>
            </a:extLst>
          </p:cNvPr>
          <p:cNvSpPr>
            <a:spLocks noGrp="1" noRot="1" noChangeAspect="1"/>
          </p:cNvSpPr>
          <p:nvPr>
            <p:ph type="sldImg" idx="2"/>
          </p:nvPr>
        </p:nvSpPr>
        <p:spPr>
          <a:xfrm>
            <a:off x="438153" y="1233489"/>
            <a:ext cx="5921370" cy="3332165"/>
          </a:xfrm>
          <a:prstGeom prst="rect">
            <a:avLst/>
          </a:prstGeom>
          <a:noFill/>
          <a:ln w="12701">
            <a:solidFill>
              <a:srgbClr val="000000"/>
            </a:solidFill>
            <a:prstDash val="solid"/>
          </a:ln>
        </p:spPr>
      </p:sp>
      <p:sp>
        <p:nvSpPr>
          <p:cNvPr id="5" name="Espace réservé des notes 4">
            <a:extLst>
              <a:ext uri="{FF2B5EF4-FFF2-40B4-BE49-F238E27FC236}">
                <a16:creationId xmlns:a16="http://schemas.microsoft.com/office/drawing/2014/main" id="{2B602A69-2380-9239-1B65-6DB84EE83917}"/>
              </a:ext>
            </a:extLst>
          </p:cNvPr>
          <p:cNvSpPr txBox="1">
            <a:spLocks noGrp="1"/>
          </p:cNvSpPr>
          <p:nvPr>
            <p:ph type="body" sz="quarter" idx="3"/>
          </p:nvPr>
        </p:nvSpPr>
        <p:spPr>
          <a:xfrm>
            <a:off x="679764" y="4751222"/>
            <a:ext cx="5438137" cy="3887361"/>
          </a:xfrm>
          <a:prstGeom prst="rect">
            <a:avLst/>
          </a:prstGeom>
          <a:noFill/>
          <a:ln>
            <a:noFill/>
          </a:ln>
        </p:spPr>
        <p:txBody>
          <a:bodyPr vert="horz" wrap="square" lIns="91440" tIns="45720" rIns="91440" bIns="4572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a:extLst>
              <a:ext uri="{FF2B5EF4-FFF2-40B4-BE49-F238E27FC236}">
                <a16:creationId xmlns:a16="http://schemas.microsoft.com/office/drawing/2014/main" id="{4F14FC00-0222-5D50-13FF-1443B39CCF12}"/>
              </a:ext>
            </a:extLst>
          </p:cNvPr>
          <p:cNvSpPr txBox="1">
            <a:spLocks noGrp="1"/>
          </p:cNvSpPr>
          <p:nvPr>
            <p:ph type="ftr" sz="quarter" idx="4"/>
          </p:nvPr>
        </p:nvSpPr>
        <p:spPr>
          <a:xfrm>
            <a:off x="0" y="9377309"/>
            <a:ext cx="2945657" cy="495348"/>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000000"/>
                </a:solidFill>
                <a:uFillTx/>
                <a:latin typeface="Calibri"/>
              </a:defRPr>
            </a:lvl1pPr>
          </a:lstStyle>
          <a:p>
            <a:pPr lvl="0"/>
            <a:endParaRPr lang="fr-BE"/>
          </a:p>
        </p:txBody>
      </p:sp>
      <p:sp>
        <p:nvSpPr>
          <p:cNvPr id="7" name="Espace réservé du numéro de diapositive 6">
            <a:extLst>
              <a:ext uri="{FF2B5EF4-FFF2-40B4-BE49-F238E27FC236}">
                <a16:creationId xmlns:a16="http://schemas.microsoft.com/office/drawing/2014/main" id="{FBBE5062-C913-988A-EC3A-5C3D6BC88A5A}"/>
              </a:ext>
            </a:extLst>
          </p:cNvPr>
          <p:cNvSpPr txBox="1">
            <a:spLocks noGrp="1"/>
          </p:cNvSpPr>
          <p:nvPr>
            <p:ph type="sldNum" sz="quarter" idx="5"/>
          </p:nvPr>
        </p:nvSpPr>
        <p:spPr>
          <a:xfrm>
            <a:off x="3850437" y="9377309"/>
            <a:ext cx="2945657" cy="495348"/>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BE" sz="1200" b="0" i="0" u="none" strike="noStrike" kern="1200" cap="none" spc="0" baseline="0">
                <a:solidFill>
                  <a:srgbClr val="000000"/>
                </a:solidFill>
                <a:uFillTx/>
                <a:latin typeface="Calibri"/>
              </a:defRPr>
            </a:lvl1pPr>
          </a:lstStyle>
          <a:p>
            <a:pPr lvl="0"/>
            <a:fld id="{F3B3325C-A84B-4407-B71A-ED3D45848ECD}" type="slidenum">
              <a:t>‹N°›</a:t>
            </a:fld>
            <a:endParaRPr lang="fr-BE"/>
          </a:p>
        </p:txBody>
      </p:sp>
    </p:spTree>
    <p:extLst>
      <p:ext uri="{BB962C8B-B14F-4D97-AF65-F5344CB8AC3E}">
        <p14:creationId xmlns:p14="http://schemas.microsoft.com/office/powerpoint/2010/main" val="230811650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2E3651-EAB7-AFCC-5AC4-758E7A803EE5}"/>
              </a:ext>
            </a:extLst>
          </p:cNvPr>
          <p:cNvSpPr>
            <a:spLocks noGrp="1" noRot="1" noChangeAspect="1"/>
          </p:cNvSpPr>
          <p:nvPr>
            <p:ph type="sldImg"/>
          </p:nvPr>
        </p:nvSpPr>
        <p:spPr>
          <a:xfrm>
            <a:off x="438150" y="1233488"/>
            <a:ext cx="5921375" cy="3332162"/>
          </a:xfrm>
        </p:spPr>
      </p:sp>
      <p:sp>
        <p:nvSpPr>
          <p:cNvPr id="3" name="Espace réservé des notes 2">
            <a:extLst>
              <a:ext uri="{FF2B5EF4-FFF2-40B4-BE49-F238E27FC236}">
                <a16:creationId xmlns:a16="http://schemas.microsoft.com/office/drawing/2014/main" id="{E8752050-62E9-B854-16DD-0149D1664E74}"/>
              </a:ext>
            </a:extLst>
          </p:cNvPr>
          <p:cNvSpPr txBox="1">
            <a:spLocks noGrp="1"/>
          </p:cNvSpPr>
          <p:nvPr>
            <p:ph type="body" sz="quarter" idx="1"/>
          </p:nvPr>
        </p:nvSpPr>
        <p:spPr/>
        <p:txBody>
          <a:bodyPr/>
          <a:lstStyle/>
          <a:p>
            <a:pPr lvl="0"/>
            <a:r>
              <a:rPr lang="fr-FR" dirty="0"/>
              <a:t>Cette présentation ne concerne que la première étape de l’implémentation du PEQ lors de cette année 2022-2023, d’autres informations suivront pour la deuxième étape 2023-2024. Pour rappel, cette première étape ne concerne que relativement peu d’OBG, à savoir celles qui sont déjà en CPU actuellement plus quelques nouveaux profils SFMQ qui viennent d’être organisés cette année pour la première fois.</a:t>
            </a:r>
          </a:p>
        </p:txBody>
      </p:sp>
      <p:sp>
        <p:nvSpPr>
          <p:cNvPr id="4" name="Espace réservé du numéro de diapositive 3">
            <a:extLst>
              <a:ext uri="{FF2B5EF4-FFF2-40B4-BE49-F238E27FC236}">
                <a16:creationId xmlns:a16="http://schemas.microsoft.com/office/drawing/2014/main" id="{0A271B85-D044-913F-DF6C-924F73ACB870}"/>
              </a:ext>
            </a:extLst>
          </p:cNvPr>
          <p:cNvSpPr txBox="1"/>
          <p:nvPr/>
        </p:nvSpPr>
        <p:spPr>
          <a:xfrm>
            <a:off x="3850437" y="9377309"/>
            <a:ext cx="2945657" cy="495348"/>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E64E6F-5B2E-4610-B804-D63547A79DAF}" type="slidenum">
              <a:t>1</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71F74FBF-BD41-0182-D4F5-D4B6D36784E2}"/>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0C8A6968-D0C4-1D69-5487-7A8EE6AEB589}"/>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747FBC0A-C42E-FFCB-193F-60381FAC54D8}"/>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8AF852D3-2D99-A650-6ED8-528A0D29A56E}"/>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56;g80206cb170_0_41:notes">
            <a:extLst>
              <a:ext uri="{FF2B5EF4-FFF2-40B4-BE49-F238E27FC236}">
                <a16:creationId xmlns:a16="http://schemas.microsoft.com/office/drawing/2014/main" id="{F460D6C0-9C3C-D392-E1C4-8A6526AD6AA1}"/>
              </a:ext>
            </a:extLst>
          </p:cNvPr>
          <p:cNvSpPr>
            <a:spLocks noGrp="1" noRot="1" noChangeAspect="1"/>
          </p:cNvSpPr>
          <p:nvPr>
            <p:ph type="sldImg"/>
          </p:nvPr>
        </p:nvSpPr>
        <p:spPr>
          <a:xfrm>
            <a:off x="107950" y="739775"/>
            <a:ext cx="6581775" cy="3703638"/>
          </a:xfrm>
        </p:spPr>
      </p:sp>
      <p:sp>
        <p:nvSpPr>
          <p:cNvPr id="3" name="Google Shape;657;g80206cb170_0_41:notes">
            <a:extLst>
              <a:ext uri="{FF2B5EF4-FFF2-40B4-BE49-F238E27FC236}">
                <a16:creationId xmlns:a16="http://schemas.microsoft.com/office/drawing/2014/main" id="{83DF37C9-66C3-180F-3170-D513E741D691}"/>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56;g80206cb170_0_41:notes">
            <a:extLst>
              <a:ext uri="{FF2B5EF4-FFF2-40B4-BE49-F238E27FC236}">
                <a16:creationId xmlns:a16="http://schemas.microsoft.com/office/drawing/2014/main" id="{52888929-F8B3-EE05-DB37-098EED21AA95}"/>
              </a:ext>
            </a:extLst>
          </p:cNvPr>
          <p:cNvSpPr>
            <a:spLocks noGrp="1" noRot="1" noChangeAspect="1"/>
          </p:cNvSpPr>
          <p:nvPr>
            <p:ph type="sldImg"/>
          </p:nvPr>
        </p:nvSpPr>
        <p:spPr>
          <a:xfrm>
            <a:off x="107950" y="739775"/>
            <a:ext cx="6581775" cy="3703638"/>
          </a:xfrm>
        </p:spPr>
      </p:sp>
      <p:sp>
        <p:nvSpPr>
          <p:cNvPr id="3" name="Google Shape;657;g80206cb170_0_41:notes">
            <a:extLst>
              <a:ext uri="{FF2B5EF4-FFF2-40B4-BE49-F238E27FC236}">
                <a16:creationId xmlns:a16="http://schemas.microsoft.com/office/drawing/2014/main" id="{6D171F4E-92DF-8A06-2CE8-C25AFD615411}"/>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DA484130-C14D-1E52-366E-6FE24A4DA7A6}"/>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10BFD76F-86D2-5436-F8E3-E6C6DE017374}"/>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ECBE7C2B-3E9C-1352-EAEA-37306D073D61}"/>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07E5714B-A57B-EE6E-0579-7124299CBBA4}"/>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868C4091-118D-38C3-63B9-6531FC5EA6ED}"/>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935B4CE0-9282-47DD-7254-CAFF64C27032}"/>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96EB2D51-0C50-C9CA-0FF2-64A552B19D8D}"/>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329C2077-C12D-D656-2C2B-83B572B949C2}"/>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3B23532B-BDE4-A8B9-9BD6-874FC8101F3F}"/>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6F7F351E-C8CA-A073-863F-516035DD4B0E}"/>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823A9C21-52F1-2974-BA4D-1347B6D7D62C}"/>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255C25D7-9411-F540-38E4-90D1BBB48B0C}"/>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7;g74ed90e5f7_0_25:notes">
            <a:extLst>
              <a:ext uri="{FF2B5EF4-FFF2-40B4-BE49-F238E27FC236}">
                <a16:creationId xmlns:a16="http://schemas.microsoft.com/office/drawing/2014/main" id="{E536A15B-CE52-10E6-9077-20247AD79D4A}"/>
              </a:ext>
            </a:extLst>
          </p:cNvPr>
          <p:cNvSpPr>
            <a:spLocks noGrp="1" noRot="1" noChangeAspect="1"/>
          </p:cNvSpPr>
          <p:nvPr>
            <p:ph type="sldImg"/>
          </p:nvPr>
        </p:nvSpPr>
        <p:spPr>
          <a:xfrm>
            <a:off x="107950" y="739775"/>
            <a:ext cx="6581775" cy="3703638"/>
          </a:xfrm>
        </p:spPr>
      </p:sp>
      <p:sp>
        <p:nvSpPr>
          <p:cNvPr id="3" name="Google Shape;1128;g74ed90e5f7_0_25:notes">
            <a:extLst>
              <a:ext uri="{FF2B5EF4-FFF2-40B4-BE49-F238E27FC236}">
                <a16:creationId xmlns:a16="http://schemas.microsoft.com/office/drawing/2014/main" id="{8D044220-826B-7F49-7CCB-BB6C74EE792E}"/>
              </a:ext>
            </a:extLst>
          </p:cNvPr>
          <p:cNvSpPr txBox="1">
            <a:spLocks noGrp="1"/>
          </p:cNvSpPr>
          <p:nvPr>
            <p:ph type="body" sz="quarter" idx="1"/>
          </p:nvPr>
        </p:nvSpPr>
        <p:spPr>
          <a:xfrm>
            <a:off x="679764" y="4689518"/>
            <a:ext cx="5438137" cy="4442694"/>
          </a:xfrm>
        </p:spPr>
        <p:txBody>
          <a:bodyPr lIns="91421" tIns="91421" rIns="91421" bIns="91421"/>
          <a:lstStyle/>
          <a:p>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CA40A-0A43-E2B3-5327-E6C9830CD727}"/>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endParaRPr lang="fr-BE"/>
          </a:p>
        </p:txBody>
      </p:sp>
      <p:sp>
        <p:nvSpPr>
          <p:cNvPr id="3" name="Sous-titre 2">
            <a:extLst>
              <a:ext uri="{FF2B5EF4-FFF2-40B4-BE49-F238E27FC236}">
                <a16:creationId xmlns:a16="http://schemas.microsoft.com/office/drawing/2014/main" id="{3884C2AF-B7EB-49E7-FA9C-8DEA98333A5B}"/>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Modifiez le style des sous-titres du masque</a:t>
            </a:r>
            <a:endParaRPr lang="fr-BE"/>
          </a:p>
        </p:txBody>
      </p:sp>
      <p:sp>
        <p:nvSpPr>
          <p:cNvPr id="4" name="Espace réservé de la date 3">
            <a:extLst>
              <a:ext uri="{FF2B5EF4-FFF2-40B4-BE49-F238E27FC236}">
                <a16:creationId xmlns:a16="http://schemas.microsoft.com/office/drawing/2014/main" id="{9931AC48-735D-3797-3B34-9E66103F9E3E}"/>
              </a:ext>
            </a:extLst>
          </p:cNvPr>
          <p:cNvSpPr txBox="1">
            <a:spLocks noGrp="1"/>
          </p:cNvSpPr>
          <p:nvPr>
            <p:ph type="dt" sz="half" idx="7"/>
          </p:nvPr>
        </p:nvSpPr>
        <p:spPr/>
        <p:txBody>
          <a:bodyPr/>
          <a:lstStyle>
            <a:lvl1pPr>
              <a:defRPr/>
            </a:lvl1pPr>
          </a:lstStyle>
          <a:p>
            <a:pPr lvl="0"/>
            <a:fld id="{3EA85AD8-BB29-4F60-9EE3-61A1AECEDE8C}" type="datetime1">
              <a:rPr lang="fr-BE"/>
              <a:pPr lvl="0"/>
              <a:t>08-03-23</a:t>
            </a:fld>
            <a:endParaRPr lang="en-US"/>
          </a:p>
        </p:txBody>
      </p:sp>
      <p:sp>
        <p:nvSpPr>
          <p:cNvPr id="5" name="Espace réservé du pied de page 4">
            <a:extLst>
              <a:ext uri="{FF2B5EF4-FFF2-40B4-BE49-F238E27FC236}">
                <a16:creationId xmlns:a16="http://schemas.microsoft.com/office/drawing/2014/main" id="{D85B5B9C-A83B-3001-D5EE-7E03C6A7FEDD}"/>
              </a:ext>
            </a:extLst>
          </p:cNvPr>
          <p:cNvSpPr txBox="1">
            <a:spLocks noGrp="1"/>
          </p:cNvSpPr>
          <p:nvPr>
            <p:ph type="ftr" sz="quarter" idx="9"/>
          </p:nvPr>
        </p:nvSpPr>
        <p:spPr/>
        <p:txBody>
          <a:bodyPr/>
          <a:lstStyle>
            <a:lvl1pPr>
              <a:defRPr/>
            </a:lvl1pPr>
          </a:lstStyle>
          <a:p>
            <a:pPr lvl="0"/>
            <a:endParaRPr lang="en-US"/>
          </a:p>
        </p:txBody>
      </p:sp>
      <p:sp>
        <p:nvSpPr>
          <p:cNvPr id="6" name="Espace réservé du numéro de diapositive 5">
            <a:extLst>
              <a:ext uri="{FF2B5EF4-FFF2-40B4-BE49-F238E27FC236}">
                <a16:creationId xmlns:a16="http://schemas.microsoft.com/office/drawing/2014/main" id="{B715D003-A21D-76A9-28B0-31C166C4CC4B}"/>
              </a:ext>
            </a:extLst>
          </p:cNvPr>
          <p:cNvSpPr txBox="1">
            <a:spLocks noGrp="1"/>
          </p:cNvSpPr>
          <p:nvPr>
            <p:ph type="sldNum" sz="quarter" idx="8"/>
          </p:nvPr>
        </p:nvSpPr>
        <p:spPr/>
        <p:txBody>
          <a:bodyPr/>
          <a:lstStyle>
            <a:lvl1pPr>
              <a:defRPr/>
            </a:lvl1pPr>
          </a:lstStyle>
          <a:p>
            <a:pPr lvl="0"/>
            <a:fld id="{8246AC90-D0CF-420B-B535-4AA3888443C3}" type="slidenum">
              <a:t>‹N°›</a:t>
            </a:fld>
            <a:endParaRPr lang="en-US"/>
          </a:p>
        </p:txBody>
      </p:sp>
      <p:pic>
        <p:nvPicPr>
          <p:cNvPr id="7" name="Graphique 6">
            <a:extLst>
              <a:ext uri="{FF2B5EF4-FFF2-40B4-BE49-F238E27FC236}">
                <a16:creationId xmlns:a16="http://schemas.microsoft.com/office/drawing/2014/main" id="{2BBE007D-8223-2546-4DE9-FBFF468832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95" y="0"/>
            <a:ext cx="12221733" cy="6959598"/>
          </a:xfrm>
          <a:prstGeom prst="rect">
            <a:avLst/>
          </a:prstGeom>
          <a:noFill/>
          <a:ln cap="flat">
            <a:noFill/>
          </a:ln>
        </p:spPr>
      </p:pic>
      <p:pic>
        <p:nvPicPr>
          <p:cNvPr id="8" name="Image 7">
            <a:extLst>
              <a:ext uri="{FF2B5EF4-FFF2-40B4-BE49-F238E27FC236}">
                <a16:creationId xmlns:a16="http://schemas.microsoft.com/office/drawing/2014/main" id="{BF76DC5B-A270-BC4C-2E73-62FC11511B12}"/>
              </a:ext>
            </a:extLst>
          </p:cNvPr>
          <p:cNvPicPr>
            <a:picLocks noChangeAspect="1"/>
          </p:cNvPicPr>
          <p:nvPr/>
        </p:nvPicPr>
        <p:blipFill>
          <a:blip r:embed="rId4"/>
          <a:stretch>
            <a:fillRect/>
          </a:stretch>
        </p:blipFill>
        <p:spPr>
          <a:xfrm>
            <a:off x="528322" y="2047588"/>
            <a:ext cx="6534595" cy="3468209"/>
          </a:xfrm>
          <a:prstGeom prst="rect">
            <a:avLst/>
          </a:prstGeom>
          <a:noFill/>
          <a:ln cap="flat">
            <a:noFill/>
          </a:ln>
        </p:spPr>
      </p:pic>
    </p:spTree>
    <p:extLst>
      <p:ext uri="{BB962C8B-B14F-4D97-AF65-F5344CB8AC3E}">
        <p14:creationId xmlns:p14="http://schemas.microsoft.com/office/powerpoint/2010/main" val="2502578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0129A-6878-CF5F-2881-FAFF51D78338}"/>
              </a:ext>
            </a:extLst>
          </p:cNvPr>
          <p:cNvSpPr txBox="1">
            <a:spLocks noGrp="1"/>
          </p:cNvSpPr>
          <p:nvPr>
            <p:ph type="title"/>
          </p:nvPr>
        </p:nvSpPr>
        <p:spPr/>
        <p:txBody>
          <a:bodyPr/>
          <a:lstStyle>
            <a:lvl1pPr>
              <a:defRPr/>
            </a:lvl1pPr>
          </a:lstStyle>
          <a:p>
            <a:pPr lvl="0"/>
            <a:r>
              <a:rPr lang="fr-FR"/>
              <a:t>Modifiez le style du titre</a:t>
            </a:r>
            <a:endParaRPr lang="fr-BE"/>
          </a:p>
        </p:txBody>
      </p:sp>
      <p:sp>
        <p:nvSpPr>
          <p:cNvPr id="3" name="Espace réservé du texte vertical 2">
            <a:extLst>
              <a:ext uri="{FF2B5EF4-FFF2-40B4-BE49-F238E27FC236}">
                <a16:creationId xmlns:a16="http://schemas.microsoft.com/office/drawing/2014/main" id="{BD5563D5-3DD3-6E27-BEDE-859B752AD29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54B8F5B-40CB-75F2-6DB9-1C6E0C98C867}"/>
              </a:ext>
            </a:extLst>
          </p:cNvPr>
          <p:cNvSpPr txBox="1">
            <a:spLocks noGrp="1"/>
          </p:cNvSpPr>
          <p:nvPr>
            <p:ph type="dt" sz="half" idx="7"/>
          </p:nvPr>
        </p:nvSpPr>
        <p:spPr/>
        <p:txBody>
          <a:bodyPr/>
          <a:lstStyle>
            <a:lvl1pPr>
              <a:defRPr/>
            </a:lvl1pPr>
          </a:lstStyle>
          <a:p>
            <a:pPr lvl="0"/>
            <a:fld id="{22389197-20C9-4E0A-87FC-1F5852C3ACC5}" type="datetime1">
              <a:rPr lang="fr-BE"/>
              <a:pPr lvl="0"/>
              <a:t>08-03-23</a:t>
            </a:fld>
            <a:endParaRPr lang="en-US"/>
          </a:p>
        </p:txBody>
      </p:sp>
      <p:sp>
        <p:nvSpPr>
          <p:cNvPr id="5" name="Espace réservé du pied de page 4">
            <a:extLst>
              <a:ext uri="{FF2B5EF4-FFF2-40B4-BE49-F238E27FC236}">
                <a16:creationId xmlns:a16="http://schemas.microsoft.com/office/drawing/2014/main" id="{30CB6613-9A0B-B753-0CD2-8588DEB6BA7A}"/>
              </a:ext>
            </a:extLst>
          </p:cNvPr>
          <p:cNvSpPr txBox="1">
            <a:spLocks noGrp="1"/>
          </p:cNvSpPr>
          <p:nvPr>
            <p:ph type="ftr" sz="quarter" idx="9"/>
          </p:nvPr>
        </p:nvSpPr>
        <p:spPr/>
        <p:txBody>
          <a:bodyPr/>
          <a:lstStyle>
            <a:lvl1pPr>
              <a:defRPr/>
            </a:lvl1pPr>
          </a:lstStyle>
          <a:p>
            <a:pPr lvl="0"/>
            <a:endParaRPr lang="en-US"/>
          </a:p>
        </p:txBody>
      </p:sp>
      <p:sp>
        <p:nvSpPr>
          <p:cNvPr id="6" name="Espace réservé du numéro de diapositive 5">
            <a:extLst>
              <a:ext uri="{FF2B5EF4-FFF2-40B4-BE49-F238E27FC236}">
                <a16:creationId xmlns:a16="http://schemas.microsoft.com/office/drawing/2014/main" id="{38440D06-611F-3E57-0590-0330723052CC}"/>
              </a:ext>
            </a:extLst>
          </p:cNvPr>
          <p:cNvSpPr txBox="1">
            <a:spLocks noGrp="1"/>
          </p:cNvSpPr>
          <p:nvPr>
            <p:ph type="sldNum" sz="quarter" idx="8"/>
          </p:nvPr>
        </p:nvSpPr>
        <p:spPr/>
        <p:txBody>
          <a:bodyPr/>
          <a:lstStyle>
            <a:lvl1pPr>
              <a:defRPr/>
            </a:lvl1pPr>
          </a:lstStyle>
          <a:p>
            <a:pPr lvl="0"/>
            <a:fld id="{9381F7B6-9384-4895-8B92-3E646CD13264}" type="slidenum">
              <a:t>‹N°›</a:t>
            </a:fld>
            <a:endParaRPr lang="en-US"/>
          </a:p>
        </p:txBody>
      </p:sp>
    </p:spTree>
    <p:extLst>
      <p:ext uri="{BB962C8B-B14F-4D97-AF65-F5344CB8AC3E}">
        <p14:creationId xmlns:p14="http://schemas.microsoft.com/office/powerpoint/2010/main" val="4124227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CB42E9-2076-297B-B586-4163092FEF47}"/>
              </a:ext>
            </a:extLst>
          </p:cNvPr>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endParaRPr lang="fr-BE"/>
          </a:p>
        </p:txBody>
      </p:sp>
      <p:sp>
        <p:nvSpPr>
          <p:cNvPr id="3" name="Espace réservé du texte vertical 2">
            <a:extLst>
              <a:ext uri="{FF2B5EF4-FFF2-40B4-BE49-F238E27FC236}">
                <a16:creationId xmlns:a16="http://schemas.microsoft.com/office/drawing/2014/main" id="{C557B6A3-C31D-A166-D45C-5B7BB795812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1F76D90-5E80-7837-1642-192B200557F4}"/>
              </a:ext>
            </a:extLst>
          </p:cNvPr>
          <p:cNvSpPr txBox="1">
            <a:spLocks noGrp="1"/>
          </p:cNvSpPr>
          <p:nvPr>
            <p:ph type="dt" sz="half" idx="7"/>
          </p:nvPr>
        </p:nvSpPr>
        <p:spPr/>
        <p:txBody>
          <a:bodyPr/>
          <a:lstStyle>
            <a:lvl1pPr>
              <a:defRPr/>
            </a:lvl1pPr>
          </a:lstStyle>
          <a:p>
            <a:pPr lvl="0"/>
            <a:fld id="{32C415ED-3E0C-4523-882F-EDFEA5CD1409}" type="datetime1">
              <a:rPr lang="fr-BE"/>
              <a:pPr lvl="0"/>
              <a:t>08-03-23</a:t>
            </a:fld>
            <a:endParaRPr lang="en-US"/>
          </a:p>
        </p:txBody>
      </p:sp>
      <p:sp>
        <p:nvSpPr>
          <p:cNvPr id="5" name="Espace réservé du pied de page 4">
            <a:extLst>
              <a:ext uri="{FF2B5EF4-FFF2-40B4-BE49-F238E27FC236}">
                <a16:creationId xmlns:a16="http://schemas.microsoft.com/office/drawing/2014/main" id="{7391FFEE-A6FD-C5BE-152D-CC34E3AD5571}"/>
              </a:ext>
            </a:extLst>
          </p:cNvPr>
          <p:cNvSpPr txBox="1">
            <a:spLocks noGrp="1"/>
          </p:cNvSpPr>
          <p:nvPr>
            <p:ph type="ftr" sz="quarter" idx="9"/>
          </p:nvPr>
        </p:nvSpPr>
        <p:spPr/>
        <p:txBody>
          <a:bodyPr/>
          <a:lstStyle>
            <a:lvl1pPr>
              <a:defRPr/>
            </a:lvl1pPr>
          </a:lstStyle>
          <a:p>
            <a:pPr lvl="0"/>
            <a:endParaRPr lang="en-US"/>
          </a:p>
        </p:txBody>
      </p:sp>
      <p:sp>
        <p:nvSpPr>
          <p:cNvPr id="6" name="Espace réservé du numéro de diapositive 5">
            <a:extLst>
              <a:ext uri="{FF2B5EF4-FFF2-40B4-BE49-F238E27FC236}">
                <a16:creationId xmlns:a16="http://schemas.microsoft.com/office/drawing/2014/main" id="{EEEF9BCF-4B3F-E2AF-1036-A3B352513ECB}"/>
              </a:ext>
            </a:extLst>
          </p:cNvPr>
          <p:cNvSpPr txBox="1">
            <a:spLocks noGrp="1"/>
          </p:cNvSpPr>
          <p:nvPr>
            <p:ph type="sldNum" sz="quarter" idx="8"/>
          </p:nvPr>
        </p:nvSpPr>
        <p:spPr/>
        <p:txBody>
          <a:bodyPr/>
          <a:lstStyle>
            <a:lvl1pPr>
              <a:defRPr/>
            </a:lvl1pPr>
          </a:lstStyle>
          <a:p>
            <a:pPr lvl="0"/>
            <a:fld id="{70C1FD19-64A1-4B97-9721-B89AD958B8CA}" type="slidenum">
              <a:t>‹N°›</a:t>
            </a:fld>
            <a:endParaRPr lang="en-US"/>
          </a:p>
        </p:txBody>
      </p:sp>
    </p:spTree>
    <p:extLst>
      <p:ext uri="{BB962C8B-B14F-4D97-AF65-F5344CB8AC3E}">
        <p14:creationId xmlns:p14="http://schemas.microsoft.com/office/powerpoint/2010/main" val="3979630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Google Shape;244;p14">
            <a:extLst>
              <a:ext uri="{FF2B5EF4-FFF2-40B4-BE49-F238E27FC236}">
                <a16:creationId xmlns:a16="http://schemas.microsoft.com/office/drawing/2014/main" id="{17B47393-E161-88C7-67AD-1F9E0B2DC3F7}"/>
              </a:ext>
            </a:extLst>
          </p:cNvPr>
          <p:cNvSpPr txBox="1">
            <a:spLocks noGrp="1"/>
          </p:cNvSpPr>
          <p:nvPr>
            <p:ph type="title"/>
          </p:nvPr>
        </p:nvSpPr>
        <p:spPr>
          <a:xfrm>
            <a:off x="822932" y="824871"/>
            <a:ext cx="10546003" cy="763597"/>
          </a:xfrm>
        </p:spPr>
        <p:txBody>
          <a:bodyPr lIns="91421" tIns="91421" rIns="91421" bIns="91421">
            <a:noAutofit/>
          </a:bodyPr>
          <a:lstStyle>
            <a:lvl1pPr>
              <a:defRPr/>
            </a:lvl1pPr>
          </a:lstStyle>
          <a:p>
            <a:pPr lvl="0"/>
            <a:r>
              <a:rPr lang="fr-FR"/>
              <a:t>Modifiez le style du titre</a:t>
            </a:r>
          </a:p>
        </p:txBody>
      </p:sp>
      <p:sp>
        <p:nvSpPr>
          <p:cNvPr id="3" name="Google Shape;245;p14">
            <a:extLst>
              <a:ext uri="{FF2B5EF4-FFF2-40B4-BE49-F238E27FC236}">
                <a16:creationId xmlns:a16="http://schemas.microsoft.com/office/drawing/2014/main" id="{CA2135C8-5FC3-42E6-61EB-FDCC6B956EF1}"/>
              </a:ext>
            </a:extLst>
          </p:cNvPr>
          <p:cNvSpPr txBox="1">
            <a:spLocks noGrp="1"/>
          </p:cNvSpPr>
          <p:nvPr>
            <p:ph type="title" idx="4294967295"/>
          </p:nvPr>
        </p:nvSpPr>
        <p:spPr>
          <a:xfrm>
            <a:off x="2570286" y="2453554"/>
            <a:ext cx="3144402" cy="560399"/>
          </a:xfrm>
        </p:spPr>
        <p:txBody>
          <a:bodyPr lIns="91421" tIns="91421" rIns="91421" bIns="91421" anchor="t">
            <a:noAutofit/>
          </a:bodyPr>
          <a:lstStyle>
            <a:lvl1pPr>
              <a:defRPr sz="2667">
                <a:solidFill>
                  <a:srgbClr val="4472C4"/>
                </a:solidFill>
              </a:defRPr>
            </a:lvl1pPr>
          </a:lstStyle>
          <a:p>
            <a:pPr lvl="0"/>
            <a:r>
              <a:rPr lang="fr-FR"/>
              <a:t>Modifiez le style du titre</a:t>
            </a:r>
          </a:p>
        </p:txBody>
      </p:sp>
      <p:sp>
        <p:nvSpPr>
          <p:cNvPr id="4" name="Google Shape;246;p14">
            <a:extLst>
              <a:ext uri="{FF2B5EF4-FFF2-40B4-BE49-F238E27FC236}">
                <a16:creationId xmlns:a16="http://schemas.microsoft.com/office/drawing/2014/main" id="{64A02327-77BB-8DB4-4C04-2D5CD1725CD4}"/>
              </a:ext>
            </a:extLst>
          </p:cNvPr>
          <p:cNvSpPr txBox="1">
            <a:spLocks noGrp="1"/>
          </p:cNvSpPr>
          <p:nvPr>
            <p:ph type="subTitle" idx="4294967295"/>
          </p:nvPr>
        </p:nvSpPr>
        <p:spPr>
          <a:xfrm>
            <a:off x="2570286" y="2877059"/>
            <a:ext cx="3144402" cy="717602"/>
          </a:xfrm>
        </p:spPr>
        <p:txBody>
          <a:bodyPr lIns="91421" tIns="91421" rIns="91421" bIns="91421">
            <a:noAutofit/>
          </a:bodyPr>
          <a:lstStyle>
            <a:lvl1pPr>
              <a:lnSpc>
                <a:spcPct val="100000"/>
              </a:lnSpc>
              <a:spcBef>
                <a:spcPts val="0"/>
              </a:spcBef>
              <a:buNone/>
              <a:defRPr/>
            </a:lvl1pPr>
          </a:lstStyle>
          <a:p>
            <a:pPr lvl="0"/>
            <a:r>
              <a:rPr lang="fr-FR"/>
              <a:t>Modifiez le style des sous-titres du masque</a:t>
            </a:r>
          </a:p>
        </p:txBody>
      </p:sp>
      <p:sp>
        <p:nvSpPr>
          <p:cNvPr id="5" name="Google Shape;247;p14">
            <a:extLst>
              <a:ext uri="{FF2B5EF4-FFF2-40B4-BE49-F238E27FC236}">
                <a16:creationId xmlns:a16="http://schemas.microsoft.com/office/drawing/2014/main" id="{EE86A9E8-8A64-1DD1-6E91-D7BEE2E9E996}"/>
              </a:ext>
            </a:extLst>
          </p:cNvPr>
          <p:cNvSpPr txBox="1">
            <a:spLocks noGrp="1"/>
          </p:cNvSpPr>
          <p:nvPr>
            <p:ph type="title" idx="4294967295"/>
          </p:nvPr>
        </p:nvSpPr>
        <p:spPr>
          <a:xfrm>
            <a:off x="2570296" y="4153918"/>
            <a:ext cx="3144402" cy="560399"/>
          </a:xfrm>
        </p:spPr>
        <p:txBody>
          <a:bodyPr lIns="91421" tIns="91421" rIns="91421" bIns="91421" anchor="t">
            <a:noAutofit/>
          </a:bodyPr>
          <a:lstStyle>
            <a:lvl1pPr>
              <a:defRPr sz="2667">
                <a:solidFill>
                  <a:srgbClr val="4472C4"/>
                </a:solidFill>
              </a:defRPr>
            </a:lvl1pPr>
          </a:lstStyle>
          <a:p>
            <a:pPr lvl="0"/>
            <a:r>
              <a:rPr lang="fr-FR"/>
              <a:t>Modifiez le style du titre</a:t>
            </a:r>
          </a:p>
        </p:txBody>
      </p:sp>
      <p:sp>
        <p:nvSpPr>
          <p:cNvPr id="6" name="Google Shape;248;p14">
            <a:extLst>
              <a:ext uri="{FF2B5EF4-FFF2-40B4-BE49-F238E27FC236}">
                <a16:creationId xmlns:a16="http://schemas.microsoft.com/office/drawing/2014/main" id="{7C3B0E0D-135E-596F-648D-10E6CAC07208}"/>
              </a:ext>
            </a:extLst>
          </p:cNvPr>
          <p:cNvSpPr txBox="1">
            <a:spLocks noGrp="1"/>
          </p:cNvSpPr>
          <p:nvPr>
            <p:ph type="subTitle" idx="4294967295"/>
          </p:nvPr>
        </p:nvSpPr>
        <p:spPr>
          <a:xfrm>
            <a:off x="2570286" y="4577440"/>
            <a:ext cx="3144402" cy="717602"/>
          </a:xfrm>
        </p:spPr>
        <p:txBody>
          <a:bodyPr lIns="91421" tIns="91421" rIns="91421" bIns="91421">
            <a:noAutofit/>
          </a:bodyPr>
          <a:lstStyle>
            <a:lvl1pPr>
              <a:lnSpc>
                <a:spcPct val="100000"/>
              </a:lnSpc>
              <a:spcBef>
                <a:spcPts val="0"/>
              </a:spcBef>
              <a:buNone/>
              <a:defRPr/>
            </a:lvl1pPr>
          </a:lstStyle>
          <a:p>
            <a:pPr lvl="0"/>
            <a:r>
              <a:rPr lang="fr-FR"/>
              <a:t>Modifiez le style des sous-titres du masque</a:t>
            </a:r>
          </a:p>
        </p:txBody>
      </p:sp>
      <p:sp>
        <p:nvSpPr>
          <p:cNvPr id="7" name="Google Shape;249;p14">
            <a:extLst>
              <a:ext uri="{FF2B5EF4-FFF2-40B4-BE49-F238E27FC236}">
                <a16:creationId xmlns:a16="http://schemas.microsoft.com/office/drawing/2014/main" id="{12579EE2-D86F-AF46-37FA-9E22239F6091}"/>
              </a:ext>
            </a:extLst>
          </p:cNvPr>
          <p:cNvSpPr txBox="1">
            <a:spLocks noGrp="1"/>
          </p:cNvSpPr>
          <p:nvPr>
            <p:ph type="title" idx="4294967295"/>
          </p:nvPr>
        </p:nvSpPr>
        <p:spPr>
          <a:xfrm>
            <a:off x="7670828" y="2451003"/>
            <a:ext cx="3144402" cy="560399"/>
          </a:xfrm>
        </p:spPr>
        <p:txBody>
          <a:bodyPr lIns="91421" tIns="91421" rIns="91421" bIns="91421" anchor="t">
            <a:noAutofit/>
          </a:bodyPr>
          <a:lstStyle>
            <a:lvl1pPr>
              <a:defRPr sz="2667">
                <a:solidFill>
                  <a:srgbClr val="4472C4"/>
                </a:solidFill>
              </a:defRPr>
            </a:lvl1pPr>
          </a:lstStyle>
          <a:p>
            <a:pPr lvl="0"/>
            <a:r>
              <a:rPr lang="fr-FR"/>
              <a:t>Modifiez le style du titre</a:t>
            </a:r>
          </a:p>
        </p:txBody>
      </p:sp>
      <p:sp>
        <p:nvSpPr>
          <p:cNvPr id="8" name="Google Shape;250;p14">
            <a:extLst>
              <a:ext uri="{FF2B5EF4-FFF2-40B4-BE49-F238E27FC236}">
                <a16:creationId xmlns:a16="http://schemas.microsoft.com/office/drawing/2014/main" id="{EF3336B5-23B3-8370-ACAA-0E58B4036985}"/>
              </a:ext>
            </a:extLst>
          </p:cNvPr>
          <p:cNvSpPr txBox="1">
            <a:spLocks noGrp="1"/>
          </p:cNvSpPr>
          <p:nvPr>
            <p:ph type="subTitle" idx="4294967295"/>
          </p:nvPr>
        </p:nvSpPr>
        <p:spPr>
          <a:xfrm>
            <a:off x="7670828" y="2874516"/>
            <a:ext cx="3144402" cy="717602"/>
          </a:xfrm>
        </p:spPr>
        <p:txBody>
          <a:bodyPr lIns="91421" tIns="91421" rIns="91421" bIns="91421">
            <a:noAutofit/>
          </a:bodyPr>
          <a:lstStyle>
            <a:lvl1pPr>
              <a:lnSpc>
                <a:spcPct val="100000"/>
              </a:lnSpc>
              <a:spcBef>
                <a:spcPts val="0"/>
              </a:spcBef>
              <a:buNone/>
              <a:defRPr/>
            </a:lvl1pPr>
          </a:lstStyle>
          <a:p>
            <a:pPr lvl="0"/>
            <a:r>
              <a:rPr lang="fr-FR"/>
              <a:t>Modifiez le style des sous-titres du masque</a:t>
            </a:r>
          </a:p>
        </p:txBody>
      </p:sp>
      <p:sp>
        <p:nvSpPr>
          <p:cNvPr id="9" name="Google Shape;251;p14">
            <a:extLst>
              <a:ext uri="{FF2B5EF4-FFF2-40B4-BE49-F238E27FC236}">
                <a16:creationId xmlns:a16="http://schemas.microsoft.com/office/drawing/2014/main" id="{7D23E516-C6EB-3939-B949-EF39588D47D9}"/>
              </a:ext>
            </a:extLst>
          </p:cNvPr>
          <p:cNvSpPr txBox="1">
            <a:spLocks noGrp="1"/>
          </p:cNvSpPr>
          <p:nvPr>
            <p:ph type="title" idx="4294967295"/>
          </p:nvPr>
        </p:nvSpPr>
        <p:spPr>
          <a:xfrm>
            <a:off x="7670828" y="4153927"/>
            <a:ext cx="3144402" cy="560399"/>
          </a:xfrm>
        </p:spPr>
        <p:txBody>
          <a:bodyPr lIns="91421" tIns="91421" rIns="91421" bIns="91421" anchor="t">
            <a:noAutofit/>
          </a:bodyPr>
          <a:lstStyle>
            <a:lvl1pPr>
              <a:defRPr sz="2667">
                <a:solidFill>
                  <a:srgbClr val="4472C4"/>
                </a:solidFill>
              </a:defRPr>
            </a:lvl1pPr>
          </a:lstStyle>
          <a:p>
            <a:pPr lvl="0"/>
            <a:r>
              <a:rPr lang="fr-FR"/>
              <a:t>Modifiez le style du titre</a:t>
            </a:r>
          </a:p>
        </p:txBody>
      </p:sp>
      <p:sp>
        <p:nvSpPr>
          <p:cNvPr id="10" name="Google Shape;252;p14">
            <a:extLst>
              <a:ext uri="{FF2B5EF4-FFF2-40B4-BE49-F238E27FC236}">
                <a16:creationId xmlns:a16="http://schemas.microsoft.com/office/drawing/2014/main" id="{3BA1AEC4-552E-E920-878D-4A5BDB7D10A2}"/>
              </a:ext>
            </a:extLst>
          </p:cNvPr>
          <p:cNvSpPr txBox="1">
            <a:spLocks noGrp="1"/>
          </p:cNvSpPr>
          <p:nvPr>
            <p:ph type="subTitle" idx="4294967295"/>
          </p:nvPr>
        </p:nvSpPr>
        <p:spPr>
          <a:xfrm>
            <a:off x="7670828" y="4577431"/>
            <a:ext cx="3144402" cy="717602"/>
          </a:xfrm>
        </p:spPr>
        <p:txBody>
          <a:bodyPr lIns="91421" tIns="91421" rIns="91421" bIns="91421">
            <a:noAutofit/>
          </a:bodyPr>
          <a:lstStyle>
            <a:lvl1pPr>
              <a:lnSpc>
                <a:spcPct val="100000"/>
              </a:lnSpc>
              <a:spcBef>
                <a:spcPts val="0"/>
              </a:spcBef>
              <a:buNone/>
              <a:defRPr/>
            </a:lvl1pPr>
          </a:lstStyle>
          <a:p>
            <a:pPr lvl="0"/>
            <a:r>
              <a:rPr lang="fr-FR"/>
              <a:t>Modifiez le style des sous-titres du masque</a:t>
            </a:r>
          </a:p>
        </p:txBody>
      </p:sp>
      <p:sp>
        <p:nvSpPr>
          <p:cNvPr id="11" name="Google Shape;253;p14">
            <a:extLst>
              <a:ext uri="{FF2B5EF4-FFF2-40B4-BE49-F238E27FC236}">
                <a16:creationId xmlns:a16="http://schemas.microsoft.com/office/drawing/2014/main" id="{2CEFE2B7-AB6B-745C-1C45-3648FB549960}"/>
              </a:ext>
            </a:extLst>
          </p:cNvPr>
          <p:cNvSpPr txBox="1">
            <a:spLocks noGrp="1"/>
          </p:cNvSpPr>
          <p:nvPr>
            <p:ph type="title" idx="4294967295"/>
          </p:nvPr>
        </p:nvSpPr>
        <p:spPr>
          <a:xfrm>
            <a:off x="1210501" y="2792202"/>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2" name="Google Shape;254;p14">
            <a:extLst>
              <a:ext uri="{FF2B5EF4-FFF2-40B4-BE49-F238E27FC236}">
                <a16:creationId xmlns:a16="http://schemas.microsoft.com/office/drawing/2014/main" id="{B0CCB335-66D4-07B5-0ACD-F2DB15C3F465}"/>
              </a:ext>
            </a:extLst>
          </p:cNvPr>
          <p:cNvSpPr txBox="1">
            <a:spLocks noGrp="1"/>
          </p:cNvSpPr>
          <p:nvPr>
            <p:ph type="title" idx="4294967295"/>
          </p:nvPr>
        </p:nvSpPr>
        <p:spPr>
          <a:xfrm>
            <a:off x="1210501" y="4458166"/>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3" name="Google Shape;255;p14">
            <a:extLst>
              <a:ext uri="{FF2B5EF4-FFF2-40B4-BE49-F238E27FC236}">
                <a16:creationId xmlns:a16="http://schemas.microsoft.com/office/drawing/2014/main" id="{BEB5BF16-D494-CB8C-B008-021B16E54AFC}"/>
              </a:ext>
            </a:extLst>
          </p:cNvPr>
          <p:cNvSpPr txBox="1">
            <a:spLocks noGrp="1"/>
          </p:cNvSpPr>
          <p:nvPr>
            <p:ph type="title" idx="4294967295"/>
          </p:nvPr>
        </p:nvSpPr>
        <p:spPr>
          <a:xfrm>
            <a:off x="6304733" y="2794634"/>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4" name="Google Shape;256;p14">
            <a:extLst>
              <a:ext uri="{FF2B5EF4-FFF2-40B4-BE49-F238E27FC236}">
                <a16:creationId xmlns:a16="http://schemas.microsoft.com/office/drawing/2014/main" id="{5A4A0327-05F2-502D-26C4-E3CE2C7BD49E}"/>
              </a:ext>
            </a:extLst>
          </p:cNvPr>
          <p:cNvSpPr txBox="1">
            <a:spLocks noGrp="1"/>
          </p:cNvSpPr>
          <p:nvPr>
            <p:ph type="title" idx="4294967295"/>
          </p:nvPr>
        </p:nvSpPr>
        <p:spPr>
          <a:xfrm>
            <a:off x="6304733" y="4465536"/>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Tree>
    <p:extLst>
      <p:ext uri="{BB962C8B-B14F-4D97-AF65-F5344CB8AC3E}">
        <p14:creationId xmlns:p14="http://schemas.microsoft.com/office/powerpoint/2010/main" val="33039342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 name="Espace réservé pour une image  8">
            <a:extLst>
              <a:ext uri="{FF2B5EF4-FFF2-40B4-BE49-F238E27FC236}">
                <a16:creationId xmlns:a16="http://schemas.microsoft.com/office/drawing/2014/main" id="{5045C198-4CA5-8E4A-92F9-2FD1A9DBC487}"/>
              </a:ext>
            </a:extLst>
          </p:cNvPr>
          <p:cNvSpPr txBox="1">
            <a:spLocks noGrp="1"/>
          </p:cNvSpPr>
          <p:nvPr>
            <p:ph type="pic" idx="4294967295"/>
          </p:nvPr>
        </p:nvSpPr>
        <p:spPr>
          <a:xfrm>
            <a:off x="4591046" y="5511802"/>
            <a:ext cx="3009903" cy="863595"/>
          </a:xfrm>
        </p:spPr>
        <p:txBody>
          <a:bodyPr/>
          <a:lstStyle>
            <a:lvl1pPr>
              <a:defRPr lang="fr-BE"/>
            </a:lvl1pPr>
          </a:lstStyle>
          <a:p>
            <a:pPr lvl="0"/>
            <a:endParaRPr lang="fr-BE"/>
          </a:p>
        </p:txBody>
      </p:sp>
    </p:spTree>
    <p:extLst>
      <p:ext uri="{BB962C8B-B14F-4D97-AF65-F5344CB8AC3E}">
        <p14:creationId xmlns:p14="http://schemas.microsoft.com/office/powerpoint/2010/main" val="2085681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ECD0F9-7870-2EA1-8298-388DE710AB68}"/>
              </a:ext>
            </a:extLst>
          </p:cNvPr>
          <p:cNvSpPr txBox="1">
            <a:spLocks noGrp="1"/>
          </p:cNvSpPr>
          <p:nvPr>
            <p:ph type="title"/>
          </p:nvPr>
        </p:nvSpPr>
        <p:spPr/>
        <p:txBody>
          <a:bodyPr/>
          <a:lstStyle>
            <a:lvl1pPr>
              <a:defRPr/>
            </a:lvl1pPr>
          </a:lstStyle>
          <a:p>
            <a:pPr lvl="0"/>
            <a:r>
              <a:rPr lang="fr-FR"/>
              <a:t>Modifiez le style du titre</a:t>
            </a:r>
            <a:endParaRPr lang="fr-BE"/>
          </a:p>
        </p:txBody>
      </p:sp>
      <p:sp>
        <p:nvSpPr>
          <p:cNvPr id="3" name="Espace réservé de la date 2">
            <a:extLst>
              <a:ext uri="{FF2B5EF4-FFF2-40B4-BE49-F238E27FC236}">
                <a16:creationId xmlns:a16="http://schemas.microsoft.com/office/drawing/2014/main" id="{54CD1C37-76E8-32D7-BAA2-7B525D27C5D0}"/>
              </a:ext>
            </a:extLst>
          </p:cNvPr>
          <p:cNvSpPr txBox="1">
            <a:spLocks noGrp="1"/>
          </p:cNvSpPr>
          <p:nvPr>
            <p:ph type="dt" sz="half" idx="7"/>
          </p:nvPr>
        </p:nvSpPr>
        <p:spPr/>
        <p:txBody>
          <a:bodyPr/>
          <a:lstStyle>
            <a:lvl1pPr>
              <a:defRPr/>
            </a:lvl1pPr>
          </a:lstStyle>
          <a:p>
            <a:pPr lvl="0"/>
            <a:fld id="{183001B9-FDC1-4C93-82C9-37206738C7F7}" type="datetime1">
              <a:rPr lang="fr-BE"/>
              <a:pPr lvl="0"/>
              <a:t>08-03-23</a:t>
            </a:fld>
            <a:endParaRPr lang="fr-BE"/>
          </a:p>
        </p:txBody>
      </p:sp>
      <p:sp>
        <p:nvSpPr>
          <p:cNvPr id="4" name="Espace réservé du pied de page 3">
            <a:extLst>
              <a:ext uri="{FF2B5EF4-FFF2-40B4-BE49-F238E27FC236}">
                <a16:creationId xmlns:a16="http://schemas.microsoft.com/office/drawing/2014/main" id="{36B21932-7868-E32D-67CC-1E80931F73C9}"/>
              </a:ext>
            </a:extLst>
          </p:cNvPr>
          <p:cNvSpPr txBox="1">
            <a:spLocks noGrp="1"/>
          </p:cNvSpPr>
          <p:nvPr>
            <p:ph type="ftr" sz="quarter" idx="9"/>
          </p:nvPr>
        </p:nvSpPr>
        <p:spPr/>
        <p:txBody>
          <a:bodyPr/>
          <a:lstStyle>
            <a:lvl1pPr>
              <a:defRPr/>
            </a:lvl1pPr>
          </a:lstStyle>
          <a:p>
            <a:pPr lvl="0"/>
            <a:endParaRPr lang="fr-BE"/>
          </a:p>
        </p:txBody>
      </p:sp>
      <p:sp>
        <p:nvSpPr>
          <p:cNvPr id="5" name="Espace réservé du numéro de diapositive 4">
            <a:extLst>
              <a:ext uri="{FF2B5EF4-FFF2-40B4-BE49-F238E27FC236}">
                <a16:creationId xmlns:a16="http://schemas.microsoft.com/office/drawing/2014/main" id="{F666D40B-2D12-F8A3-18B8-2D1B2331629D}"/>
              </a:ext>
            </a:extLst>
          </p:cNvPr>
          <p:cNvSpPr txBox="1">
            <a:spLocks noGrp="1"/>
          </p:cNvSpPr>
          <p:nvPr>
            <p:ph type="sldNum" sz="quarter" idx="8"/>
          </p:nvPr>
        </p:nvSpPr>
        <p:spPr/>
        <p:txBody>
          <a:bodyPr/>
          <a:lstStyle>
            <a:lvl1pPr>
              <a:defRPr/>
            </a:lvl1pPr>
          </a:lstStyle>
          <a:p>
            <a:pPr lvl="0"/>
            <a:fld id="{D808E7C7-B955-4B1B-8D4A-32B85DF199D3}" type="slidenum">
              <a:t>‹N°›</a:t>
            </a:fld>
            <a:endParaRPr lang="fr-BE"/>
          </a:p>
        </p:txBody>
      </p:sp>
    </p:spTree>
    <p:extLst>
      <p:ext uri="{BB962C8B-B14F-4D97-AF65-F5344CB8AC3E}">
        <p14:creationId xmlns:p14="http://schemas.microsoft.com/office/powerpoint/2010/main" val="3414785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C476B-2A9F-8CD5-D6DF-D5C0D82D2EB1}"/>
              </a:ext>
            </a:extLst>
          </p:cNvPr>
          <p:cNvSpPr txBox="1">
            <a:spLocks noGrp="1"/>
          </p:cNvSpPr>
          <p:nvPr>
            <p:ph type="title"/>
          </p:nvPr>
        </p:nvSpPr>
        <p:spPr/>
        <p:txBody>
          <a:bodyPr/>
          <a:lstStyle>
            <a:lvl1pPr>
              <a:defRPr/>
            </a:lvl1pPr>
          </a:lstStyle>
          <a:p>
            <a:pPr lvl="0"/>
            <a:r>
              <a:rPr lang="fr-FR"/>
              <a:t>Modifiez le style du titre</a:t>
            </a:r>
            <a:endParaRPr lang="fr-BE"/>
          </a:p>
        </p:txBody>
      </p:sp>
      <p:sp>
        <p:nvSpPr>
          <p:cNvPr id="3" name="Espace réservé du contenu 2">
            <a:extLst>
              <a:ext uri="{FF2B5EF4-FFF2-40B4-BE49-F238E27FC236}">
                <a16:creationId xmlns:a16="http://schemas.microsoft.com/office/drawing/2014/main" id="{43626C9F-22FA-D5C0-25CE-E5856C93C0D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A473E7D-FB85-C298-8DF3-BC4C0993BC88}"/>
              </a:ext>
            </a:extLst>
          </p:cNvPr>
          <p:cNvSpPr txBox="1">
            <a:spLocks noGrp="1"/>
          </p:cNvSpPr>
          <p:nvPr>
            <p:ph type="dt" sz="half" idx="7"/>
          </p:nvPr>
        </p:nvSpPr>
        <p:spPr/>
        <p:txBody>
          <a:bodyPr/>
          <a:lstStyle>
            <a:lvl1pPr>
              <a:defRPr/>
            </a:lvl1pPr>
          </a:lstStyle>
          <a:p>
            <a:pPr lvl="0"/>
            <a:fld id="{5E9F40A9-4909-4A8B-880C-DEA8C494F640}" type="datetime1">
              <a:rPr lang="fr-BE"/>
              <a:pPr lvl="0"/>
              <a:t>08-03-23</a:t>
            </a:fld>
            <a:endParaRPr lang="fr-BE"/>
          </a:p>
        </p:txBody>
      </p:sp>
      <p:sp>
        <p:nvSpPr>
          <p:cNvPr id="5" name="Espace réservé du pied de page 4">
            <a:extLst>
              <a:ext uri="{FF2B5EF4-FFF2-40B4-BE49-F238E27FC236}">
                <a16:creationId xmlns:a16="http://schemas.microsoft.com/office/drawing/2014/main" id="{0FC3B753-882A-A740-ECF9-0E1904E0649C}"/>
              </a:ext>
            </a:extLst>
          </p:cNvPr>
          <p:cNvSpPr txBox="1">
            <a:spLocks noGrp="1"/>
          </p:cNvSpPr>
          <p:nvPr>
            <p:ph type="ftr" sz="quarter" idx="9"/>
          </p:nvPr>
        </p:nvSpPr>
        <p:spPr/>
        <p:txBody>
          <a:bodyPr/>
          <a:lstStyle>
            <a:lvl1pPr>
              <a:defRPr/>
            </a:lvl1pPr>
          </a:lstStyle>
          <a:p>
            <a:pPr lvl="0"/>
            <a:endParaRPr lang="fr-BE"/>
          </a:p>
        </p:txBody>
      </p:sp>
      <p:sp>
        <p:nvSpPr>
          <p:cNvPr id="6" name="Espace réservé du numéro de diapositive 5">
            <a:extLst>
              <a:ext uri="{FF2B5EF4-FFF2-40B4-BE49-F238E27FC236}">
                <a16:creationId xmlns:a16="http://schemas.microsoft.com/office/drawing/2014/main" id="{077C046E-D50B-EB20-C468-44415BFF26A7}"/>
              </a:ext>
            </a:extLst>
          </p:cNvPr>
          <p:cNvSpPr txBox="1">
            <a:spLocks noGrp="1"/>
          </p:cNvSpPr>
          <p:nvPr>
            <p:ph type="sldNum" sz="quarter" idx="8"/>
          </p:nvPr>
        </p:nvSpPr>
        <p:spPr/>
        <p:txBody>
          <a:bodyPr/>
          <a:lstStyle>
            <a:lvl1pPr>
              <a:defRPr/>
            </a:lvl1pPr>
          </a:lstStyle>
          <a:p>
            <a:pPr lvl="0"/>
            <a:fld id="{B22734F6-44DD-4812-A361-9051B8C6B45D}" type="slidenum">
              <a:t>‹N°›</a:t>
            </a:fld>
            <a:endParaRPr lang="fr-BE"/>
          </a:p>
        </p:txBody>
      </p:sp>
    </p:spTree>
    <p:extLst>
      <p:ext uri="{BB962C8B-B14F-4D97-AF65-F5344CB8AC3E}">
        <p14:creationId xmlns:p14="http://schemas.microsoft.com/office/powerpoint/2010/main" val="190292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1AF56-C081-27AD-429D-C0B741E4CBEE}"/>
              </a:ext>
            </a:extLst>
          </p:cNvPr>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endParaRPr lang="fr-BE"/>
          </a:p>
        </p:txBody>
      </p:sp>
      <p:sp>
        <p:nvSpPr>
          <p:cNvPr id="3" name="Espace réservé du texte 2">
            <a:extLst>
              <a:ext uri="{FF2B5EF4-FFF2-40B4-BE49-F238E27FC236}">
                <a16:creationId xmlns:a16="http://schemas.microsoft.com/office/drawing/2014/main" id="{4E944CDC-495B-E712-57F0-994525B8363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C97896EF-882B-5544-431B-27235F52E92A}"/>
              </a:ext>
            </a:extLst>
          </p:cNvPr>
          <p:cNvSpPr txBox="1">
            <a:spLocks noGrp="1"/>
          </p:cNvSpPr>
          <p:nvPr>
            <p:ph type="dt" sz="half" idx="7"/>
          </p:nvPr>
        </p:nvSpPr>
        <p:spPr/>
        <p:txBody>
          <a:bodyPr/>
          <a:lstStyle>
            <a:lvl1pPr>
              <a:defRPr/>
            </a:lvl1pPr>
          </a:lstStyle>
          <a:p>
            <a:pPr lvl="0"/>
            <a:fld id="{D015E2FA-2591-430D-8F96-8F1862A07981}" type="datetime1">
              <a:rPr lang="fr-BE"/>
              <a:pPr lvl="0"/>
              <a:t>08-03-23</a:t>
            </a:fld>
            <a:endParaRPr lang="fr-BE"/>
          </a:p>
        </p:txBody>
      </p:sp>
      <p:sp>
        <p:nvSpPr>
          <p:cNvPr id="5" name="Espace réservé du pied de page 4">
            <a:extLst>
              <a:ext uri="{FF2B5EF4-FFF2-40B4-BE49-F238E27FC236}">
                <a16:creationId xmlns:a16="http://schemas.microsoft.com/office/drawing/2014/main" id="{DB1E6B41-62CB-4432-C29F-9F785E10BEE5}"/>
              </a:ext>
            </a:extLst>
          </p:cNvPr>
          <p:cNvSpPr txBox="1">
            <a:spLocks noGrp="1"/>
          </p:cNvSpPr>
          <p:nvPr>
            <p:ph type="ftr" sz="quarter" idx="9"/>
          </p:nvPr>
        </p:nvSpPr>
        <p:spPr/>
        <p:txBody>
          <a:bodyPr/>
          <a:lstStyle>
            <a:lvl1pPr>
              <a:defRPr/>
            </a:lvl1pPr>
          </a:lstStyle>
          <a:p>
            <a:pPr lvl="0"/>
            <a:endParaRPr lang="fr-BE"/>
          </a:p>
        </p:txBody>
      </p:sp>
      <p:sp>
        <p:nvSpPr>
          <p:cNvPr id="6" name="Espace réservé du numéro de diapositive 5">
            <a:extLst>
              <a:ext uri="{FF2B5EF4-FFF2-40B4-BE49-F238E27FC236}">
                <a16:creationId xmlns:a16="http://schemas.microsoft.com/office/drawing/2014/main" id="{473BCF00-37D5-CF8D-57A8-15A4E38938AB}"/>
              </a:ext>
            </a:extLst>
          </p:cNvPr>
          <p:cNvSpPr txBox="1">
            <a:spLocks noGrp="1"/>
          </p:cNvSpPr>
          <p:nvPr>
            <p:ph type="sldNum" sz="quarter" idx="8"/>
          </p:nvPr>
        </p:nvSpPr>
        <p:spPr/>
        <p:txBody>
          <a:bodyPr/>
          <a:lstStyle>
            <a:lvl1pPr>
              <a:defRPr/>
            </a:lvl1pPr>
          </a:lstStyle>
          <a:p>
            <a:pPr lvl="0"/>
            <a:fld id="{784343C4-FDDC-4DFB-A263-7BBF2D15FF9E}" type="slidenum">
              <a:t>‹N°›</a:t>
            </a:fld>
            <a:endParaRPr lang="fr-BE"/>
          </a:p>
        </p:txBody>
      </p:sp>
    </p:spTree>
    <p:extLst>
      <p:ext uri="{BB962C8B-B14F-4D97-AF65-F5344CB8AC3E}">
        <p14:creationId xmlns:p14="http://schemas.microsoft.com/office/powerpoint/2010/main" val="677312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2F637-7DED-BB4D-B151-B26B11E9B23A}"/>
              </a:ext>
            </a:extLst>
          </p:cNvPr>
          <p:cNvSpPr txBox="1">
            <a:spLocks noGrp="1"/>
          </p:cNvSpPr>
          <p:nvPr>
            <p:ph type="title"/>
          </p:nvPr>
        </p:nvSpPr>
        <p:spPr/>
        <p:txBody>
          <a:bodyPr/>
          <a:lstStyle>
            <a:lvl1pPr>
              <a:defRPr/>
            </a:lvl1pPr>
          </a:lstStyle>
          <a:p>
            <a:pPr lvl="0"/>
            <a:r>
              <a:rPr lang="fr-FR"/>
              <a:t>Modifiez le style du titre</a:t>
            </a:r>
            <a:endParaRPr lang="fr-BE"/>
          </a:p>
        </p:txBody>
      </p:sp>
      <p:sp>
        <p:nvSpPr>
          <p:cNvPr id="3" name="Espace réservé du contenu 2">
            <a:extLst>
              <a:ext uri="{FF2B5EF4-FFF2-40B4-BE49-F238E27FC236}">
                <a16:creationId xmlns:a16="http://schemas.microsoft.com/office/drawing/2014/main" id="{3EB08D05-ACEA-2DCC-B003-EEEA3B34066B}"/>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37C8998-1BA5-988C-CD5A-25BB2AFEB4FD}"/>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3D2FD275-1E11-031B-3B82-51814D6B4DB6}"/>
              </a:ext>
            </a:extLst>
          </p:cNvPr>
          <p:cNvSpPr txBox="1">
            <a:spLocks noGrp="1"/>
          </p:cNvSpPr>
          <p:nvPr>
            <p:ph type="dt" sz="half" idx="7"/>
          </p:nvPr>
        </p:nvSpPr>
        <p:spPr/>
        <p:txBody>
          <a:bodyPr/>
          <a:lstStyle>
            <a:lvl1pPr>
              <a:defRPr/>
            </a:lvl1pPr>
          </a:lstStyle>
          <a:p>
            <a:pPr lvl="0"/>
            <a:fld id="{21A37A5F-3105-4B36-B6C3-90E8387BC13C}" type="datetime1">
              <a:rPr lang="fr-BE"/>
              <a:pPr lvl="0"/>
              <a:t>08-03-23</a:t>
            </a:fld>
            <a:endParaRPr lang="fr-BE"/>
          </a:p>
        </p:txBody>
      </p:sp>
      <p:sp>
        <p:nvSpPr>
          <p:cNvPr id="6" name="Espace réservé du pied de page 5">
            <a:extLst>
              <a:ext uri="{FF2B5EF4-FFF2-40B4-BE49-F238E27FC236}">
                <a16:creationId xmlns:a16="http://schemas.microsoft.com/office/drawing/2014/main" id="{B8F2284D-C762-C718-70F1-9709687817C4}"/>
              </a:ext>
            </a:extLst>
          </p:cNvPr>
          <p:cNvSpPr txBox="1">
            <a:spLocks noGrp="1"/>
          </p:cNvSpPr>
          <p:nvPr>
            <p:ph type="ftr" sz="quarter" idx="9"/>
          </p:nvPr>
        </p:nvSpPr>
        <p:spPr/>
        <p:txBody>
          <a:bodyPr/>
          <a:lstStyle>
            <a:lvl1pPr>
              <a:defRPr/>
            </a:lvl1pPr>
          </a:lstStyle>
          <a:p>
            <a:pPr lvl="0"/>
            <a:endParaRPr lang="fr-BE"/>
          </a:p>
        </p:txBody>
      </p:sp>
      <p:sp>
        <p:nvSpPr>
          <p:cNvPr id="7" name="Espace réservé du numéro de diapositive 6">
            <a:extLst>
              <a:ext uri="{FF2B5EF4-FFF2-40B4-BE49-F238E27FC236}">
                <a16:creationId xmlns:a16="http://schemas.microsoft.com/office/drawing/2014/main" id="{6741F170-B237-81B6-73FF-58EB67028B26}"/>
              </a:ext>
            </a:extLst>
          </p:cNvPr>
          <p:cNvSpPr txBox="1">
            <a:spLocks noGrp="1"/>
          </p:cNvSpPr>
          <p:nvPr>
            <p:ph type="sldNum" sz="quarter" idx="8"/>
          </p:nvPr>
        </p:nvSpPr>
        <p:spPr/>
        <p:txBody>
          <a:bodyPr/>
          <a:lstStyle>
            <a:lvl1pPr>
              <a:defRPr/>
            </a:lvl1pPr>
          </a:lstStyle>
          <a:p>
            <a:pPr lvl="0"/>
            <a:fld id="{21138526-1861-489F-9603-6314BB3CC3B8}" type="slidenum">
              <a:t>‹N°›</a:t>
            </a:fld>
            <a:endParaRPr lang="fr-BE"/>
          </a:p>
        </p:txBody>
      </p:sp>
    </p:spTree>
    <p:extLst>
      <p:ext uri="{BB962C8B-B14F-4D97-AF65-F5344CB8AC3E}">
        <p14:creationId xmlns:p14="http://schemas.microsoft.com/office/powerpoint/2010/main" val="2184914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5EAD7-947F-7DE6-5570-BA03F0708760}"/>
              </a:ext>
            </a:extLst>
          </p:cNvPr>
          <p:cNvSpPr txBox="1">
            <a:spLocks noGrp="1"/>
          </p:cNvSpPr>
          <p:nvPr>
            <p:ph type="title"/>
          </p:nvPr>
        </p:nvSpPr>
        <p:spPr>
          <a:xfrm>
            <a:off x="839784" y="365129"/>
            <a:ext cx="10515600" cy="1325559"/>
          </a:xfrm>
        </p:spPr>
        <p:txBody>
          <a:bodyPr/>
          <a:lstStyle>
            <a:lvl1pPr>
              <a:defRPr/>
            </a:lvl1pPr>
          </a:lstStyle>
          <a:p>
            <a:pPr lvl="0"/>
            <a:r>
              <a:rPr lang="fr-FR"/>
              <a:t>Modifiez le style du titre</a:t>
            </a:r>
            <a:endParaRPr lang="fr-BE"/>
          </a:p>
        </p:txBody>
      </p:sp>
      <p:sp>
        <p:nvSpPr>
          <p:cNvPr id="3" name="Espace réservé du texte 2">
            <a:extLst>
              <a:ext uri="{FF2B5EF4-FFF2-40B4-BE49-F238E27FC236}">
                <a16:creationId xmlns:a16="http://schemas.microsoft.com/office/drawing/2014/main" id="{15271669-F32D-40C8-5F91-B64F74D8F88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Modifiez les styles du texte du masque</a:t>
            </a:r>
          </a:p>
        </p:txBody>
      </p:sp>
      <p:sp>
        <p:nvSpPr>
          <p:cNvPr id="4" name="Espace réservé du contenu 3">
            <a:extLst>
              <a:ext uri="{FF2B5EF4-FFF2-40B4-BE49-F238E27FC236}">
                <a16:creationId xmlns:a16="http://schemas.microsoft.com/office/drawing/2014/main" id="{D9C5F582-FDA0-0543-4A8D-2F6BB1DEE797}"/>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458DA21-A4D2-FDD1-2F6D-19FA0077BD9E}"/>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Modifiez les styles du texte du masque</a:t>
            </a:r>
          </a:p>
        </p:txBody>
      </p:sp>
      <p:sp>
        <p:nvSpPr>
          <p:cNvPr id="6" name="Espace réservé du contenu 5">
            <a:extLst>
              <a:ext uri="{FF2B5EF4-FFF2-40B4-BE49-F238E27FC236}">
                <a16:creationId xmlns:a16="http://schemas.microsoft.com/office/drawing/2014/main" id="{A14343A0-B32F-2E19-20EC-33FA649F8CCE}"/>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CCF015D-5EDC-F41C-C874-5D706E3B306E}"/>
              </a:ext>
            </a:extLst>
          </p:cNvPr>
          <p:cNvSpPr txBox="1">
            <a:spLocks noGrp="1"/>
          </p:cNvSpPr>
          <p:nvPr>
            <p:ph type="dt" sz="half" idx="7"/>
          </p:nvPr>
        </p:nvSpPr>
        <p:spPr/>
        <p:txBody>
          <a:bodyPr/>
          <a:lstStyle>
            <a:lvl1pPr>
              <a:defRPr/>
            </a:lvl1pPr>
          </a:lstStyle>
          <a:p>
            <a:pPr lvl="0"/>
            <a:fld id="{3FABDD48-04F7-4069-AB7D-A4F687BF7813}" type="datetime1">
              <a:rPr lang="fr-BE"/>
              <a:pPr lvl="0"/>
              <a:t>08-03-23</a:t>
            </a:fld>
            <a:endParaRPr lang="fr-BE"/>
          </a:p>
        </p:txBody>
      </p:sp>
      <p:sp>
        <p:nvSpPr>
          <p:cNvPr id="8" name="Espace réservé du pied de page 7">
            <a:extLst>
              <a:ext uri="{FF2B5EF4-FFF2-40B4-BE49-F238E27FC236}">
                <a16:creationId xmlns:a16="http://schemas.microsoft.com/office/drawing/2014/main" id="{5D6B5CF9-9419-9EB9-447E-E9E177C1530E}"/>
              </a:ext>
            </a:extLst>
          </p:cNvPr>
          <p:cNvSpPr txBox="1">
            <a:spLocks noGrp="1"/>
          </p:cNvSpPr>
          <p:nvPr>
            <p:ph type="ftr" sz="quarter" idx="9"/>
          </p:nvPr>
        </p:nvSpPr>
        <p:spPr/>
        <p:txBody>
          <a:bodyPr/>
          <a:lstStyle>
            <a:lvl1pPr>
              <a:defRPr/>
            </a:lvl1pPr>
          </a:lstStyle>
          <a:p>
            <a:pPr lvl="0"/>
            <a:endParaRPr lang="fr-BE"/>
          </a:p>
        </p:txBody>
      </p:sp>
      <p:sp>
        <p:nvSpPr>
          <p:cNvPr id="9" name="Espace réservé du numéro de diapositive 8">
            <a:extLst>
              <a:ext uri="{FF2B5EF4-FFF2-40B4-BE49-F238E27FC236}">
                <a16:creationId xmlns:a16="http://schemas.microsoft.com/office/drawing/2014/main" id="{98D8AD47-9B77-5A04-9D65-7240EED8650E}"/>
              </a:ext>
            </a:extLst>
          </p:cNvPr>
          <p:cNvSpPr txBox="1">
            <a:spLocks noGrp="1"/>
          </p:cNvSpPr>
          <p:nvPr>
            <p:ph type="sldNum" sz="quarter" idx="8"/>
          </p:nvPr>
        </p:nvSpPr>
        <p:spPr/>
        <p:txBody>
          <a:bodyPr/>
          <a:lstStyle>
            <a:lvl1pPr>
              <a:defRPr/>
            </a:lvl1pPr>
          </a:lstStyle>
          <a:p>
            <a:pPr lvl="0"/>
            <a:fld id="{82424F42-C8AD-4305-A4F8-9BFCAF485FD9}" type="slidenum">
              <a:t>‹N°›</a:t>
            </a:fld>
            <a:endParaRPr lang="fr-BE"/>
          </a:p>
        </p:txBody>
      </p:sp>
    </p:spTree>
    <p:extLst>
      <p:ext uri="{BB962C8B-B14F-4D97-AF65-F5344CB8AC3E}">
        <p14:creationId xmlns:p14="http://schemas.microsoft.com/office/powerpoint/2010/main" val="2787663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2ED6A-1747-A03C-9813-F3056D737FFB}"/>
              </a:ext>
            </a:extLst>
          </p:cNvPr>
          <p:cNvSpPr txBox="1">
            <a:spLocks noGrp="1"/>
          </p:cNvSpPr>
          <p:nvPr>
            <p:ph type="title"/>
          </p:nvPr>
        </p:nvSpPr>
        <p:spPr/>
        <p:txBody>
          <a:bodyPr/>
          <a:lstStyle>
            <a:lvl1pPr>
              <a:defRPr/>
            </a:lvl1pPr>
          </a:lstStyle>
          <a:p>
            <a:pPr lvl="0"/>
            <a:r>
              <a:rPr lang="fr-FR"/>
              <a:t>Modifiez le style du titre</a:t>
            </a:r>
            <a:endParaRPr lang="fr-BE"/>
          </a:p>
        </p:txBody>
      </p:sp>
      <p:sp>
        <p:nvSpPr>
          <p:cNvPr id="3" name="Espace réservé de la date 2">
            <a:extLst>
              <a:ext uri="{FF2B5EF4-FFF2-40B4-BE49-F238E27FC236}">
                <a16:creationId xmlns:a16="http://schemas.microsoft.com/office/drawing/2014/main" id="{AB2B745A-7E43-A7CE-3A19-8E9C1E2EFDF1}"/>
              </a:ext>
            </a:extLst>
          </p:cNvPr>
          <p:cNvSpPr txBox="1">
            <a:spLocks noGrp="1"/>
          </p:cNvSpPr>
          <p:nvPr>
            <p:ph type="dt" sz="half" idx="7"/>
          </p:nvPr>
        </p:nvSpPr>
        <p:spPr/>
        <p:txBody>
          <a:bodyPr/>
          <a:lstStyle>
            <a:lvl1pPr>
              <a:defRPr/>
            </a:lvl1pPr>
          </a:lstStyle>
          <a:p>
            <a:pPr lvl="0"/>
            <a:fld id="{C1D947E0-A0C5-444C-BD77-805931A7ACB7}" type="datetime1">
              <a:rPr lang="fr-BE"/>
              <a:pPr lvl="0"/>
              <a:t>08-03-23</a:t>
            </a:fld>
            <a:endParaRPr lang="fr-BE"/>
          </a:p>
        </p:txBody>
      </p:sp>
      <p:sp>
        <p:nvSpPr>
          <p:cNvPr id="4" name="Espace réservé du pied de page 3">
            <a:extLst>
              <a:ext uri="{FF2B5EF4-FFF2-40B4-BE49-F238E27FC236}">
                <a16:creationId xmlns:a16="http://schemas.microsoft.com/office/drawing/2014/main" id="{ADAAF53F-C7A8-6A74-4F05-118BC499917A}"/>
              </a:ext>
            </a:extLst>
          </p:cNvPr>
          <p:cNvSpPr txBox="1">
            <a:spLocks noGrp="1"/>
          </p:cNvSpPr>
          <p:nvPr>
            <p:ph type="ftr" sz="quarter" idx="9"/>
          </p:nvPr>
        </p:nvSpPr>
        <p:spPr/>
        <p:txBody>
          <a:bodyPr/>
          <a:lstStyle>
            <a:lvl1pPr>
              <a:defRPr/>
            </a:lvl1pPr>
          </a:lstStyle>
          <a:p>
            <a:pPr lvl="0"/>
            <a:endParaRPr lang="fr-BE"/>
          </a:p>
        </p:txBody>
      </p:sp>
      <p:sp>
        <p:nvSpPr>
          <p:cNvPr id="5" name="Espace réservé du numéro de diapositive 4">
            <a:extLst>
              <a:ext uri="{FF2B5EF4-FFF2-40B4-BE49-F238E27FC236}">
                <a16:creationId xmlns:a16="http://schemas.microsoft.com/office/drawing/2014/main" id="{777ADD68-CC62-51E3-42C7-3F02F36CD493}"/>
              </a:ext>
            </a:extLst>
          </p:cNvPr>
          <p:cNvSpPr txBox="1">
            <a:spLocks noGrp="1"/>
          </p:cNvSpPr>
          <p:nvPr>
            <p:ph type="sldNum" sz="quarter" idx="8"/>
          </p:nvPr>
        </p:nvSpPr>
        <p:spPr/>
        <p:txBody>
          <a:bodyPr/>
          <a:lstStyle>
            <a:lvl1pPr>
              <a:defRPr/>
            </a:lvl1pPr>
          </a:lstStyle>
          <a:p>
            <a:pPr lvl="0"/>
            <a:fld id="{2FCA5995-3ECD-43ED-BDF9-F2330172B73F}" type="slidenum">
              <a:t>‹N°›</a:t>
            </a:fld>
            <a:endParaRPr lang="fr-BE"/>
          </a:p>
        </p:txBody>
      </p:sp>
    </p:spTree>
    <p:extLst>
      <p:ext uri="{BB962C8B-B14F-4D97-AF65-F5344CB8AC3E}">
        <p14:creationId xmlns:p14="http://schemas.microsoft.com/office/powerpoint/2010/main" val="1215619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Forme libre : forme 6">
            <a:extLst>
              <a:ext uri="{FF2B5EF4-FFF2-40B4-BE49-F238E27FC236}">
                <a16:creationId xmlns:a16="http://schemas.microsoft.com/office/drawing/2014/main" id="{FBB6496C-ABED-1D37-008D-7ADDFDDA00E7}"/>
              </a:ext>
            </a:extLst>
          </p:cNvPr>
          <p:cNvSpPr/>
          <p:nvPr/>
        </p:nvSpPr>
        <p:spPr>
          <a:xfrm>
            <a:off x="-20317" y="-43324"/>
            <a:ext cx="1721449" cy="1300834"/>
          </a:xfrm>
          <a:custGeom>
            <a:avLst/>
            <a:gdLst>
              <a:gd name="f0" fmla="val 10800000"/>
              <a:gd name="f1" fmla="val 5400000"/>
              <a:gd name="f2" fmla="val 180"/>
              <a:gd name="f3" fmla="val w"/>
              <a:gd name="f4" fmla="val h"/>
              <a:gd name="f5" fmla="val 0"/>
              <a:gd name="f6" fmla="val 1004129"/>
              <a:gd name="f7" fmla="val 782658"/>
              <a:gd name="f8" fmla="val 774385"/>
              <a:gd name="f9" fmla="val 55750"/>
              <a:gd name="f10" fmla="val 779731"/>
              <a:gd name="f11" fmla="val 111245"/>
              <a:gd name="f12" fmla="val 166231"/>
              <a:gd name="f13" fmla="val 357663"/>
              <a:gd name="f14" fmla="val 540186"/>
              <a:gd name="f15" fmla="val 746765"/>
              <a:gd name="f16" fmla="val 687451"/>
              <a:gd name="f17" fmla="val 648758"/>
              <a:gd name="f18" fmla="val 909559"/>
              <a:gd name="f19" fmla="val 500474"/>
              <a:gd name="f20" fmla="val 979691"/>
              <a:gd name="f21" fmla="val 254692"/>
              <a:gd name="f22" fmla="val 1001711"/>
              <a:gd name="f23" fmla="val 23547"/>
              <a:gd name="f24" fmla="val 1002475"/>
              <a:gd name="f25" fmla="val 15656"/>
              <a:gd name="f26" fmla="val 1003239"/>
              <a:gd name="f27" fmla="val 7764"/>
              <a:gd name="f28" fmla="+- 0 0 -90"/>
              <a:gd name="f29" fmla="*/ f3 1 1004129"/>
              <a:gd name="f30" fmla="*/ f4 1 782658"/>
              <a:gd name="f31" fmla="+- f7 0 f5"/>
              <a:gd name="f32" fmla="+- f6 0 f5"/>
              <a:gd name="f33" fmla="*/ f28 f0 1"/>
              <a:gd name="f34" fmla="*/ f32 1 1004129"/>
              <a:gd name="f35" fmla="*/ f31 1 782658"/>
              <a:gd name="f36" fmla="*/ 0 f32 1"/>
              <a:gd name="f37" fmla="*/ 0 f31 1"/>
              <a:gd name="f38" fmla="*/ 774385 f31 1"/>
              <a:gd name="f39" fmla="*/ 166231 f32 1"/>
              <a:gd name="f40" fmla="*/ 782658 f31 1"/>
              <a:gd name="f41" fmla="*/ 687451 f32 1"/>
              <a:gd name="f42" fmla="*/ 648758 f31 1"/>
              <a:gd name="f43" fmla="*/ 1001711 f32 1"/>
              <a:gd name="f44" fmla="*/ 23547 f31 1"/>
              <a:gd name="f45" fmla="*/ 1004129 f32 1"/>
              <a:gd name="f46" fmla="*/ f33 1 f2"/>
              <a:gd name="f47" fmla="*/ f36 1 1004129"/>
              <a:gd name="f48" fmla="*/ f37 1 782658"/>
              <a:gd name="f49" fmla="*/ f38 1 782658"/>
              <a:gd name="f50" fmla="*/ f39 1 1004129"/>
              <a:gd name="f51" fmla="*/ f40 1 782658"/>
              <a:gd name="f52" fmla="*/ f41 1 1004129"/>
              <a:gd name="f53" fmla="*/ f42 1 782658"/>
              <a:gd name="f54" fmla="*/ f43 1 1004129"/>
              <a:gd name="f55" fmla="*/ f44 1 782658"/>
              <a:gd name="f56" fmla="*/ f45 1 1004129"/>
              <a:gd name="f57" fmla="*/ f5 1 f34"/>
              <a:gd name="f58" fmla="*/ f6 1 f34"/>
              <a:gd name="f59" fmla="*/ f5 1 f35"/>
              <a:gd name="f60" fmla="*/ f7 1 f35"/>
              <a:gd name="f61" fmla="+- f46 0 f1"/>
              <a:gd name="f62" fmla="*/ f47 1 f34"/>
              <a:gd name="f63" fmla="*/ f48 1 f35"/>
              <a:gd name="f64" fmla="*/ f49 1 f35"/>
              <a:gd name="f65" fmla="*/ f50 1 f34"/>
              <a:gd name="f66" fmla="*/ f51 1 f35"/>
              <a:gd name="f67" fmla="*/ f52 1 f34"/>
              <a:gd name="f68" fmla="*/ f53 1 f35"/>
              <a:gd name="f69" fmla="*/ f54 1 f34"/>
              <a:gd name="f70" fmla="*/ f55 1 f35"/>
              <a:gd name="f71" fmla="*/ f56 1 f34"/>
              <a:gd name="f72" fmla="*/ f57 f29 1"/>
              <a:gd name="f73" fmla="*/ f58 f29 1"/>
              <a:gd name="f74" fmla="*/ f60 f30 1"/>
              <a:gd name="f75" fmla="*/ f59 f30 1"/>
              <a:gd name="f76" fmla="*/ f62 f29 1"/>
              <a:gd name="f77" fmla="*/ f63 f30 1"/>
              <a:gd name="f78" fmla="*/ f64 f30 1"/>
              <a:gd name="f79" fmla="*/ f65 f29 1"/>
              <a:gd name="f80" fmla="*/ f66 f30 1"/>
              <a:gd name="f81" fmla="*/ f67 f29 1"/>
              <a:gd name="f82" fmla="*/ f68 f30 1"/>
              <a:gd name="f83" fmla="*/ f69 f29 1"/>
              <a:gd name="f84" fmla="*/ f70 f30 1"/>
              <a:gd name="f85" fmla="*/ f71 f29 1"/>
            </a:gdLst>
            <a:ahLst/>
            <a:cxnLst>
              <a:cxn ang="3cd4">
                <a:pos x="hc" y="t"/>
              </a:cxn>
              <a:cxn ang="0">
                <a:pos x="r" y="vc"/>
              </a:cxn>
              <a:cxn ang="cd4">
                <a:pos x="hc" y="b"/>
              </a:cxn>
              <a:cxn ang="cd2">
                <a:pos x="l" y="vc"/>
              </a:cxn>
              <a:cxn ang="f61">
                <a:pos x="f76" y="f77"/>
              </a:cxn>
              <a:cxn ang="f61">
                <a:pos x="f76" y="f78"/>
              </a:cxn>
              <a:cxn ang="f61">
                <a:pos x="f79" y="f80"/>
              </a:cxn>
              <a:cxn ang="f61">
                <a:pos x="f81" y="f82"/>
              </a:cxn>
              <a:cxn ang="f61">
                <a:pos x="f83" y="f84"/>
              </a:cxn>
              <a:cxn ang="f61">
                <a:pos x="f85" y="f77"/>
              </a:cxn>
              <a:cxn ang="f61">
                <a:pos x="f76" y="f77"/>
              </a:cxn>
            </a:cxnLst>
            <a:rect l="f72" t="f75" r="f73" b="f74"/>
            <a:pathLst>
              <a:path w="1004129" h="782658">
                <a:moveTo>
                  <a:pt x="f5" y="f5"/>
                </a:moveTo>
                <a:lnTo>
                  <a:pt x="f5" y="f8"/>
                </a:lnTo>
                <a:cubicBezTo>
                  <a:pt x="f9" y="f10"/>
                  <a:pt x="f11" y="f7"/>
                  <a:pt x="f12" y="f7"/>
                </a:cubicBezTo>
                <a:cubicBezTo>
                  <a:pt x="f13" y="f7"/>
                  <a:pt x="f14" y="f15"/>
                  <a:pt x="f16" y="f17"/>
                </a:cubicBezTo>
                <a:cubicBezTo>
                  <a:pt x="f18" y="f19"/>
                  <a:pt x="f20" y="f21"/>
                  <a:pt x="f22" y="f23"/>
                </a:cubicBezTo>
                <a:cubicBezTo>
                  <a:pt x="f24" y="f25"/>
                  <a:pt x="f26" y="f27"/>
                  <a:pt x="f6" y="f5"/>
                </a:cubicBezTo>
                <a:lnTo>
                  <a:pt x="f5" y="f5"/>
                </a:lnTo>
                <a:close/>
              </a:path>
            </a:pathLst>
          </a:custGeom>
          <a:solidFill>
            <a:srgbClr val="FCC144"/>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a:solidFill>
                <a:srgbClr val="000000"/>
              </a:solidFill>
              <a:uFillTx/>
              <a:latin typeface="Calibri"/>
            </a:endParaRPr>
          </a:p>
        </p:txBody>
      </p:sp>
      <p:sp>
        <p:nvSpPr>
          <p:cNvPr id="3" name="Forme libre : forme 7">
            <a:extLst>
              <a:ext uri="{FF2B5EF4-FFF2-40B4-BE49-F238E27FC236}">
                <a16:creationId xmlns:a16="http://schemas.microsoft.com/office/drawing/2014/main" id="{BDC49525-182A-0FAB-802A-2C2DB97F4704}"/>
              </a:ext>
            </a:extLst>
          </p:cNvPr>
          <p:cNvSpPr/>
          <p:nvPr/>
        </p:nvSpPr>
        <p:spPr>
          <a:xfrm>
            <a:off x="7886700" y="2619545"/>
            <a:ext cx="4305296" cy="4238454"/>
          </a:xfrm>
          <a:custGeom>
            <a:avLst/>
            <a:gdLst>
              <a:gd name="f0" fmla="val 10800000"/>
              <a:gd name="f1" fmla="val 5400000"/>
              <a:gd name="f2" fmla="val 180"/>
              <a:gd name="f3" fmla="val w"/>
              <a:gd name="f4" fmla="val h"/>
              <a:gd name="f5" fmla="val 0"/>
              <a:gd name="f6" fmla="val 2830247"/>
              <a:gd name="f7" fmla="val 2550099"/>
              <a:gd name="f8" fmla="val 2789644"/>
              <a:gd name="f9" fmla="val 10055"/>
              <a:gd name="f10" fmla="val 2749550"/>
              <a:gd name="f11" fmla="val 22020"/>
              <a:gd name="f12" fmla="val 2710602"/>
              <a:gd name="f13" fmla="val 36275"/>
              <a:gd name="f14" fmla="val 2124722"/>
              <a:gd name="f15" fmla="val 252146"/>
              <a:gd name="f16" fmla="val 2217638"/>
              <a:gd name="f17" fmla="val 715962"/>
              <a:gd name="f18" fmla="val 2305463"/>
              <a:gd name="f19" fmla="val 1160305"/>
              <a:gd name="f20" fmla="val 2407925"/>
              <a:gd name="f21" fmla="val 1655432"/>
              <a:gd name="f22" fmla="val 2070118"/>
              <a:gd name="f23" fmla="val 1872321"/>
              <a:gd name="f24" fmla="val 1507912"/>
              <a:gd name="f25" fmla="val 2030661"/>
              <a:gd name="f26" fmla="val 1067643"/>
              <a:gd name="f27" fmla="val 2156034"/>
              <a:gd name="f28" fmla="val 582189"/>
              <a:gd name="f29" fmla="val 2211528"/>
              <a:gd name="f30" fmla="val 196396"/>
              <a:gd name="f31" fmla="val 2416326"/>
              <a:gd name="f32" fmla="val 125882"/>
              <a:gd name="f33" fmla="val 2454001"/>
              <a:gd name="f34" fmla="val 59822"/>
              <a:gd name="f35" fmla="val 2499314"/>
              <a:gd name="f36" fmla="val 2830120"/>
              <a:gd name="f37" fmla="+- 0 0 -90"/>
              <a:gd name="f38" fmla="*/ f3 1 2830247"/>
              <a:gd name="f39" fmla="*/ f4 1 2550099"/>
              <a:gd name="f40" fmla="+- f7 0 f5"/>
              <a:gd name="f41" fmla="+- f6 0 f5"/>
              <a:gd name="f42" fmla="*/ f37 f0 1"/>
              <a:gd name="f43" fmla="*/ f41 1 2830247"/>
              <a:gd name="f44" fmla="*/ f40 1 2550099"/>
              <a:gd name="f45" fmla="*/ 2830247 f41 1"/>
              <a:gd name="f46" fmla="*/ 2550099 f40 1"/>
              <a:gd name="f47" fmla="*/ 0 f40 1"/>
              <a:gd name="f48" fmla="*/ 2710602 f41 1"/>
              <a:gd name="f49" fmla="*/ 36275 f40 1"/>
              <a:gd name="f50" fmla="*/ 2305463 f41 1"/>
              <a:gd name="f51" fmla="*/ 1160305 f40 1"/>
              <a:gd name="f52" fmla="*/ 1507912 f41 1"/>
              <a:gd name="f53" fmla="*/ 2030661 f40 1"/>
              <a:gd name="f54" fmla="*/ 196396 f41 1"/>
              <a:gd name="f55" fmla="*/ 2416326 f40 1"/>
              <a:gd name="f56" fmla="*/ 0 f41 1"/>
              <a:gd name="f57" fmla="*/ 2830120 f41 1"/>
              <a:gd name="f58" fmla="*/ f42 1 f2"/>
              <a:gd name="f59" fmla="*/ f45 1 2830247"/>
              <a:gd name="f60" fmla="*/ f46 1 2550099"/>
              <a:gd name="f61" fmla="*/ f47 1 2550099"/>
              <a:gd name="f62" fmla="*/ f48 1 2830247"/>
              <a:gd name="f63" fmla="*/ f49 1 2550099"/>
              <a:gd name="f64" fmla="*/ f50 1 2830247"/>
              <a:gd name="f65" fmla="*/ f51 1 2550099"/>
              <a:gd name="f66" fmla="*/ f52 1 2830247"/>
              <a:gd name="f67" fmla="*/ f53 1 2550099"/>
              <a:gd name="f68" fmla="*/ f54 1 2830247"/>
              <a:gd name="f69" fmla="*/ f55 1 2550099"/>
              <a:gd name="f70" fmla="*/ f56 1 2830247"/>
              <a:gd name="f71" fmla="*/ f57 1 2830247"/>
              <a:gd name="f72" fmla="*/ f5 1 f43"/>
              <a:gd name="f73" fmla="*/ f6 1 f43"/>
              <a:gd name="f74" fmla="*/ f5 1 f44"/>
              <a:gd name="f75" fmla="*/ f7 1 f44"/>
              <a:gd name="f76" fmla="+- f58 0 f1"/>
              <a:gd name="f77" fmla="*/ f59 1 f43"/>
              <a:gd name="f78" fmla="*/ f60 1 f44"/>
              <a:gd name="f79" fmla="*/ f61 1 f44"/>
              <a:gd name="f80" fmla="*/ f62 1 f43"/>
              <a:gd name="f81" fmla="*/ f63 1 f44"/>
              <a:gd name="f82" fmla="*/ f64 1 f43"/>
              <a:gd name="f83" fmla="*/ f65 1 f44"/>
              <a:gd name="f84" fmla="*/ f66 1 f43"/>
              <a:gd name="f85" fmla="*/ f67 1 f44"/>
              <a:gd name="f86" fmla="*/ f68 1 f43"/>
              <a:gd name="f87" fmla="*/ f69 1 f44"/>
              <a:gd name="f88" fmla="*/ f70 1 f43"/>
              <a:gd name="f89" fmla="*/ f71 1 f43"/>
              <a:gd name="f90" fmla="*/ f72 f38 1"/>
              <a:gd name="f91" fmla="*/ f73 f38 1"/>
              <a:gd name="f92" fmla="*/ f75 f39 1"/>
              <a:gd name="f93" fmla="*/ f74 f39 1"/>
              <a:gd name="f94" fmla="*/ f77 f38 1"/>
              <a:gd name="f95" fmla="*/ f78 f39 1"/>
              <a:gd name="f96" fmla="*/ f79 f39 1"/>
              <a:gd name="f97" fmla="*/ f80 f38 1"/>
              <a:gd name="f98" fmla="*/ f81 f39 1"/>
              <a:gd name="f99" fmla="*/ f82 f38 1"/>
              <a:gd name="f100" fmla="*/ f83 f39 1"/>
              <a:gd name="f101" fmla="*/ f84 f38 1"/>
              <a:gd name="f102" fmla="*/ f85 f39 1"/>
              <a:gd name="f103" fmla="*/ f86 f38 1"/>
              <a:gd name="f104" fmla="*/ f87 f39 1"/>
              <a:gd name="f105" fmla="*/ f88 f38 1"/>
              <a:gd name="f106" fmla="*/ f89 f38 1"/>
            </a:gdLst>
            <a:ahLst/>
            <a:cxnLst>
              <a:cxn ang="3cd4">
                <a:pos x="hc" y="t"/>
              </a:cxn>
              <a:cxn ang="0">
                <a:pos x="r" y="vc"/>
              </a:cxn>
              <a:cxn ang="cd4">
                <a:pos x="hc" y="b"/>
              </a:cxn>
              <a:cxn ang="cd2">
                <a:pos x="l" y="vc"/>
              </a:cxn>
              <a:cxn ang="f76">
                <a:pos x="f94" y="f95"/>
              </a:cxn>
              <a:cxn ang="f76">
                <a:pos x="f94" y="f96"/>
              </a:cxn>
              <a:cxn ang="f76">
                <a:pos x="f97" y="f98"/>
              </a:cxn>
              <a:cxn ang="f76">
                <a:pos x="f99" y="f100"/>
              </a:cxn>
              <a:cxn ang="f76">
                <a:pos x="f101" y="f102"/>
              </a:cxn>
              <a:cxn ang="f76">
                <a:pos x="f103" y="f104"/>
              </a:cxn>
              <a:cxn ang="f76">
                <a:pos x="f105" y="f95"/>
              </a:cxn>
              <a:cxn ang="f76">
                <a:pos x="f106" y="f95"/>
              </a:cxn>
            </a:cxnLst>
            <a:rect l="f90" t="f93" r="f91" b="f92"/>
            <a:pathLst>
              <a:path w="2830247" h="2550099">
                <a:moveTo>
                  <a:pt x="f6" y="f7"/>
                </a:moveTo>
                <a:lnTo>
                  <a:pt x="f6" y="f5"/>
                </a:ln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5" y="f7"/>
                </a:cubicBezTo>
                <a:lnTo>
                  <a:pt x="f36" y="f7"/>
                </a:lnTo>
                <a:close/>
              </a:path>
            </a:pathLst>
          </a:custGeom>
          <a:solidFill>
            <a:srgbClr val="55BCB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a:solidFill>
                <a:srgbClr val="000000"/>
              </a:solidFill>
              <a:uFillTx/>
              <a:latin typeface="Calibri"/>
            </a:endParaRPr>
          </a:p>
        </p:txBody>
      </p:sp>
      <p:pic>
        <p:nvPicPr>
          <p:cNvPr id="4" name="Image 8">
            <a:extLst>
              <a:ext uri="{FF2B5EF4-FFF2-40B4-BE49-F238E27FC236}">
                <a16:creationId xmlns:a16="http://schemas.microsoft.com/office/drawing/2014/main" id="{D341EF76-D5F4-B3F9-90AB-2E1FB792F90D}"/>
              </a:ext>
            </a:extLst>
          </p:cNvPr>
          <p:cNvPicPr>
            <a:picLocks noChangeAspect="1"/>
          </p:cNvPicPr>
          <p:nvPr/>
        </p:nvPicPr>
        <p:blipFill>
          <a:blip r:embed="rId2"/>
          <a:stretch>
            <a:fillRect/>
          </a:stretch>
        </p:blipFill>
        <p:spPr>
          <a:xfrm>
            <a:off x="528322" y="5633773"/>
            <a:ext cx="1361441" cy="722577"/>
          </a:xfrm>
          <a:prstGeom prst="rect">
            <a:avLst/>
          </a:prstGeom>
          <a:noFill/>
          <a:ln cap="flat">
            <a:noFill/>
          </a:ln>
        </p:spPr>
      </p:pic>
    </p:spTree>
    <p:extLst>
      <p:ext uri="{BB962C8B-B14F-4D97-AF65-F5344CB8AC3E}">
        <p14:creationId xmlns:p14="http://schemas.microsoft.com/office/powerpoint/2010/main" val="33994953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F06431-CA99-A4B2-6B22-776CAF36CD39}"/>
              </a:ext>
            </a:extLst>
          </p:cNvPr>
          <p:cNvSpPr txBox="1">
            <a:spLocks noGrp="1"/>
          </p:cNvSpPr>
          <p:nvPr>
            <p:ph type="dt" sz="half" idx="7"/>
          </p:nvPr>
        </p:nvSpPr>
        <p:spPr/>
        <p:txBody>
          <a:bodyPr/>
          <a:lstStyle>
            <a:lvl1pPr>
              <a:defRPr/>
            </a:lvl1pPr>
          </a:lstStyle>
          <a:p>
            <a:pPr lvl="0"/>
            <a:fld id="{D72F91A0-BDED-4EA6-B26E-3FDF47B681C3}" type="datetime1">
              <a:rPr lang="fr-BE"/>
              <a:pPr lvl="0"/>
              <a:t>08-03-23</a:t>
            </a:fld>
            <a:endParaRPr lang="fr-BE"/>
          </a:p>
        </p:txBody>
      </p:sp>
      <p:sp>
        <p:nvSpPr>
          <p:cNvPr id="3" name="Espace réservé du pied de page 2">
            <a:extLst>
              <a:ext uri="{FF2B5EF4-FFF2-40B4-BE49-F238E27FC236}">
                <a16:creationId xmlns:a16="http://schemas.microsoft.com/office/drawing/2014/main" id="{CEA1DB2B-968D-B3F6-415A-72E184081D54}"/>
              </a:ext>
            </a:extLst>
          </p:cNvPr>
          <p:cNvSpPr txBox="1">
            <a:spLocks noGrp="1"/>
          </p:cNvSpPr>
          <p:nvPr>
            <p:ph type="ftr" sz="quarter" idx="9"/>
          </p:nvPr>
        </p:nvSpPr>
        <p:spPr/>
        <p:txBody>
          <a:bodyPr/>
          <a:lstStyle>
            <a:lvl1pPr>
              <a:defRPr/>
            </a:lvl1pPr>
          </a:lstStyle>
          <a:p>
            <a:pPr lvl="0"/>
            <a:endParaRPr lang="fr-BE"/>
          </a:p>
        </p:txBody>
      </p:sp>
      <p:sp>
        <p:nvSpPr>
          <p:cNvPr id="4" name="Espace réservé du numéro de diapositive 3">
            <a:extLst>
              <a:ext uri="{FF2B5EF4-FFF2-40B4-BE49-F238E27FC236}">
                <a16:creationId xmlns:a16="http://schemas.microsoft.com/office/drawing/2014/main" id="{89F7EEC6-50AD-B25C-3DEC-D57CE230A941}"/>
              </a:ext>
            </a:extLst>
          </p:cNvPr>
          <p:cNvSpPr txBox="1">
            <a:spLocks noGrp="1"/>
          </p:cNvSpPr>
          <p:nvPr>
            <p:ph type="sldNum" sz="quarter" idx="8"/>
          </p:nvPr>
        </p:nvSpPr>
        <p:spPr/>
        <p:txBody>
          <a:bodyPr/>
          <a:lstStyle>
            <a:lvl1pPr>
              <a:defRPr/>
            </a:lvl1pPr>
          </a:lstStyle>
          <a:p>
            <a:pPr lvl="0"/>
            <a:fld id="{63391758-0CA4-49A2-AC80-2E51FB51BA98}" type="slidenum">
              <a:t>‹N°›</a:t>
            </a:fld>
            <a:endParaRPr lang="fr-BE"/>
          </a:p>
        </p:txBody>
      </p:sp>
    </p:spTree>
    <p:extLst>
      <p:ext uri="{BB962C8B-B14F-4D97-AF65-F5344CB8AC3E}">
        <p14:creationId xmlns:p14="http://schemas.microsoft.com/office/powerpoint/2010/main" val="28336413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A582B-87E1-886E-A24A-B16E585828C1}"/>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endParaRPr lang="fr-BE"/>
          </a:p>
        </p:txBody>
      </p:sp>
      <p:sp>
        <p:nvSpPr>
          <p:cNvPr id="3" name="Espace réservé du contenu 2">
            <a:extLst>
              <a:ext uri="{FF2B5EF4-FFF2-40B4-BE49-F238E27FC236}">
                <a16:creationId xmlns:a16="http://schemas.microsoft.com/office/drawing/2014/main" id="{9713DCA0-BF24-CF3A-A6D3-ED04201DB98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8273CB9B-574B-B4DD-63C8-7359A08F4D2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7D63252A-A9C9-DAE4-03E9-E790403DAE81}"/>
              </a:ext>
            </a:extLst>
          </p:cNvPr>
          <p:cNvSpPr txBox="1">
            <a:spLocks noGrp="1"/>
          </p:cNvSpPr>
          <p:nvPr>
            <p:ph type="dt" sz="half" idx="7"/>
          </p:nvPr>
        </p:nvSpPr>
        <p:spPr/>
        <p:txBody>
          <a:bodyPr/>
          <a:lstStyle>
            <a:lvl1pPr>
              <a:defRPr/>
            </a:lvl1pPr>
          </a:lstStyle>
          <a:p>
            <a:pPr lvl="0"/>
            <a:fld id="{F0D43B98-8BA5-4072-BFB3-6A2A97E26CEF}" type="datetime1">
              <a:rPr lang="fr-BE"/>
              <a:pPr lvl="0"/>
              <a:t>08-03-23</a:t>
            </a:fld>
            <a:endParaRPr lang="fr-BE"/>
          </a:p>
        </p:txBody>
      </p:sp>
      <p:sp>
        <p:nvSpPr>
          <p:cNvPr id="6" name="Espace réservé du pied de page 5">
            <a:extLst>
              <a:ext uri="{FF2B5EF4-FFF2-40B4-BE49-F238E27FC236}">
                <a16:creationId xmlns:a16="http://schemas.microsoft.com/office/drawing/2014/main" id="{50094115-5DC1-670D-9863-E231C7A1D07C}"/>
              </a:ext>
            </a:extLst>
          </p:cNvPr>
          <p:cNvSpPr txBox="1">
            <a:spLocks noGrp="1"/>
          </p:cNvSpPr>
          <p:nvPr>
            <p:ph type="ftr" sz="quarter" idx="9"/>
          </p:nvPr>
        </p:nvSpPr>
        <p:spPr/>
        <p:txBody>
          <a:bodyPr/>
          <a:lstStyle>
            <a:lvl1pPr>
              <a:defRPr/>
            </a:lvl1pPr>
          </a:lstStyle>
          <a:p>
            <a:pPr lvl="0"/>
            <a:endParaRPr lang="fr-BE"/>
          </a:p>
        </p:txBody>
      </p:sp>
      <p:sp>
        <p:nvSpPr>
          <p:cNvPr id="7" name="Espace réservé du numéro de diapositive 6">
            <a:extLst>
              <a:ext uri="{FF2B5EF4-FFF2-40B4-BE49-F238E27FC236}">
                <a16:creationId xmlns:a16="http://schemas.microsoft.com/office/drawing/2014/main" id="{0B88A71B-A17A-5332-D265-7752C8CEB76A}"/>
              </a:ext>
            </a:extLst>
          </p:cNvPr>
          <p:cNvSpPr txBox="1">
            <a:spLocks noGrp="1"/>
          </p:cNvSpPr>
          <p:nvPr>
            <p:ph type="sldNum" sz="quarter" idx="8"/>
          </p:nvPr>
        </p:nvSpPr>
        <p:spPr/>
        <p:txBody>
          <a:bodyPr/>
          <a:lstStyle>
            <a:lvl1pPr>
              <a:defRPr/>
            </a:lvl1pPr>
          </a:lstStyle>
          <a:p>
            <a:pPr lvl="0"/>
            <a:fld id="{AC1586EA-187A-4028-A7B2-3E903264C8B2}" type="slidenum">
              <a:t>‹N°›</a:t>
            </a:fld>
            <a:endParaRPr lang="fr-BE"/>
          </a:p>
        </p:txBody>
      </p:sp>
    </p:spTree>
    <p:extLst>
      <p:ext uri="{BB962C8B-B14F-4D97-AF65-F5344CB8AC3E}">
        <p14:creationId xmlns:p14="http://schemas.microsoft.com/office/powerpoint/2010/main" val="40504416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4E0BC-F779-8C27-3ED7-1124E5687559}"/>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endParaRPr lang="fr-BE"/>
          </a:p>
        </p:txBody>
      </p:sp>
      <p:sp>
        <p:nvSpPr>
          <p:cNvPr id="3" name="Espace réservé pour une image  2">
            <a:extLst>
              <a:ext uri="{FF2B5EF4-FFF2-40B4-BE49-F238E27FC236}">
                <a16:creationId xmlns:a16="http://schemas.microsoft.com/office/drawing/2014/main" id="{ECDCE791-5207-E8A7-7EE0-12F44BF136A2}"/>
              </a:ext>
            </a:extLst>
          </p:cNvPr>
          <p:cNvSpPr txBox="1">
            <a:spLocks noGrp="1"/>
          </p:cNvSpPr>
          <p:nvPr>
            <p:ph type="pic" idx="1"/>
          </p:nvPr>
        </p:nvSpPr>
        <p:spPr>
          <a:xfrm>
            <a:off x="5183184" y="987423"/>
            <a:ext cx="6172200" cy="4873623"/>
          </a:xfrm>
        </p:spPr>
        <p:txBody>
          <a:bodyPr/>
          <a:lstStyle>
            <a:lvl1pPr marL="0" indent="0">
              <a:buNone/>
              <a:defRPr lang="fr-BE" sz="3200"/>
            </a:lvl1pPr>
          </a:lstStyle>
          <a:p>
            <a:pPr lvl="0"/>
            <a:endParaRPr lang="fr-BE"/>
          </a:p>
        </p:txBody>
      </p:sp>
      <p:sp>
        <p:nvSpPr>
          <p:cNvPr id="4" name="Espace réservé du texte 3">
            <a:extLst>
              <a:ext uri="{FF2B5EF4-FFF2-40B4-BE49-F238E27FC236}">
                <a16:creationId xmlns:a16="http://schemas.microsoft.com/office/drawing/2014/main" id="{06D07A74-9B17-AA01-A1D2-E380E9C35F2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D8D6EC2A-3631-2B53-6977-FA629B17529F}"/>
              </a:ext>
            </a:extLst>
          </p:cNvPr>
          <p:cNvSpPr txBox="1">
            <a:spLocks noGrp="1"/>
          </p:cNvSpPr>
          <p:nvPr>
            <p:ph type="dt" sz="half" idx="7"/>
          </p:nvPr>
        </p:nvSpPr>
        <p:spPr/>
        <p:txBody>
          <a:bodyPr/>
          <a:lstStyle>
            <a:lvl1pPr>
              <a:defRPr/>
            </a:lvl1pPr>
          </a:lstStyle>
          <a:p>
            <a:pPr lvl="0"/>
            <a:fld id="{B00D5AB5-54BF-41A4-845F-646A524F503A}" type="datetime1">
              <a:rPr lang="fr-BE"/>
              <a:pPr lvl="0"/>
              <a:t>08-03-23</a:t>
            </a:fld>
            <a:endParaRPr lang="fr-BE"/>
          </a:p>
        </p:txBody>
      </p:sp>
      <p:sp>
        <p:nvSpPr>
          <p:cNvPr id="6" name="Espace réservé du pied de page 5">
            <a:extLst>
              <a:ext uri="{FF2B5EF4-FFF2-40B4-BE49-F238E27FC236}">
                <a16:creationId xmlns:a16="http://schemas.microsoft.com/office/drawing/2014/main" id="{96AB4A9D-326A-26CA-7882-5D31A7BFA2D0}"/>
              </a:ext>
            </a:extLst>
          </p:cNvPr>
          <p:cNvSpPr txBox="1">
            <a:spLocks noGrp="1"/>
          </p:cNvSpPr>
          <p:nvPr>
            <p:ph type="ftr" sz="quarter" idx="9"/>
          </p:nvPr>
        </p:nvSpPr>
        <p:spPr/>
        <p:txBody>
          <a:bodyPr/>
          <a:lstStyle>
            <a:lvl1pPr>
              <a:defRPr/>
            </a:lvl1pPr>
          </a:lstStyle>
          <a:p>
            <a:pPr lvl="0"/>
            <a:endParaRPr lang="fr-BE"/>
          </a:p>
        </p:txBody>
      </p:sp>
      <p:sp>
        <p:nvSpPr>
          <p:cNvPr id="7" name="Espace réservé du numéro de diapositive 6">
            <a:extLst>
              <a:ext uri="{FF2B5EF4-FFF2-40B4-BE49-F238E27FC236}">
                <a16:creationId xmlns:a16="http://schemas.microsoft.com/office/drawing/2014/main" id="{86E8D6FF-AFF5-3304-B0F9-6383A09FA1C3}"/>
              </a:ext>
            </a:extLst>
          </p:cNvPr>
          <p:cNvSpPr txBox="1">
            <a:spLocks noGrp="1"/>
          </p:cNvSpPr>
          <p:nvPr>
            <p:ph type="sldNum" sz="quarter" idx="8"/>
          </p:nvPr>
        </p:nvSpPr>
        <p:spPr/>
        <p:txBody>
          <a:bodyPr/>
          <a:lstStyle>
            <a:lvl1pPr>
              <a:defRPr/>
            </a:lvl1pPr>
          </a:lstStyle>
          <a:p>
            <a:pPr lvl="0"/>
            <a:fld id="{D0E4F12D-A579-4207-A199-57C6AC50B755}" type="slidenum">
              <a:t>‹N°›</a:t>
            </a:fld>
            <a:endParaRPr lang="fr-BE"/>
          </a:p>
        </p:txBody>
      </p:sp>
    </p:spTree>
    <p:extLst>
      <p:ext uri="{BB962C8B-B14F-4D97-AF65-F5344CB8AC3E}">
        <p14:creationId xmlns:p14="http://schemas.microsoft.com/office/powerpoint/2010/main" val="30364042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A7EF4-8B14-09A1-3DAB-95EC404A6079}"/>
              </a:ext>
            </a:extLst>
          </p:cNvPr>
          <p:cNvSpPr txBox="1">
            <a:spLocks noGrp="1"/>
          </p:cNvSpPr>
          <p:nvPr>
            <p:ph type="title"/>
          </p:nvPr>
        </p:nvSpPr>
        <p:spPr/>
        <p:txBody>
          <a:bodyPr/>
          <a:lstStyle>
            <a:lvl1pPr>
              <a:defRPr/>
            </a:lvl1pPr>
          </a:lstStyle>
          <a:p>
            <a:pPr lvl="0"/>
            <a:r>
              <a:rPr lang="fr-FR"/>
              <a:t>Modifiez le style du titre</a:t>
            </a:r>
            <a:endParaRPr lang="fr-BE"/>
          </a:p>
        </p:txBody>
      </p:sp>
      <p:sp>
        <p:nvSpPr>
          <p:cNvPr id="3" name="Espace réservé du texte vertical 2">
            <a:extLst>
              <a:ext uri="{FF2B5EF4-FFF2-40B4-BE49-F238E27FC236}">
                <a16:creationId xmlns:a16="http://schemas.microsoft.com/office/drawing/2014/main" id="{033B4EAB-F9FD-015F-E142-83BDC256974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D2E3CEE-65E9-884D-9198-EEE7194A260C}"/>
              </a:ext>
            </a:extLst>
          </p:cNvPr>
          <p:cNvSpPr txBox="1">
            <a:spLocks noGrp="1"/>
          </p:cNvSpPr>
          <p:nvPr>
            <p:ph type="dt" sz="half" idx="7"/>
          </p:nvPr>
        </p:nvSpPr>
        <p:spPr/>
        <p:txBody>
          <a:bodyPr/>
          <a:lstStyle>
            <a:lvl1pPr>
              <a:defRPr/>
            </a:lvl1pPr>
          </a:lstStyle>
          <a:p>
            <a:pPr lvl="0"/>
            <a:fld id="{130460EE-C4B1-4937-9973-17BCEF0A39C2}" type="datetime1">
              <a:rPr lang="fr-BE"/>
              <a:pPr lvl="0"/>
              <a:t>08-03-23</a:t>
            </a:fld>
            <a:endParaRPr lang="fr-BE"/>
          </a:p>
        </p:txBody>
      </p:sp>
      <p:sp>
        <p:nvSpPr>
          <p:cNvPr id="5" name="Espace réservé du pied de page 4">
            <a:extLst>
              <a:ext uri="{FF2B5EF4-FFF2-40B4-BE49-F238E27FC236}">
                <a16:creationId xmlns:a16="http://schemas.microsoft.com/office/drawing/2014/main" id="{86347D6C-1751-172E-0D5C-5965A8D2BA54}"/>
              </a:ext>
            </a:extLst>
          </p:cNvPr>
          <p:cNvSpPr txBox="1">
            <a:spLocks noGrp="1"/>
          </p:cNvSpPr>
          <p:nvPr>
            <p:ph type="ftr" sz="quarter" idx="9"/>
          </p:nvPr>
        </p:nvSpPr>
        <p:spPr/>
        <p:txBody>
          <a:bodyPr/>
          <a:lstStyle>
            <a:lvl1pPr>
              <a:defRPr/>
            </a:lvl1pPr>
          </a:lstStyle>
          <a:p>
            <a:pPr lvl="0"/>
            <a:endParaRPr lang="fr-BE"/>
          </a:p>
        </p:txBody>
      </p:sp>
      <p:sp>
        <p:nvSpPr>
          <p:cNvPr id="6" name="Espace réservé du numéro de diapositive 5">
            <a:extLst>
              <a:ext uri="{FF2B5EF4-FFF2-40B4-BE49-F238E27FC236}">
                <a16:creationId xmlns:a16="http://schemas.microsoft.com/office/drawing/2014/main" id="{E40A0572-1CF9-EA16-88B1-32EF41DC72F9}"/>
              </a:ext>
            </a:extLst>
          </p:cNvPr>
          <p:cNvSpPr txBox="1">
            <a:spLocks noGrp="1"/>
          </p:cNvSpPr>
          <p:nvPr>
            <p:ph type="sldNum" sz="quarter" idx="8"/>
          </p:nvPr>
        </p:nvSpPr>
        <p:spPr/>
        <p:txBody>
          <a:bodyPr/>
          <a:lstStyle>
            <a:lvl1pPr>
              <a:defRPr/>
            </a:lvl1pPr>
          </a:lstStyle>
          <a:p>
            <a:pPr lvl="0"/>
            <a:fld id="{A38B7701-796E-4C2C-9975-3FBC395F218E}" type="slidenum">
              <a:t>‹N°›</a:t>
            </a:fld>
            <a:endParaRPr lang="fr-BE"/>
          </a:p>
        </p:txBody>
      </p:sp>
    </p:spTree>
    <p:extLst>
      <p:ext uri="{BB962C8B-B14F-4D97-AF65-F5344CB8AC3E}">
        <p14:creationId xmlns:p14="http://schemas.microsoft.com/office/powerpoint/2010/main" val="49388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ADF0F17-8EEB-4D87-7C8A-2DA6B531F143}"/>
              </a:ext>
            </a:extLst>
          </p:cNvPr>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endParaRPr lang="fr-BE"/>
          </a:p>
        </p:txBody>
      </p:sp>
      <p:sp>
        <p:nvSpPr>
          <p:cNvPr id="3" name="Espace réservé du texte vertical 2">
            <a:extLst>
              <a:ext uri="{FF2B5EF4-FFF2-40B4-BE49-F238E27FC236}">
                <a16:creationId xmlns:a16="http://schemas.microsoft.com/office/drawing/2014/main" id="{12E58192-0B5D-E16C-3D28-165A30BECB0C}"/>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AD4D2B8-147F-71C2-3CBC-CA3DCADBF91C}"/>
              </a:ext>
            </a:extLst>
          </p:cNvPr>
          <p:cNvSpPr txBox="1">
            <a:spLocks noGrp="1"/>
          </p:cNvSpPr>
          <p:nvPr>
            <p:ph type="dt" sz="half" idx="7"/>
          </p:nvPr>
        </p:nvSpPr>
        <p:spPr/>
        <p:txBody>
          <a:bodyPr/>
          <a:lstStyle>
            <a:lvl1pPr>
              <a:defRPr/>
            </a:lvl1pPr>
          </a:lstStyle>
          <a:p>
            <a:pPr lvl="0"/>
            <a:fld id="{50EAE05F-FA9E-475A-A3DD-CB562FA2F597}" type="datetime1">
              <a:rPr lang="fr-BE"/>
              <a:pPr lvl="0"/>
              <a:t>08-03-23</a:t>
            </a:fld>
            <a:endParaRPr lang="fr-BE"/>
          </a:p>
        </p:txBody>
      </p:sp>
      <p:sp>
        <p:nvSpPr>
          <p:cNvPr id="5" name="Espace réservé du pied de page 4">
            <a:extLst>
              <a:ext uri="{FF2B5EF4-FFF2-40B4-BE49-F238E27FC236}">
                <a16:creationId xmlns:a16="http://schemas.microsoft.com/office/drawing/2014/main" id="{147CCF6E-4588-F685-E65D-8D2B7FFDE9C0}"/>
              </a:ext>
            </a:extLst>
          </p:cNvPr>
          <p:cNvSpPr txBox="1">
            <a:spLocks noGrp="1"/>
          </p:cNvSpPr>
          <p:nvPr>
            <p:ph type="ftr" sz="quarter" idx="9"/>
          </p:nvPr>
        </p:nvSpPr>
        <p:spPr/>
        <p:txBody>
          <a:bodyPr/>
          <a:lstStyle>
            <a:lvl1pPr>
              <a:defRPr/>
            </a:lvl1pPr>
          </a:lstStyle>
          <a:p>
            <a:pPr lvl="0"/>
            <a:endParaRPr lang="fr-BE"/>
          </a:p>
        </p:txBody>
      </p:sp>
      <p:sp>
        <p:nvSpPr>
          <p:cNvPr id="6" name="Espace réservé du numéro de diapositive 5">
            <a:extLst>
              <a:ext uri="{FF2B5EF4-FFF2-40B4-BE49-F238E27FC236}">
                <a16:creationId xmlns:a16="http://schemas.microsoft.com/office/drawing/2014/main" id="{6A0BC54F-6EB8-A766-03B9-4A7BBDEA896C}"/>
              </a:ext>
            </a:extLst>
          </p:cNvPr>
          <p:cNvSpPr txBox="1">
            <a:spLocks noGrp="1"/>
          </p:cNvSpPr>
          <p:nvPr>
            <p:ph type="sldNum" sz="quarter" idx="8"/>
          </p:nvPr>
        </p:nvSpPr>
        <p:spPr/>
        <p:txBody>
          <a:bodyPr/>
          <a:lstStyle>
            <a:lvl1pPr>
              <a:defRPr/>
            </a:lvl1pPr>
          </a:lstStyle>
          <a:p>
            <a:pPr lvl="0"/>
            <a:fld id="{5832C5CE-A757-4427-93E9-63DD723141F0}" type="slidenum">
              <a:t>‹N°›</a:t>
            </a:fld>
            <a:endParaRPr lang="fr-BE"/>
          </a:p>
        </p:txBody>
      </p:sp>
    </p:spTree>
    <p:extLst>
      <p:ext uri="{BB962C8B-B14F-4D97-AF65-F5344CB8AC3E}">
        <p14:creationId xmlns:p14="http://schemas.microsoft.com/office/powerpoint/2010/main" val="21972208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of contents">
    <p:bg>
      <p:bgPr>
        <a:solidFill>
          <a:srgbClr val="FFFFFF"/>
        </a:solidFill>
        <a:effectLst/>
      </p:bgPr>
    </p:bg>
    <p:spTree>
      <p:nvGrpSpPr>
        <p:cNvPr id="1" name=""/>
        <p:cNvGrpSpPr/>
        <p:nvPr/>
      </p:nvGrpSpPr>
      <p:grpSpPr>
        <a:xfrm>
          <a:off x="0" y="0"/>
          <a:ext cx="0" cy="0"/>
          <a:chOff x="0" y="0"/>
          <a:chExt cx="0" cy="0"/>
        </a:xfrm>
      </p:grpSpPr>
      <p:pic>
        <p:nvPicPr>
          <p:cNvPr id="2" name="Image 17">
            <a:extLst>
              <a:ext uri="{FF2B5EF4-FFF2-40B4-BE49-F238E27FC236}">
                <a16:creationId xmlns:a16="http://schemas.microsoft.com/office/drawing/2014/main" id="{21BD6B69-3AF7-99E3-4B28-303D46E451A0}"/>
              </a:ext>
            </a:extLst>
          </p:cNvPr>
          <p:cNvPicPr>
            <a:picLocks noChangeAspect="1"/>
          </p:cNvPicPr>
          <p:nvPr/>
        </p:nvPicPr>
        <p:blipFill>
          <a:blip r:embed="rId2"/>
          <a:stretch>
            <a:fillRect/>
          </a:stretch>
        </p:blipFill>
        <p:spPr>
          <a:xfrm>
            <a:off x="365760" y="5327486"/>
            <a:ext cx="1907328" cy="1012304"/>
          </a:xfrm>
          <a:prstGeom prst="rect">
            <a:avLst/>
          </a:prstGeom>
          <a:noFill/>
          <a:ln cap="flat">
            <a:noFill/>
          </a:ln>
        </p:spPr>
      </p:pic>
      <p:sp>
        <p:nvSpPr>
          <p:cNvPr id="3" name="Google Shape;242;p14">
            <a:extLst>
              <a:ext uri="{FF2B5EF4-FFF2-40B4-BE49-F238E27FC236}">
                <a16:creationId xmlns:a16="http://schemas.microsoft.com/office/drawing/2014/main" id="{F498BEE1-F09D-07B7-CC03-6EB286A66133}"/>
              </a:ext>
            </a:extLst>
          </p:cNvPr>
          <p:cNvSpPr/>
          <p:nvPr/>
        </p:nvSpPr>
        <p:spPr>
          <a:xfrm>
            <a:off x="-5741737" y="-2173236"/>
            <a:ext cx="8071262" cy="5094241"/>
          </a:xfrm>
          <a:custGeom>
            <a:avLst/>
            <a:gdLst>
              <a:gd name="f0" fmla="val w"/>
              <a:gd name="f1" fmla="val h"/>
              <a:gd name="f2" fmla="val 0"/>
              <a:gd name="f3" fmla="val 155846"/>
              <a:gd name="f4" fmla="val 123228"/>
              <a:gd name="f5" fmla="val 143537"/>
              <a:gd name="f6" fmla="val 1"/>
              <a:gd name="f7" fmla="val 114182"/>
              <a:gd name="f8" fmla="val 5901"/>
              <a:gd name="f9" fmla="val 119314"/>
              <a:gd name="f10" fmla="val 13518"/>
              <a:gd name="f11" fmla="val 123227"/>
              <a:gd name="f12" fmla="val 21197"/>
              <a:gd name="f13" fmla="val 22851"/>
              <a:gd name="f14" fmla="val 24509"/>
              <a:gd name="f15" fmla="val 123045"/>
              <a:gd name="f16" fmla="val 26153"/>
              <a:gd name="f17" fmla="val 122655"/>
              <a:gd name="f18" fmla="val 37494"/>
              <a:gd name="f19" fmla="val 119920"/>
              <a:gd name="f20" fmla="val 44333"/>
              <a:gd name="f21" fmla="val 108678"/>
              <a:gd name="f22" fmla="val 49803"/>
              <a:gd name="f23" fmla="val 98371"/>
              <a:gd name="f24" fmla="val 55240"/>
              <a:gd name="f25" fmla="val 88064"/>
              <a:gd name="f26" fmla="val 61745"/>
              <a:gd name="f27" fmla="val 76722"/>
              <a:gd name="f28" fmla="val 72986"/>
              <a:gd name="f29" fmla="val 73553"/>
              <a:gd name="f30" fmla="val 75163"/>
              <a:gd name="f31" fmla="val 72935"/>
              <a:gd name="f32" fmla="val 77361"/>
              <a:gd name="f33" fmla="val 72673"/>
              <a:gd name="f34" fmla="val 79569"/>
              <a:gd name="f35" fmla="val 87002"/>
              <a:gd name="f36" fmla="val 94547"/>
              <a:gd name="f37" fmla="val 75642"/>
              <a:gd name="f38" fmla="val 101774"/>
              <a:gd name="f39" fmla="val 77956"/>
              <a:gd name="f40" fmla="val 106502"/>
              <a:gd name="f41" fmla="val 79449"/>
              <a:gd name="f42" fmla="val 111703"/>
              <a:gd name="f43" fmla="val 80629"/>
              <a:gd name="f44" fmla="val 116672"/>
              <a:gd name="f45" fmla="val 121588"/>
              <a:gd name="f46" fmla="val 126278"/>
              <a:gd name="f47" fmla="val 79474"/>
              <a:gd name="f48" fmla="val 130060"/>
              <a:gd name="f49" fmla="val 76322"/>
              <a:gd name="f50" fmla="val 135765"/>
              <a:gd name="f51" fmla="val 71552"/>
              <a:gd name="f52" fmla="val 137566"/>
              <a:gd name="f53" fmla="val 63646"/>
              <a:gd name="f54" fmla="val 138133"/>
              <a:gd name="f55" fmla="val 56208"/>
              <a:gd name="f56" fmla="val 139234"/>
              <a:gd name="f57" fmla="val 41864"/>
              <a:gd name="f58" fmla="val 141435"/>
              <a:gd name="f59" fmla="val 33491"/>
              <a:gd name="f60" fmla="val 149408"/>
              <a:gd name="f61" fmla="val 21483"/>
              <a:gd name="f62" fmla="val 11776"/>
              <a:gd name="f63" fmla="val 155178"/>
              <a:gd name="f64" fmla="val 5171"/>
              <a:gd name="f65" fmla="*/ f0 1 155846"/>
              <a:gd name="f66" fmla="*/ f1 1 123228"/>
              <a:gd name="f67" fmla="+- f4 0 f2"/>
              <a:gd name="f68" fmla="+- f3 0 f2"/>
              <a:gd name="f69" fmla="*/ f68 1 155846"/>
              <a:gd name="f70" fmla="*/ f67 1 12322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55846" h="123228">
                <a:moveTo>
                  <a:pt x="f5" y="f6"/>
                </a:moveTo>
                <a:lnTo>
                  <a:pt x="f6" y="f7"/>
                </a:lnTo>
                <a:cubicBezTo>
                  <a:pt x="f8" y="f9"/>
                  <a:pt x="f10" y="f11"/>
                  <a:pt x="f12" y="f11"/>
                </a:cubicBezTo>
                <a:cubicBezTo>
                  <a:pt x="f13" y="f11"/>
                  <a:pt x="f14" y="f15"/>
                  <a:pt x="f16" y="f17"/>
                </a:cubicBezTo>
                <a:cubicBezTo>
                  <a:pt x="f18" y="f19"/>
                  <a:pt x="f20" y="f21"/>
                  <a:pt x="f22" y="f23"/>
                </a:cubicBezTo>
                <a:cubicBezTo>
                  <a:pt x="f24" y="f25"/>
                  <a:pt x="f26" y="f27"/>
                  <a:pt x="f28" y="f29"/>
                </a:cubicBezTo>
                <a:cubicBezTo>
                  <a:pt x="f30" y="f31"/>
                  <a:pt x="f32" y="f33"/>
                  <a:pt x="f34" y="f33"/>
                </a:cubicBezTo>
                <a:cubicBezTo>
                  <a:pt x="f35" y="f33"/>
                  <a:pt x="f36" y="f37"/>
                  <a:pt x="f38" y="f39"/>
                </a:cubicBezTo>
                <a:cubicBezTo>
                  <a:pt x="f40" y="f41"/>
                  <a:pt x="f42" y="f43"/>
                  <a:pt x="f44" y="f43"/>
                </a:cubicBezTo>
                <a:cubicBezTo>
                  <a:pt x="f45" y="f43"/>
                  <a:pt x="f46" y="f47"/>
                  <a:pt x="f48" y="f49"/>
                </a:cubicBezTo>
                <a:cubicBezTo>
                  <a:pt x="f50" y="f51"/>
                  <a:pt x="f52" y="f53"/>
                  <a:pt x="f54" y="f55"/>
                </a:cubicBezTo>
                <a:cubicBezTo>
                  <a:pt x="f56" y="f57"/>
                  <a:pt x="f58" y="f59"/>
                  <a:pt x="f60" y="f61"/>
                </a:cubicBezTo>
                <a:cubicBezTo>
                  <a:pt x="f3" y="f62"/>
                  <a:pt x="f63" y="f64"/>
                  <a:pt x="f5" y="f6"/>
                </a:cubicBezTo>
                <a:close/>
              </a:path>
            </a:pathLst>
          </a:custGeom>
          <a:solidFill>
            <a:srgbClr val="FFC244"/>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4" name="Google Shape;243;p14">
            <a:extLst>
              <a:ext uri="{FF2B5EF4-FFF2-40B4-BE49-F238E27FC236}">
                <a16:creationId xmlns:a16="http://schemas.microsoft.com/office/drawing/2014/main" id="{629537E7-3072-0E2E-CBBF-1D3888A1384E}"/>
              </a:ext>
            </a:extLst>
          </p:cNvPr>
          <p:cNvSpPr/>
          <p:nvPr/>
        </p:nvSpPr>
        <p:spPr>
          <a:xfrm rot="715120">
            <a:off x="8283640" y="3441711"/>
            <a:ext cx="7156231" cy="5787941"/>
          </a:xfrm>
          <a:custGeom>
            <a:avLst/>
            <a:gdLst>
              <a:gd name="f0" fmla="val w"/>
              <a:gd name="f1" fmla="val h"/>
              <a:gd name="f2" fmla="val 0"/>
              <a:gd name="f3" fmla="val 79758"/>
              <a:gd name="f4" fmla="val 80817"/>
              <a:gd name="f5" fmla="val 48464"/>
              <a:gd name="f6" fmla="val 1"/>
              <a:gd name="f7" fmla="val 44157"/>
              <a:gd name="f8" fmla="val 39941"/>
              <a:gd name="f9" fmla="val 1162"/>
              <a:gd name="f10" fmla="val 36560"/>
              <a:gd name="f11" fmla="val 3813"/>
              <a:gd name="f12" fmla="val 28721"/>
              <a:gd name="f13" fmla="val 9984"/>
              <a:gd name="f14" fmla="val 31490"/>
              <a:gd name="f15" fmla="val 18057"/>
              <a:gd name="f16" fmla="val 34125"/>
              <a:gd name="f17" fmla="val 25796"/>
              <a:gd name="f18" fmla="val 37127"/>
              <a:gd name="f19" fmla="val 34402"/>
              <a:gd name="f20" fmla="val 32891"/>
              <a:gd name="f21" fmla="val 39639"/>
              <a:gd name="f22" fmla="val 25219"/>
              <a:gd name="f23" fmla="val 44676"/>
              <a:gd name="f24" fmla="val 19215"/>
              <a:gd name="f25" fmla="val 48645"/>
              <a:gd name="f26" fmla="val 12343"/>
              <a:gd name="f27" fmla="val 51514"/>
              <a:gd name="f28" fmla="val 7373"/>
              <a:gd name="f29" fmla="val 56718"/>
              <a:gd name="f30" fmla="val 2436"/>
              <a:gd name="f31" fmla="val 61922"/>
              <a:gd name="f32" fmla="val 70661"/>
              <a:gd name="f33" fmla="val 4504"/>
              <a:gd name="f34" fmla="val 76265"/>
              <a:gd name="f35" fmla="val 7050"/>
              <a:gd name="f36" fmla="val 79412"/>
              <a:gd name="f37" fmla="val 11214"/>
              <a:gd name="f38" fmla="val 15315"/>
              <a:gd name="f39" fmla="val 15997"/>
              <a:gd name="f40" fmla="val 16676"/>
              <a:gd name="f41" fmla="val 80778"/>
              <a:gd name="f42" fmla="val 17347"/>
              <a:gd name="f43" fmla="val 80702"/>
              <a:gd name="f44" fmla="val 22050"/>
              <a:gd name="f45" fmla="val 80168"/>
              <a:gd name="f46" fmla="val 26386"/>
              <a:gd name="f47" fmla="val 78066"/>
              <a:gd name="f48" fmla="val 30656"/>
              <a:gd name="f49" fmla="val 76032"/>
              <a:gd name="f50" fmla="val 37661"/>
              <a:gd name="f51" fmla="val 72663"/>
              <a:gd name="f52" fmla="val 44633"/>
              <a:gd name="f53" fmla="val 69260"/>
              <a:gd name="f54" fmla="val 51638"/>
              <a:gd name="f55" fmla="val 65891"/>
              <a:gd name="f56" fmla="val 57408"/>
              <a:gd name="f57" fmla="val 63089"/>
              <a:gd name="f58" fmla="val 63346"/>
              <a:gd name="f59" fmla="val 60220"/>
              <a:gd name="f60" fmla="val 68083"/>
              <a:gd name="f61" fmla="val 55817"/>
              <a:gd name="f62" fmla="val 75888"/>
              <a:gd name="f63" fmla="val 48545"/>
              <a:gd name="f64" fmla="val 37337"/>
              <a:gd name="f65" fmla="val 78057"/>
              <a:gd name="f66" fmla="val 26830"/>
              <a:gd name="f67" fmla="val 76355"/>
              <a:gd name="f68" fmla="val 16322"/>
              <a:gd name="f69" fmla="val 69150"/>
              <a:gd name="f70" fmla="val 6849"/>
              <a:gd name="f71" fmla="val 59477"/>
              <a:gd name="f72" fmla="val 2446"/>
              <a:gd name="f73" fmla="val 56068"/>
              <a:gd name="f74" fmla="val 889"/>
              <a:gd name="f75" fmla="val 52231"/>
              <a:gd name="f76" fmla="*/ f0 1 79758"/>
              <a:gd name="f77" fmla="*/ f1 1 80817"/>
              <a:gd name="f78" fmla="+- f4 0 f2"/>
              <a:gd name="f79" fmla="+- f3 0 f2"/>
              <a:gd name="f80" fmla="*/ f79 1 79758"/>
              <a:gd name="f81" fmla="*/ f78 1 8081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79758" h="80817">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6" y="f32"/>
                  <a:pt x="f33" y="f34"/>
                </a:cubicBezTo>
                <a:cubicBezTo>
                  <a:pt x="f35" y="f36"/>
                  <a:pt x="f37" y="f4"/>
                  <a:pt x="f38" y="f4"/>
                </a:cubicBezTo>
                <a:cubicBezTo>
                  <a:pt x="f39" y="f4"/>
                  <a:pt x="f40" y="f41"/>
                  <a:pt x="f42" y="f43"/>
                </a:cubicBezTo>
                <a:cubicBezTo>
                  <a:pt x="f44" y="f45"/>
                  <a:pt x="f46" y="f47"/>
                  <a:pt x="f48" y="f49"/>
                </a:cubicBezTo>
                <a:cubicBezTo>
                  <a:pt x="f50" y="f51"/>
                  <a:pt x="f52" y="f53"/>
                  <a:pt x="f54" y="f55"/>
                </a:cubicBezTo>
                <a:cubicBezTo>
                  <a:pt x="f56" y="f57"/>
                  <a:pt x="f58" y="f59"/>
                  <a:pt x="f60" y="f61"/>
                </a:cubicBezTo>
                <a:cubicBezTo>
                  <a:pt x="f62" y="f63"/>
                  <a:pt x="f3" y="f64"/>
                  <a:pt x="f65" y="f66"/>
                </a:cubicBezTo>
                <a:cubicBezTo>
                  <a:pt x="f67" y="f68"/>
                  <a:pt x="f69" y="f70"/>
                  <a:pt x="f71" y="f72"/>
                </a:cubicBezTo>
                <a:cubicBezTo>
                  <a:pt x="f73" y="f74"/>
                  <a:pt x="f75" y="f6"/>
                  <a:pt x="f5" y="f6"/>
                </a:cubicBezTo>
                <a:close/>
              </a:path>
            </a:pathLst>
          </a:custGeom>
          <a:solidFill>
            <a:srgbClr val="49C5B6"/>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5" name="Google Shape;244;p14">
            <a:extLst>
              <a:ext uri="{FF2B5EF4-FFF2-40B4-BE49-F238E27FC236}">
                <a16:creationId xmlns:a16="http://schemas.microsoft.com/office/drawing/2014/main" id="{2CFB8C99-E131-E2F4-B3DD-4E2E11F1D1AA}"/>
              </a:ext>
            </a:extLst>
          </p:cNvPr>
          <p:cNvSpPr txBox="1">
            <a:spLocks noGrp="1"/>
          </p:cNvSpPr>
          <p:nvPr>
            <p:ph type="title"/>
          </p:nvPr>
        </p:nvSpPr>
        <p:spPr>
          <a:xfrm>
            <a:off x="822932" y="824871"/>
            <a:ext cx="10546003" cy="763597"/>
          </a:xfrm>
        </p:spPr>
        <p:txBody>
          <a:bodyPr lIns="91421" tIns="91421" rIns="91421" bIns="91421">
            <a:noAutofit/>
          </a:bodyPr>
          <a:lstStyle>
            <a:lvl1pPr>
              <a:defRPr lang="fr-BE"/>
            </a:lvl1pPr>
          </a:lstStyle>
          <a:p>
            <a:pPr lvl="0"/>
            <a:endParaRPr lang="fr-BE"/>
          </a:p>
        </p:txBody>
      </p:sp>
      <p:sp>
        <p:nvSpPr>
          <p:cNvPr id="6" name="Google Shape;245;p14">
            <a:extLst>
              <a:ext uri="{FF2B5EF4-FFF2-40B4-BE49-F238E27FC236}">
                <a16:creationId xmlns:a16="http://schemas.microsoft.com/office/drawing/2014/main" id="{CF38E056-B425-6AD5-2929-7184786C333C}"/>
              </a:ext>
            </a:extLst>
          </p:cNvPr>
          <p:cNvSpPr txBox="1">
            <a:spLocks noGrp="1"/>
          </p:cNvSpPr>
          <p:nvPr>
            <p:ph type="title" idx="4294967295"/>
          </p:nvPr>
        </p:nvSpPr>
        <p:spPr>
          <a:xfrm>
            <a:off x="2570286" y="2453554"/>
            <a:ext cx="3144402" cy="560399"/>
          </a:xfrm>
        </p:spPr>
        <p:txBody>
          <a:bodyPr lIns="91421" tIns="91421" rIns="91421" bIns="91421" anchor="t">
            <a:noAutofit/>
          </a:bodyPr>
          <a:lstStyle>
            <a:lvl1pPr>
              <a:defRPr lang="fr-BE" sz="2667">
                <a:solidFill>
                  <a:srgbClr val="5B9BD5"/>
                </a:solidFill>
              </a:defRPr>
            </a:lvl1pPr>
          </a:lstStyle>
          <a:p>
            <a:pPr lvl="0"/>
            <a:endParaRPr lang="fr-BE"/>
          </a:p>
        </p:txBody>
      </p:sp>
      <p:sp>
        <p:nvSpPr>
          <p:cNvPr id="7" name="Google Shape;246;p14">
            <a:extLst>
              <a:ext uri="{FF2B5EF4-FFF2-40B4-BE49-F238E27FC236}">
                <a16:creationId xmlns:a16="http://schemas.microsoft.com/office/drawing/2014/main" id="{2D8DF848-CE02-46E0-9683-1B3601F9CD37}"/>
              </a:ext>
            </a:extLst>
          </p:cNvPr>
          <p:cNvSpPr txBox="1">
            <a:spLocks noGrp="1"/>
          </p:cNvSpPr>
          <p:nvPr>
            <p:ph type="subTitle" idx="4294967295"/>
          </p:nvPr>
        </p:nvSpPr>
        <p:spPr>
          <a:xfrm>
            <a:off x="2570286" y="2877059"/>
            <a:ext cx="3144402" cy="717602"/>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8" name="Google Shape;247;p14">
            <a:extLst>
              <a:ext uri="{FF2B5EF4-FFF2-40B4-BE49-F238E27FC236}">
                <a16:creationId xmlns:a16="http://schemas.microsoft.com/office/drawing/2014/main" id="{002EB95E-093A-3B3A-D663-68B93A20B9E5}"/>
              </a:ext>
            </a:extLst>
          </p:cNvPr>
          <p:cNvSpPr txBox="1">
            <a:spLocks noGrp="1"/>
          </p:cNvSpPr>
          <p:nvPr>
            <p:ph type="title" idx="4294967295"/>
          </p:nvPr>
        </p:nvSpPr>
        <p:spPr>
          <a:xfrm>
            <a:off x="2570296" y="4153918"/>
            <a:ext cx="3144402" cy="560399"/>
          </a:xfrm>
        </p:spPr>
        <p:txBody>
          <a:bodyPr lIns="91421" tIns="91421" rIns="91421" bIns="91421" anchor="t">
            <a:noAutofit/>
          </a:bodyPr>
          <a:lstStyle>
            <a:lvl1pPr>
              <a:defRPr lang="fr-BE" sz="2667">
                <a:solidFill>
                  <a:srgbClr val="5B9BD5"/>
                </a:solidFill>
              </a:defRPr>
            </a:lvl1pPr>
          </a:lstStyle>
          <a:p>
            <a:pPr lvl="0"/>
            <a:endParaRPr lang="fr-BE"/>
          </a:p>
        </p:txBody>
      </p:sp>
      <p:sp>
        <p:nvSpPr>
          <p:cNvPr id="9" name="Google Shape;248;p14">
            <a:extLst>
              <a:ext uri="{FF2B5EF4-FFF2-40B4-BE49-F238E27FC236}">
                <a16:creationId xmlns:a16="http://schemas.microsoft.com/office/drawing/2014/main" id="{59F4EC2C-E8F8-EACA-F384-787F65C0C1F6}"/>
              </a:ext>
            </a:extLst>
          </p:cNvPr>
          <p:cNvSpPr txBox="1">
            <a:spLocks noGrp="1"/>
          </p:cNvSpPr>
          <p:nvPr>
            <p:ph type="subTitle" idx="4294967295"/>
          </p:nvPr>
        </p:nvSpPr>
        <p:spPr>
          <a:xfrm>
            <a:off x="2570286" y="4577440"/>
            <a:ext cx="3144402" cy="717602"/>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10" name="Google Shape;249;p14">
            <a:extLst>
              <a:ext uri="{FF2B5EF4-FFF2-40B4-BE49-F238E27FC236}">
                <a16:creationId xmlns:a16="http://schemas.microsoft.com/office/drawing/2014/main" id="{A888D20A-BD57-EBDE-BD69-A685489FAA6A}"/>
              </a:ext>
            </a:extLst>
          </p:cNvPr>
          <p:cNvSpPr txBox="1">
            <a:spLocks noGrp="1"/>
          </p:cNvSpPr>
          <p:nvPr>
            <p:ph type="title" idx="4294967295"/>
          </p:nvPr>
        </p:nvSpPr>
        <p:spPr>
          <a:xfrm>
            <a:off x="7670828" y="2451003"/>
            <a:ext cx="3144402" cy="560399"/>
          </a:xfrm>
        </p:spPr>
        <p:txBody>
          <a:bodyPr lIns="91421" tIns="91421" rIns="91421" bIns="91421" anchor="t">
            <a:noAutofit/>
          </a:bodyPr>
          <a:lstStyle>
            <a:lvl1pPr>
              <a:defRPr lang="fr-BE" sz="2667">
                <a:solidFill>
                  <a:srgbClr val="5B9BD5"/>
                </a:solidFill>
              </a:defRPr>
            </a:lvl1pPr>
          </a:lstStyle>
          <a:p>
            <a:pPr lvl="0"/>
            <a:endParaRPr lang="fr-BE"/>
          </a:p>
        </p:txBody>
      </p:sp>
      <p:sp>
        <p:nvSpPr>
          <p:cNvPr id="11" name="Google Shape;250;p14">
            <a:extLst>
              <a:ext uri="{FF2B5EF4-FFF2-40B4-BE49-F238E27FC236}">
                <a16:creationId xmlns:a16="http://schemas.microsoft.com/office/drawing/2014/main" id="{007F1F81-A6D1-6938-3804-F2FAE2166921}"/>
              </a:ext>
            </a:extLst>
          </p:cNvPr>
          <p:cNvSpPr txBox="1">
            <a:spLocks noGrp="1"/>
          </p:cNvSpPr>
          <p:nvPr>
            <p:ph type="subTitle" idx="4294967295"/>
          </p:nvPr>
        </p:nvSpPr>
        <p:spPr>
          <a:xfrm>
            <a:off x="7670828" y="2874516"/>
            <a:ext cx="3144402" cy="717602"/>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12" name="Google Shape;251;p14">
            <a:extLst>
              <a:ext uri="{FF2B5EF4-FFF2-40B4-BE49-F238E27FC236}">
                <a16:creationId xmlns:a16="http://schemas.microsoft.com/office/drawing/2014/main" id="{0BAF786F-6071-A761-67D0-625525F0F524}"/>
              </a:ext>
            </a:extLst>
          </p:cNvPr>
          <p:cNvSpPr txBox="1">
            <a:spLocks noGrp="1"/>
          </p:cNvSpPr>
          <p:nvPr>
            <p:ph type="title" idx="4294967295"/>
          </p:nvPr>
        </p:nvSpPr>
        <p:spPr>
          <a:xfrm>
            <a:off x="7670828" y="4153927"/>
            <a:ext cx="3144402" cy="560399"/>
          </a:xfrm>
        </p:spPr>
        <p:txBody>
          <a:bodyPr lIns="91421" tIns="91421" rIns="91421" bIns="91421" anchor="t">
            <a:noAutofit/>
          </a:bodyPr>
          <a:lstStyle>
            <a:lvl1pPr>
              <a:defRPr lang="fr-BE" sz="2667">
                <a:solidFill>
                  <a:srgbClr val="5B9BD5"/>
                </a:solidFill>
              </a:defRPr>
            </a:lvl1pPr>
          </a:lstStyle>
          <a:p>
            <a:pPr lvl="0"/>
            <a:endParaRPr lang="fr-BE"/>
          </a:p>
        </p:txBody>
      </p:sp>
      <p:sp>
        <p:nvSpPr>
          <p:cNvPr id="13" name="Google Shape;252;p14">
            <a:extLst>
              <a:ext uri="{FF2B5EF4-FFF2-40B4-BE49-F238E27FC236}">
                <a16:creationId xmlns:a16="http://schemas.microsoft.com/office/drawing/2014/main" id="{1B913CAF-CE48-D2AD-E0EB-AB319A029385}"/>
              </a:ext>
            </a:extLst>
          </p:cNvPr>
          <p:cNvSpPr txBox="1">
            <a:spLocks noGrp="1"/>
          </p:cNvSpPr>
          <p:nvPr>
            <p:ph type="subTitle" idx="4294967295"/>
          </p:nvPr>
        </p:nvSpPr>
        <p:spPr>
          <a:xfrm>
            <a:off x="7670828" y="4577431"/>
            <a:ext cx="3144402" cy="717602"/>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14" name="Google Shape;253;p14">
            <a:extLst>
              <a:ext uri="{FF2B5EF4-FFF2-40B4-BE49-F238E27FC236}">
                <a16:creationId xmlns:a16="http://schemas.microsoft.com/office/drawing/2014/main" id="{79059521-79AA-9AAA-A430-58C8B06B1624}"/>
              </a:ext>
            </a:extLst>
          </p:cNvPr>
          <p:cNvSpPr txBox="1">
            <a:spLocks noGrp="1"/>
          </p:cNvSpPr>
          <p:nvPr>
            <p:ph type="title" idx="4294967295"/>
          </p:nvPr>
        </p:nvSpPr>
        <p:spPr>
          <a:xfrm>
            <a:off x="1210501" y="2792202"/>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5" name="Google Shape;254;p14">
            <a:extLst>
              <a:ext uri="{FF2B5EF4-FFF2-40B4-BE49-F238E27FC236}">
                <a16:creationId xmlns:a16="http://schemas.microsoft.com/office/drawing/2014/main" id="{2E696884-C408-0D74-9B0A-A8FAE1C7597A}"/>
              </a:ext>
            </a:extLst>
          </p:cNvPr>
          <p:cNvSpPr txBox="1">
            <a:spLocks noGrp="1"/>
          </p:cNvSpPr>
          <p:nvPr>
            <p:ph type="title" idx="4294967295"/>
          </p:nvPr>
        </p:nvSpPr>
        <p:spPr>
          <a:xfrm>
            <a:off x="1210501" y="4458166"/>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6" name="Google Shape;255;p14">
            <a:extLst>
              <a:ext uri="{FF2B5EF4-FFF2-40B4-BE49-F238E27FC236}">
                <a16:creationId xmlns:a16="http://schemas.microsoft.com/office/drawing/2014/main" id="{5B8EE813-933E-F115-A08B-EC76EFFE3FCF}"/>
              </a:ext>
            </a:extLst>
          </p:cNvPr>
          <p:cNvSpPr txBox="1">
            <a:spLocks noGrp="1"/>
          </p:cNvSpPr>
          <p:nvPr>
            <p:ph type="title" idx="4294967295"/>
          </p:nvPr>
        </p:nvSpPr>
        <p:spPr>
          <a:xfrm>
            <a:off x="6304733" y="2794634"/>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7" name="Google Shape;256;p14">
            <a:extLst>
              <a:ext uri="{FF2B5EF4-FFF2-40B4-BE49-F238E27FC236}">
                <a16:creationId xmlns:a16="http://schemas.microsoft.com/office/drawing/2014/main" id="{DED02F8E-191E-74B5-5596-1DE196FF5829}"/>
              </a:ext>
            </a:extLst>
          </p:cNvPr>
          <p:cNvSpPr txBox="1">
            <a:spLocks noGrp="1"/>
          </p:cNvSpPr>
          <p:nvPr>
            <p:ph type="title" idx="4294967295"/>
          </p:nvPr>
        </p:nvSpPr>
        <p:spPr>
          <a:xfrm>
            <a:off x="6304733" y="4465536"/>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Tree>
    <p:extLst>
      <p:ext uri="{BB962C8B-B14F-4D97-AF65-F5344CB8AC3E}">
        <p14:creationId xmlns:p14="http://schemas.microsoft.com/office/powerpoint/2010/main" val="520692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able of contents">
    <p:bg>
      <p:bgPr>
        <a:solidFill>
          <a:srgbClr val="FFFFFF"/>
        </a:solidFill>
        <a:effectLst/>
      </p:bgPr>
    </p:bg>
    <p:spTree>
      <p:nvGrpSpPr>
        <p:cNvPr id="1" name=""/>
        <p:cNvGrpSpPr/>
        <p:nvPr/>
      </p:nvGrpSpPr>
      <p:grpSpPr>
        <a:xfrm>
          <a:off x="0" y="0"/>
          <a:ext cx="0" cy="0"/>
          <a:chOff x="0" y="0"/>
          <a:chExt cx="0" cy="0"/>
        </a:xfrm>
      </p:grpSpPr>
      <p:pic>
        <p:nvPicPr>
          <p:cNvPr id="2" name="Image 17">
            <a:extLst>
              <a:ext uri="{FF2B5EF4-FFF2-40B4-BE49-F238E27FC236}">
                <a16:creationId xmlns:a16="http://schemas.microsoft.com/office/drawing/2014/main" id="{9FD25260-8341-7951-688F-E73211F519EF}"/>
              </a:ext>
            </a:extLst>
          </p:cNvPr>
          <p:cNvPicPr>
            <a:picLocks noChangeAspect="1"/>
          </p:cNvPicPr>
          <p:nvPr/>
        </p:nvPicPr>
        <p:blipFill>
          <a:blip r:embed="rId2"/>
          <a:stretch>
            <a:fillRect/>
          </a:stretch>
        </p:blipFill>
        <p:spPr>
          <a:xfrm>
            <a:off x="365760" y="5327486"/>
            <a:ext cx="1907328" cy="1012304"/>
          </a:xfrm>
          <a:prstGeom prst="rect">
            <a:avLst/>
          </a:prstGeom>
          <a:noFill/>
          <a:ln cap="flat">
            <a:noFill/>
          </a:ln>
        </p:spPr>
      </p:pic>
      <p:sp>
        <p:nvSpPr>
          <p:cNvPr id="3" name="Google Shape;242;p14">
            <a:extLst>
              <a:ext uri="{FF2B5EF4-FFF2-40B4-BE49-F238E27FC236}">
                <a16:creationId xmlns:a16="http://schemas.microsoft.com/office/drawing/2014/main" id="{9304DB22-C5AD-4DE0-8D6F-5135A29DCF5A}"/>
              </a:ext>
            </a:extLst>
          </p:cNvPr>
          <p:cNvSpPr/>
          <p:nvPr/>
        </p:nvSpPr>
        <p:spPr>
          <a:xfrm>
            <a:off x="-5741737" y="-2173236"/>
            <a:ext cx="8071262" cy="5094241"/>
          </a:xfrm>
          <a:custGeom>
            <a:avLst/>
            <a:gdLst>
              <a:gd name="f0" fmla="val w"/>
              <a:gd name="f1" fmla="val h"/>
              <a:gd name="f2" fmla="val 0"/>
              <a:gd name="f3" fmla="val 155846"/>
              <a:gd name="f4" fmla="val 123228"/>
              <a:gd name="f5" fmla="val 143537"/>
              <a:gd name="f6" fmla="val 1"/>
              <a:gd name="f7" fmla="val 114182"/>
              <a:gd name="f8" fmla="val 5901"/>
              <a:gd name="f9" fmla="val 119314"/>
              <a:gd name="f10" fmla="val 13518"/>
              <a:gd name="f11" fmla="val 123227"/>
              <a:gd name="f12" fmla="val 21197"/>
              <a:gd name="f13" fmla="val 22851"/>
              <a:gd name="f14" fmla="val 24509"/>
              <a:gd name="f15" fmla="val 123045"/>
              <a:gd name="f16" fmla="val 26153"/>
              <a:gd name="f17" fmla="val 122655"/>
              <a:gd name="f18" fmla="val 37494"/>
              <a:gd name="f19" fmla="val 119920"/>
              <a:gd name="f20" fmla="val 44333"/>
              <a:gd name="f21" fmla="val 108678"/>
              <a:gd name="f22" fmla="val 49803"/>
              <a:gd name="f23" fmla="val 98371"/>
              <a:gd name="f24" fmla="val 55240"/>
              <a:gd name="f25" fmla="val 88064"/>
              <a:gd name="f26" fmla="val 61745"/>
              <a:gd name="f27" fmla="val 76722"/>
              <a:gd name="f28" fmla="val 72986"/>
              <a:gd name="f29" fmla="val 73553"/>
              <a:gd name="f30" fmla="val 75163"/>
              <a:gd name="f31" fmla="val 72935"/>
              <a:gd name="f32" fmla="val 77361"/>
              <a:gd name="f33" fmla="val 72673"/>
              <a:gd name="f34" fmla="val 79569"/>
              <a:gd name="f35" fmla="val 87002"/>
              <a:gd name="f36" fmla="val 94547"/>
              <a:gd name="f37" fmla="val 75642"/>
              <a:gd name="f38" fmla="val 101774"/>
              <a:gd name="f39" fmla="val 77956"/>
              <a:gd name="f40" fmla="val 106502"/>
              <a:gd name="f41" fmla="val 79449"/>
              <a:gd name="f42" fmla="val 111703"/>
              <a:gd name="f43" fmla="val 80629"/>
              <a:gd name="f44" fmla="val 116672"/>
              <a:gd name="f45" fmla="val 121588"/>
              <a:gd name="f46" fmla="val 126278"/>
              <a:gd name="f47" fmla="val 79474"/>
              <a:gd name="f48" fmla="val 130060"/>
              <a:gd name="f49" fmla="val 76322"/>
              <a:gd name="f50" fmla="val 135765"/>
              <a:gd name="f51" fmla="val 71552"/>
              <a:gd name="f52" fmla="val 137566"/>
              <a:gd name="f53" fmla="val 63646"/>
              <a:gd name="f54" fmla="val 138133"/>
              <a:gd name="f55" fmla="val 56208"/>
              <a:gd name="f56" fmla="val 139234"/>
              <a:gd name="f57" fmla="val 41864"/>
              <a:gd name="f58" fmla="val 141435"/>
              <a:gd name="f59" fmla="val 33491"/>
              <a:gd name="f60" fmla="val 149408"/>
              <a:gd name="f61" fmla="val 21483"/>
              <a:gd name="f62" fmla="val 11776"/>
              <a:gd name="f63" fmla="val 155178"/>
              <a:gd name="f64" fmla="val 5171"/>
              <a:gd name="f65" fmla="*/ f0 1 155846"/>
              <a:gd name="f66" fmla="*/ f1 1 123228"/>
              <a:gd name="f67" fmla="+- f4 0 f2"/>
              <a:gd name="f68" fmla="+- f3 0 f2"/>
              <a:gd name="f69" fmla="*/ f68 1 155846"/>
              <a:gd name="f70" fmla="*/ f67 1 12322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55846" h="123228">
                <a:moveTo>
                  <a:pt x="f5" y="f6"/>
                </a:moveTo>
                <a:lnTo>
                  <a:pt x="f6" y="f7"/>
                </a:lnTo>
                <a:cubicBezTo>
                  <a:pt x="f8" y="f9"/>
                  <a:pt x="f10" y="f11"/>
                  <a:pt x="f12" y="f11"/>
                </a:cubicBezTo>
                <a:cubicBezTo>
                  <a:pt x="f13" y="f11"/>
                  <a:pt x="f14" y="f15"/>
                  <a:pt x="f16" y="f17"/>
                </a:cubicBezTo>
                <a:cubicBezTo>
                  <a:pt x="f18" y="f19"/>
                  <a:pt x="f20" y="f21"/>
                  <a:pt x="f22" y="f23"/>
                </a:cubicBezTo>
                <a:cubicBezTo>
                  <a:pt x="f24" y="f25"/>
                  <a:pt x="f26" y="f27"/>
                  <a:pt x="f28" y="f29"/>
                </a:cubicBezTo>
                <a:cubicBezTo>
                  <a:pt x="f30" y="f31"/>
                  <a:pt x="f32" y="f33"/>
                  <a:pt x="f34" y="f33"/>
                </a:cubicBezTo>
                <a:cubicBezTo>
                  <a:pt x="f35" y="f33"/>
                  <a:pt x="f36" y="f37"/>
                  <a:pt x="f38" y="f39"/>
                </a:cubicBezTo>
                <a:cubicBezTo>
                  <a:pt x="f40" y="f41"/>
                  <a:pt x="f42" y="f43"/>
                  <a:pt x="f44" y="f43"/>
                </a:cubicBezTo>
                <a:cubicBezTo>
                  <a:pt x="f45" y="f43"/>
                  <a:pt x="f46" y="f47"/>
                  <a:pt x="f48" y="f49"/>
                </a:cubicBezTo>
                <a:cubicBezTo>
                  <a:pt x="f50" y="f51"/>
                  <a:pt x="f52" y="f53"/>
                  <a:pt x="f54" y="f55"/>
                </a:cubicBezTo>
                <a:cubicBezTo>
                  <a:pt x="f56" y="f57"/>
                  <a:pt x="f58" y="f59"/>
                  <a:pt x="f60" y="f61"/>
                </a:cubicBezTo>
                <a:cubicBezTo>
                  <a:pt x="f3" y="f62"/>
                  <a:pt x="f63" y="f64"/>
                  <a:pt x="f5" y="f6"/>
                </a:cubicBezTo>
                <a:close/>
              </a:path>
            </a:pathLst>
          </a:custGeom>
          <a:solidFill>
            <a:srgbClr val="FFC244"/>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4" name="Google Shape;243;p14">
            <a:extLst>
              <a:ext uri="{FF2B5EF4-FFF2-40B4-BE49-F238E27FC236}">
                <a16:creationId xmlns:a16="http://schemas.microsoft.com/office/drawing/2014/main" id="{CDAE6785-EE2C-B421-A161-562BB735DF29}"/>
              </a:ext>
            </a:extLst>
          </p:cNvPr>
          <p:cNvSpPr/>
          <p:nvPr/>
        </p:nvSpPr>
        <p:spPr>
          <a:xfrm rot="715120">
            <a:off x="8283640" y="3441711"/>
            <a:ext cx="7156231" cy="5787941"/>
          </a:xfrm>
          <a:custGeom>
            <a:avLst/>
            <a:gdLst>
              <a:gd name="f0" fmla="val w"/>
              <a:gd name="f1" fmla="val h"/>
              <a:gd name="f2" fmla="val 0"/>
              <a:gd name="f3" fmla="val 79758"/>
              <a:gd name="f4" fmla="val 80817"/>
              <a:gd name="f5" fmla="val 48464"/>
              <a:gd name="f6" fmla="val 1"/>
              <a:gd name="f7" fmla="val 44157"/>
              <a:gd name="f8" fmla="val 39941"/>
              <a:gd name="f9" fmla="val 1162"/>
              <a:gd name="f10" fmla="val 36560"/>
              <a:gd name="f11" fmla="val 3813"/>
              <a:gd name="f12" fmla="val 28721"/>
              <a:gd name="f13" fmla="val 9984"/>
              <a:gd name="f14" fmla="val 31490"/>
              <a:gd name="f15" fmla="val 18057"/>
              <a:gd name="f16" fmla="val 34125"/>
              <a:gd name="f17" fmla="val 25796"/>
              <a:gd name="f18" fmla="val 37127"/>
              <a:gd name="f19" fmla="val 34402"/>
              <a:gd name="f20" fmla="val 32891"/>
              <a:gd name="f21" fmla="val 39639"/>
              <a:gd name="f22" fmla="val 25219"/>
              <a:gd name="f23" fmla="val 44676"/>
              <a:gd name="f24" fmla="val 19215"/>
              <a:gd name="f25" fmla="val 48645"/>
              <a:gd name="f26" fmla="val 12343"/>
              <a:gd name="f27" fmla="val 51514"/>
              <a:gd name="f28" fmla="val 7373"/>
              <a:gd name="f29" fmla="val 56718"/>
              <a:gd name="f30" fmla="val 2436"/>
              <a:gd name="f31" fmla="val 61922"/>
              <a:gd name="f32" fmla="val 70661"/>
              <a:gd name="f33" fmla="val 4504"/>
              <a:gd name="f34" fmla="val 76265"/>
              <a:gd name="f35" fmla="val 7050"/>
              <a:gd name="f36" fmla="val 79412"/>
              <a:gd name="f37" fmla="val 11214"/>
              <a:gd name="f38" fmla="val 15315"/>
              <a:gd name="f39" fmla="val 15997"/>
              <a:gd name="f40" fmla="val 16676"/>
              <a:gd name="f41" fmla="val 80778"/>
              <a:gd name="f42" fmla="val 17347"/>
              <a:gd name="f43" fmla="val 80702"/>
              <a:gd name="f44" fmla="val 22050"/>
              <a:gd name="f45" fmla="val 80168"/>
              <a:gd name="f46" fmla="val 26386"/>
              <a:gd name="f47" fmla="val 78066"/>
              <a:gd name="f48" fmla="val 30656"/>
              <a:gd name="f49" fmla="val 76032"/>
              <a:gd name="f50" fmla="val 37661"/>
              <a:gd name="f51" fmla="val 72663"/>
              <a:gd name="f52" fmla="val 44633"/>
              <a:gd name="f53" fmla="val 69260"/>
              <a:gd name="f54" fmla="val 51638"/>
              <a:gd name="f55" fmla="val 65891"/>
              <a:gd name="f56" fmla="val 57408"/>
              <a:gd name="f57" fmla="val 63089"/>
              <a:gd name="f58" fmla="val 63346"/>
              <a:gd name="f59" fmla="val 60220"/>
              <a:gd name="f60" fmla="val 68083"/>
              <a:gd name="f61" fmla="val 55817"/>
              <a:gd name="f62" fmla="val 75888"/>
              <a:gd name="f63" fmla="val 48545"/>
              <a:gd name="f64" fmla="val 37337"/>
              <a:gd name="f65" fmla="val 78057"/>
              <a:gd name="f66" fmla="val 26830"/>
              <a:gd name="f67" fmla="val 76355"/>
              <a:gd name="f68" fmla="val 16322"/>
              <a:gd name="f69" fmla="val 69150"/>
              <a:gd name="f70" fmla="val 6849"/>
              <a:gd name="f71" fmla="val 59477"/>
              <a:gd name="f72" fmla="val 2446"/>
              <a:gd name="f73" fmla="val 56068"/>
              <a:gd name="f74" fmla="val 889"/>
              <a:gd name="f75" fmla="val 52231"/>
              <a:gd name="f76" fmla="*/ f0 1 79758"/>
              <a:gd name="f77" fmla="*/ f1 1 80817"/>
              <a:gd name="f78" fmla="+- f4 0 f2"/>
              <a:gd name="f79" fmla="+- f3 0 f2"/>
              <a:gd name="f80" fmla="*/ f79 1 79758"/>
              <a:gd name="f81" fmla="*/ f78 1 8081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79758" h="80817">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6" y="f32"/>
                  <a:pt x="f33" y="f34"/>
                </a:cubicBezTo>
                <a:cubicBezTo>
                  <a:pt x="f35" y="f36"/>
                  <a:pt x="f37" y="f4"/>
                  <a:pt x="f38" y="f4"/>
                </a:cubicBezTo>
                <a:cubicBezTo>
                  <a:pt x="f39" y="f4"/>
                  <a:pt x="f40" y="f41"/>
                  <a:pt x="f42" y="f43"/>
                </a:cubicBezTo>
                <a:cubicBezTo>
                  <a:pt x="f44" y="f45"/>
                  <a:pt x="f46" y="f47"/>
                  <a:pt x="f48" y="f49"/>
                </a:cubicBezTo>
                <a:cubicBezTo>
                  <a:pt x="f50" y="f51"/>
                  <a:pt x="f52" y="f53"/>
                  <a:pt x="f54" y="f55"/>
                </a:cubicBezTo>
                <a:cubicBezTo>
                  <a:pt x="f56" y="f57"/>
                  <a:pt x="f58" y="f59"/>
                  <a:pt x="f60" y="f61"/>
                </a:cubicBezTo>
                <a:cubicBezTo>
                  <a:pt x="f62" y="f63"/>
                  <a:pt x="f3" y="f64"/>
                  <a:pt x="f65" y="f66"/>
                </a:cubicBezTo>
                <a:cubicBezTo>
                  <a:pt x="f67" y="f68"/>
                  <a:pt x="f69" y="f70"/>
                  <a:pt x="f71" y="f72"/>
                </a:cubicBezTo>
                <a:cubicBezTo>
                  <a:pt x="f73" y="f74"/>
                  <a:pt x="f75" y="f6"/>
                  <a:pt x="f5" y="f6"/>
                </a:cubicBezTo>
                <a:close/>
              </a:path>
            </a:pathLst>
          </a:custGeom>
          <a:solidFill>
            <a:srgbClr val="49C5B6"/>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5" name="Google Shape;244;p14">
            <a:extLst>
              <a:ext uri="{FF2B5EF4-FFF2-40B4-BE49-F238E27FC236}">
                <a16:creationId xmlns:a16="http://schemas.microsoft.com/office/drawing/2014/main" id="{7C1926A5-8802-66A5-3A6B-7767BA0CDEBA}"/>
              </a:ext>
            </a:extLst>
          </p:cNvPr>
          <p:cNvSpPr txBox="1">
            <a:spLocks noGrp="1"/>
          </p:cNvSpPr>
          <p:nvPr>
            <p:ph type="title"/>
          </p:nvPr>
        </p:nvSpPr>
        <p:spPr>
          <a:xfrm>
            <a:off x="822932" y="824871"/>
            <a:ext cx="10546003" cy="763597"/>
          </a:xfrm>
        </p:spPr>
        <p:txBody>
          <a:bodyPr lIns="91421" tIns="91421" rIns="91421" bIns="91421">
            <a:noAutofit/>
          </a:bodyPr>
          <a:lstStyle>
            <a:lvl1pPr>
              <a:defRPr lang="fr-BE"/>
            </a:lvl1pPr>
          </a:lstStyle>
          <a:p>
            <a:pPr lvl="0"/>
            <a:endParaRPr lang="fr-BE"/>
          </a:p>
        </p:txBody>
      </p:sp>
      <p:sp>
        <p:nvSpPr>
          <p:cNvPr id="6" name="Google Shape;245;p14">
            <a:extLst>
              <a:ext uri="{FF2B5EF4-FFF2-40B4-BE49-F238E27FC236}">
                <a16:creationId xmlns:a16="http://schemas.microsoft.com/office/drawing/2014/main" id="{DECDB075-9A10-BCC7-AB82-6D73EACFF594}"/>
              </a:ext>
            </a:extLst>
          </p:cNvPr>
          <p:cNvSpPr txBox="1">
            <a:spLocks noGrp="1"/>
          </p:cNvSpPr>
          <p:nvPr>
            <p:ph type="title" idx="4294967295"/>
          </p:nvPr>
        </p:nvSpPr>
        <p:spPr>
          <a:xfrm>
            <a:off x="2570286" y="2453554"/>
            <a:ext cx="3144402" cy="560399"/>
          </a:xfrm>
        </p:spPr>
        <p:txBody>
          <a:bodyPr lIns="91421" tIns="91421" rIns="91421" bIns="91421" anchor="t">
            <a:noAutofit/>
          </a:bodyPr>
          <a:lstStyle>
            <a:lvl1pPr>
              <a:defRPr lang="fr-BE" sz="2667">
                <a:solidFill>
                  <a:srgbClr val="5B9BD5"/>
                </a:solidFill>
              </a:defRPr>
            </a:lvl1pPr>
          </a:lstStyle>
          <a:p>
            <a:pPr lvl="0"/>
            <a:endParaRPr lang="fr-BE"/>
          </a:p>
        </p:txBody>
      </p:sp>
      <p:sp>
        <p:nvSpPr>
          <p:cNvPr id="7" name="Google Shape;246;p14">
            <a:extLst>
              <a:ext uri="{FF2B5EF4-FFF2-40B4-BE49-F238E27FC236}">
                <a16:creationId xmlns:a16="http://schemas.microsoft.com/office/drawing/2014/main" id="{B41A3CFF-7F09-A646-90A2-374A230ED055}"/>
              </a:ext>
            </a:extLst>
          </p:cNvPr>
          <p:cNvSpPr txBox="1">
            <a:spLocks noGrp="1"/>
          </p:cNvSpPr>
          <p:nvPr>
            <p:ph type="subTitle" idx="4294967295"/>
          </p:nvPr>
        </p:nvSpPr>
        <p:spPr>
          <a:xfrm>
            <a:off x="2570286" y="2877059"/>
            <a:ext cx="3144402" cy="717602"/>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8" name="Google Shape;247;p14">
            <a:extLst>
              <a:ext uri="{FF2B5EF4-FFF2-40B4-BE49-F238E27FC236}">
                <a16:creationId xmlns:a16="http://schemas.microsoft.com/office/drawing/2014/main" id="{E338DEEC-6642-D9BB-318A-5D723717BDB3}"/>
              </a:ext>
            </a:extLst>
          </p:cNvPr>
          <p:cNvSpPr txBox="1">
            <a:spLocks noGrp="1"/>
          </p:cNvSpPr>
          <p:nvPr>
            <p:ph type="title" idx="4294967295"/>
          </p:nvPr>
        </p:nvSpPr>
        <p:spPr>
          <a:xfrm>
            <a:off x="2570296" y="4153918"/>
            <a:ext cx="3144402" cy="560399"/>
          </a:xfrm>
        </p:spPr>
        <p:txBody>
          <a:bodyPr lIns="91421" tIns="91421" rIns="91421" bIns="91421" anchor="t">
            <a:noAutofit/>
          </a:bodyPr>
          <a:lstStyle>
            <a:lvl1pPr>
              <a:defRPr lang="fr-BE" sz="2667">
                <a:solidFill>
                  <a:srgbClr val="5B9BD5"/>
                </a:solidFill>
              </a:defRPr>
            </a:lvl1pPr>
          </a:lstStyle>
          <a:p>
            <a:pPr lvl="0"/>
            <a:endParaRPr lang="fr-BE"/>
          </a:p>
        </p:txBody>
      </p:sp>
      <p:sp>
        <p:nvSpPr>
          <p:cNvPr id="9" name="Google Shape;248;p14">
            <a:extLst>
              <a:ext uri="{FF2B5EF4-FFF2-40B4-BE49-F238E27FC236}">
                <a16:creationId xmlns:a16="http://schemas.microsoft.com/office/drawing/2014/main" id="{EA97345C-B9F6-73C5-AC54-07AD775E8940}"/>
              </a:ext>
            </a:extLst>
          </p:cNvPr>
          <p:cNvSpPr txBox="1">
            <a:spLocks noGrp="1"/>
          </p:cNvSpPr>
          <p:nvPr>
            <p:ph type="subTitle" idx="4294967295"/>
          </p:nvPr>
        </p:nvSpPr>
        <p:spPr>
          <a:xfrm>
            <a:off x="2570286" y="4577440"/>
            <a:ext cx="3144402" cy="717602"/>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10" name="Google Shape;249;p14">
            <a:extLst>
              <a:ext uri="{FF2B5EF4-FFF2-40B4-BE49-F238E27FC236}">
                <a16:creationId xmlns:a16="http://schemas.microsoft.com/office/drawing/2014/main" id="{E1DD2998-F889-18F2-7BAD-F90D8BE8ACEB}"/>
              </a:ext>
            </a:extLst>
          </p:cNvPr>
          <p:cNvSpPr txBox="1">
            <a:spLocks noGrp="1"/>
          </p:cNvSpPr>
          <p:nvPr>
            <p:ph type="title" idx="4294967295"/>
          </p:nvPr>
        </p:nvSpPr>
        <p:spPr>
          <a:xfrm>
            <a:off x="7670828" y="2451003"/>
            <a:ext cx="3144402" cy="560399"/>
          </a:xfrm>
        </p:spPr>
        <p:txBody>
          <a:bodyPr lIns="91421" tIns="91421" rIns="91421" bIns="91421" anchor="t">
            <a:noAutofit/>
          </a:bodyPr>
          <a:lstStyle>
            <a:lvl1pPr>
              <a:defRPr lang="fr-BE" sz="2667">
                <a:solidFill>
                  <a:srgbClr val="5B9BD5"/>
                </a:solidFill>
              </a:defRPr>
            </a:lvl1pPr>
          </a:lstStyle>
          <a:p>
            <a:pPr lvl="0"/>
            <a:endParaRPr lang="fr-BE"/>
          </a:p>
        </p:txBody>
      </p:sp>
      <p:sp>
        <p:nvSpPr>
          <p:cNvPr id="11" name="Google Shape;250;p14">
            <a:extLst>
              <a:ext uri="{FF2B5EF4-FFF2-40B4-BE49-F238E27FC236}">
                <a16:creationId xmlns:a16="http://schemas.microsoft.com/office/drawing/2014/main" id="{B62F5E30-C4B7-727A-D9E4-4D7D8032D450}"/>
              </a:ext>
            </a:extLst>
          </p:cNvPr>
          <p:cNvSpPr txBox="1">
            <a:spLocks noGrp="1"/>
          </p:cNvSpPr>
          <p:nvPr>
            <p:ph type="subTitle" idx="4294967295"/>
          </p:nvPr>
        </p:nvSpPr>
        <p:spPr>
          <a:xfrm>
            <a:off x="7670828" y="2874516"/>
            <a:ext cx="3144402" cy="717602"/>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12" name="Google Shape;251;p14">
            <a:extLst>
              <a:ext uri="{FF2B5EF4-FFF2-40B4-BE49-F238E27FC236}">
                <a16:creationId xmlns:a16="http://schemas.microsoft.com/office/drawing/2014/main" id="{AAD0FDBF-7EE7-94F7-3D0D-17BA724FD89B}"/>
              </a:ext>
            </a:extLst>
          </p:cNvPr>
          <p:cNvSpPr txBox="1">
            <a:spLocks noGrp="1"/>
          </p:cNvSpPr>
          <p:nvPr>
            <p:ph type="title" idx="4294967295"/>
          </p:nvPr>
        </p:nvSpPr>
        <p:spPr>
          <a:xfrm>
            <a:off x="7670828" y="4153927"/>
            <a:ext cx="3144402" cy="560399"/>
          </a:xfrm>
        </p:spPr>
        <p:txBody>
          <a:bodyPr lIns="91421" tIns="91421" rIns="91421" bIns="91421" anchor="t">
            <a:noAutofit/>
          </a:bodyPr>
          <a:lstStyle>
            <a:lvl1pPr>
              <a:defRPr lang="fr-BE" sz="2667">
                <a:solidFill>
                  <a:srgbClr val="5B9BD5"/>
                </a:solidFill>
              </a:defRPr>
            </a:lvl1pPr>
          </a:lstStyle>
          <a:p>
            <a:pPr lvl="0"/>
            <a:endParaRPr lang="fr-BE"/>
          </a:p>
        </p:txBody>
      </p:sp>
      <p:sp>
        <p:nvSpPr>
          <p:cNvPr id="13" name="Google Shape;252;p14">
            <a:extLst>
              <a:ext uri="{FF2B5EF4-FFF2-40B4-BE49-F238E27FC236}">
                <a16:creationId xmlns:a16="http://schemas.microsoft.com/office/drawing/2014/main" id="{3A6D3FD0-31FA-BA2D-3BAD-681B7B2115F2}"/>
              </a:ext>
            </a:extLst>
          </p:cNvPr>
          <p:cNvSpPr txBox="1">
            <a:spLocks noGrp="1"/>
          </p:cNvSpPr>
          <p:nvPr>
            <p:ph type="subTitle" idx="4294967295"/>
          </p:nvPr>
        </p:nvSpPr>
        <p:spPr>
          <a:xfrm>
            <a:off x="7670828" y="4577431"/>
            <a:ext cx="3144402" cy="717602"/>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14" name="Google Shape;253;p14">
            <a:extLst>
              <a:ext uri="{FF2B5EF4-FFF2-40B4-BE49-F238E27FC236}">
                <a16:creationId xmlns:a16="http://schemas.microsoft.com/office/drawing/2014/main" id="{7E4F0CA0-1919-A9AA-7C4D-3053E45878DD}"/>
              </a:ext>
            </a:extLst>
          </p:cNvPr>
          <p:cNvSpPr txBox="1">
            <a:spLocks noGrp="1"/>
          </p:cNvSpPr>
          <p:nvPr>
            <p:ph type="title" idx="4294967295"/>
          </p:nvPr>
        </p:nvSpPr>
        <p:spPr>
          <a:xfrm>
            <a:off x="1210501" y="2792202"/>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5" name="Google Shape;254;p14">
            <a:extLst>
              <a:ext uri="{FF2B5EF4-FFF2-40B4-BE49-F238E27FC236}">
                <a16:creationId xmlns:a16="http://schemas.microsoft.com/office/drawing/2014/main" id="{7C052D9F-1EBC-45DD-697E-78D90CC08D1B}"/>
              </a:ext>
            </a:extLst>
          </p:cNvPr>
          <p:cNvSpPr txBox="1">
            <a:spLocks noGrp="1"/>
          </p:cNvSpPr>
          <p:nvPr>
            <p:ph type="title" idx="4294967295"/>
          </p:nvPr>
        </p:nvSpPr>
        <p:spPr>
          <a:xfrm>
            <a:off x="1210501" y="4458166"/>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6" name="Google Shape;255;p14">
            <a:extLst>
              <a:ext uri="{FF2B5EF4-FFF2-40B4-BE49-F238E27FC236}">
                <a16:creationId xmlns:a16="http://schemas.microsoft.com/office/drawing/2014/main" id="{CFDA4437-3CC8-16A2-3165-468CB4CA0744}"/>
              </a:ext>
            </a:extLst>
          </p:cNvPr>
          <p:cNvSpPr txBox="1">
            <a:spLocks noGrp="1"/>
          </p:cNvSpPr>
          <p:nvPr>
            <p:ph type="title" idx="4294967295"/>
          </p:nvPr>
        </p:nvSpPr>
        <p:spPr>
          <a:xfrm>
            <a:off x="6304733" y="2794634"/>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
        <p:nvSpPr>
          <p:cNvPr id="17" name="Google Shape;256;p14">
            <a:extLst>
              <a:ext uri="{FF2B5EF4-FFF2-40B4-BE49-F238E27FC236}">
                <a16:creationId xmlns:a16="http://schemas.microsoft.com/office/drawing/2014/main" id="{AB81FAB7-E936-E4D8-535A-62D963111E87}"/>
              </a:ext>
            </a:extLst>
          </p:cNvPr>
          <p:cNvSpPr txBox="1">
            <a:spLocks noGrp="1"/>
          </p:cNvSpPr>
          <p:nvPr>
            <p:ph type="title" idx="4294967295"/>
          </p:nvPr>
        </p:nvSpPr>
        <p:spPr>
          <a:xfrm>
            <a:off x="6304733" y="4465536"/>
            <a:ext cx="1217203" cy="461598"/>
          </a:xfrm>
        </p:spPr>
        <p:txBody>
          <a:bodyPr lIns="91421" tIns="91421" rIns="91421" bIns="91421" anchorCtr="1">
            <a:noAutofit/>
          </a:bodyPr>
          <a:lstStyle>
            <a:lvl1pPr algn="ctr">
              <a:defRPr lang="fr-BE" sz="5333">
                <a:solidFill>
                  <a:srgbClr val="70AD47"/>
                </a:solidFill>
              </a:defRPr>
            </a:lvl1pPr>
          </a:lstStyle>
          <a:p>
            <a:pPr lvl="0"/>
            <a:r>
              <a:rPr lang="fr-BE"/>
              <a:t>xx%</a:t>
            </a:r>
          </a:p>
        </p:txBody>
      </p:sp>
    </p:spTree>
    <p:extLst>
      <p:ext uri="{BB962C8B-B14F-4D97-AF65-F5344CB8AC3E}">
        <p14:creationId xmlns:p14="http://schemas.microsoft.com/office/powerpoint/2010/main" val="33819648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49C5B6"/>
        </a:solidFill>
        <a:effectLst/>
      </p:bgPr>
    </p:bg>
    <p:spTree>
      <p:nvGrpSpPr>
        <p:cNvPr id="1" name=""/>
        <p:cNvGrpSpPr/>
        <p:nvPr/>
      </p:nvGrpSpPr>
      <p:grpSpPr>
        <a:xfrm>
          <a:off x="0" y="0"/>
          <a:ext cx="0" cy="0"/>
          <a:chOff x="0" y="0"/>
          <a:chExt cx="0" cy="0"/>
        </a:xfrm>
      </p:grpSpPr>
      <p:grpSp>
        <p:nvGrpSpPr>
          <p:cNvPr id="2" name="Google Shape;19;p3">
            <a:extLst>
              <a:ext uri="{FF2B5EF4-FFF2-40B4-BE49-F238E27FC236}">
                <a16:creationId xmlns:a16="http://schemas.microsoft.com/office/drawing/2014/main" id="{1A226CE9-C03B-680E-F326-A3B57CE0941D}"/>
              </a:ext>
            </a:extLst>
          </p:cNvPr>
          <p:cNvGrpSpPr/>
          <p:nvPr/>
        </p:nvGrpSpPr>
        <p:grpSpPr>
          <a:xfrm>
            <a:off x="-1568753" y="-1662104"/>
            <a:ext cx="8955273" cy="10724037"/>
            <a:chOff x="-1568753" y="-1662104"/>
            <a:chExt cx="8955273" cy="10724037"/>
          </a:xfrm>
        </p:grpSpPr>
        <p:sp>
          <p:nvSpPr>
            <p:cNvPr id="3" name="Google Shape;20;p3">
              <a:extLst>
                <a:ext uri="{FF2B5EF4-FFF2-40B4-BE49-F238E27FC236}">
                  <a16:creationId xmlns:a16="http://schemas.microsoft.com/office/drawing/2014/main" id="{9078E477-C8BC-D0D1-83F9-023A6BD90BBF}"/>
                </a:ext>
              </a:extLst>
            </p:cNvPr>
            <p:cNvSpPr/>
            <p:nvPr/>
          </p:nvSpPr>
          <p:spPr>
            <a:xfrm rot="9607608">
              <a:off x="946145" y="-1662104"/>
              <a:ext cx="6440375" cy="10724037"/>
            </a:xfrm>
            <a:custGeom>
              <a:avLst/>
              <a:gdLst>
                <a:gd name="f0" fmla="val w"/>
                <a:gd name="f1" fmla="val h"/>
                <a:gd name="f2" fmla="val 0"/>
                <a:gd name="f3" fmla="val 79758"/>
                <a:gd name="f4" fmla="val 80817"/>
                <a:gd name="f5" fmla="val 48464"/>
                <a:gd name="f6" fmla="val 1"/>
                <a:gd name="f7" fmla="val 44157"/>
                <a:gd name="f8" fmla="val 39941"/>
                <a:gd name="f9" fmla="val 1162"/>
                <a:gd name="f10" fmla="val 36560"/>
                <a:gd name="f11" fmla="val 3813"/>
                <a:gd name="f12" fmla="val 28721"/>
                <a:gd name="f13" fmla="val 9984"/>
                <a:gd name="f14" fmla="val 31490"/>
                <a:gd name="f15" fmla="val 18057"/>
                <a:gd name="f16" fmla="val 34125"/>
                <a:gd name="f17" fmla="val 25796"/>
                <a:gd name="f18" fmla="val 37127"/>
                <a:gd name="f19" fmla="val 34402"/>
                <a:gd name="f20" fmla="val 32891"/>
                <a:gd name="f21" fmla="val 39639"/>
                <a:gd name="f22" fmla="val 25219"/>
                <a:gd name="f23" fmla="val 44676"/>
                <a:gd name="f24" fmla="val 19215"/>
                <a:gd name="f25" fmla="val 48645"/>
                <a:gd name="f26" fmla="val 12343"/>
                <a:gd name="f27" fmla="val 51514"/>
                <a:gd name="f28" fmla="val 7373"/>
                <a:gd name="f29" fmla="val 56718"/>
                <a:gd name="f30" fmla="val 2436"/>
                <a:gd name="f31" fmla="val 61922"/>
                <a:gd name="f32" fmla="val 70661"/>
                <a:gd name="f33" fmla="val 4504"/>
                <a:gd name="f34" fmla="val 76265"/>
                <a:gd name="f35" fmla="val 7050"/>
                <a:gd name="f36" fmla="val 79412"/>
                <a:gd name="f37" fmla="val 11214"/>
                <a:gd name="f38" fmla="val 15315"/>
                <a:gd name="f39" fmla="val 15997"/>
                <a:gd name="f40" fmla="val 16676"/>
                <a:gd name="f41" fmla="val 80778"/>
                <a:gd name="f42" fmla="val 17347"/>
                <a:gd name="f43" fmla="val 80702"/>
                <a:gd name="f44" fmla="val 22050"/>
                <a:gd name="f45" fmla="val 80168"/>
                <a:gd name="f46" fmla="val 26386"/>
                <a:gd name="f47" fmla="val 78066"/>
                <a:gd name="f48" fmla="val 30656"/>
                <a:gd name="f49" fmla="val 76032"/>
                <a:gd name="f50" fmla="val 37661"/>
                <a:gd name="f51" fmla="val 72663"/>
                <a:gd name="f52" fmla="val 44633"/>
                <a:gd name="f53" fmla="val 69260"/>
                <a:gd name="f54" fmla="val 51638"/>
                <a:gd name="f55" fmla="val 65891"/>
                <a:gd name="f56" fmla="val 57408"/>
                <a:gd name="f57" fmla="val 63089"/>
                <a:gd name="f58" fmla="val 63346"/>
                <a:gd name="f59" fmla="val 60220"/>
                <a:gd name="f60" fmla="val 68083"/>
                <a:gd name="f61" fmla="val 55817"/>
                <a:gd name="f62" fmla="val 75888"/>
                <a:gd name="f63" fmla="val 48545"/>
                <a:gd name="f64" fmla="val 37337"/>
                <a:gd name="f65" fmla="val 78057"/>
                <a:gd name="f66" fmla="val 26830"/>
                <a:gd name="f67" fmla="val 76355"/>
                <a:gd name="f68" fmla="val 16322"/>
                <a:gd name="f69" fmla="val 69150"/>
                <a:gd name="f70" fmla="val 6849"/>
                <a:gd name="f71" fmla="val 59477"/>
                <a:gd name="f72" fmla="val 2446"/>
                <a:gd name="f73" fmla="val 56068"/>
                <a:gd name="f74" fmla="val 889"/>
                <a:gd name="f75" fmla="val 52231"/>
                <a:gd name="f76" fmla="*/ f0 1 79758"/>
                <a:gd name="f77" fmla="*/ f1 1 80817"/>
                <a:gd name="f78" fmla="+- f4 0 f2"/>
                <a:gd name="f79" fmla="+- f3 0 f2"/>
                <a:gd name="f80" fmla="*/ f79 1 79758"/>
                <a:gd name="f81" fmla="*/ f78 1 8081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79758" h="80817">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6" y="f32"/>
                    <a:pt x="f33" y="f34"/>
                  </a:cubicBezTo>
                  <a:cubicBezTo>
                    <a:pt x="f35" y="f36"/>
                    <a:pt x="f37" y="f4"/>
                    <a:pt x="f38" y="f4"/>
                  </a:cubicBezTo>
                  <a:cubicBezTo>
                    <a:pt x="f39" y="f4"/>
                    <a:pt x="f40" y="f41"/>
                    <a:pt x="f42" y="f43"/>
                  </a:cubicBezTo>
                  <a:cubicBezTo>
                    <a:pt x="f44" y="f45"/>
                    <a:pt x="f46" y="f47"/>
                    <a:pt x="f48" y="f49"/>
                  </a:cubicBezTo>
                  <a:cubicBezTo>
                    <a:pt x="f50" y="f51"/>
                    <a:pt x="f52" y="f53"/>
                    <a:pt x="f54" y="f55"/>
                  </a:cubicBezTo>
                  <a:cubicBezTo>
                    <a:pt x="f56" y="f57"/>
                    <a:pt x="f58" y="f59"/>
                    <a:pt x="f60" y="f61"/>
                  </a:cubicBezTo>
                  <a:cubicBezTo>
                    <a:pt x="f62" y="f63"/>
                    <a:pt x="f3" y="f64"/>
                    <a:pt x="f65" y="f66"/>
                  </a:cubicBezTo>
                  <a:cubicBezTo>
                    <a:pt x="f67" y="f68"/>
                    <a:pt x="f69" y="f70"/>
                    <a:pt x="f71" y="f72"/>
                  </a:cubicBezTo>
                  <a:cubicBezTo>
                    <a:pt x="f73" y="f74"/>
                    <a:pt x="f7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4" name="Google Shape;21;p3">
              <a:extLst>
                <a:ext uri="{FF2B5EF4-FFF2-40B4-BE49-F238E27FC236}">
                  <a16:creationId xmlns:a16="http://schemas.microsoft.com/office/drawing/2014/main" id="{06B28F69-AD06-D2A5-1439-70364E7A1F8F}"/>
                </a:ext>
              </a:extLst>
            </p:cNvPr>
            <p:cNvSpPr/>
            <p:nvPr/>
          </p:nvSpPr>
          <p:spPr>
            <a:xfrm>
              <a:off x="-1568753" y="-59271"/>
              <a:ext cx="5892795" cy="7670801"/>
            </a:xfrm>
            <a:prstGeom prst="rect">
              <a:avLst/>
            </a:pr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grpSp>
      <p:grpSp>
        <p:nvGrpSpPr>
          <p:cNvPr id="5" name="Google Shape;22;p3">
            <a:extLst>
              <a:ext uri="{FF2B5EF4-FFF2-40B4-BE49-F238E27FC236}">
                <a16:creationId xmlns:a16="http://schemas.microsoft.com/office/drawing/2014/main" id="{50D129C7-D5C0-9CF4-1938-6B2B2C986E28}"/>
              </a:ext>
            </a:extLst>
          </p:cNvPr>
          <p:cNvGrpSpPr/>
          <p:nvPr/>
        </p:nvGrpSpPr>
        <p:grpSpPr>
          <a:xfrm>
            <a:off x="219904" y="-1149121"/>
            <a:ext cx="14433265" cy="9129381"/>
            <a:chOff x="219904" y="-1149121"/>
            <a:chExt cx="14433265" cy="9129381"/>
          </a:xfrm>
        </p:grpSpPr>
        <p:sp>
          <p:nvSpPr>
            <p:cNvPr id="6" name="Google Shape;23;p3">
              <a:extLst>
                <a:ext uri="{FF2B5EF4-FFF2-40B4-BE49-F238E27FC236}">
                  <a16:creationId xmlns:a16="http://schemas.microsoft.com/office/drawing/2014/main" id="{2A3D58EB-8ED5-04EA-E6DD-287F64BFD26F}"/>
                </a:ext>
              </a:extLst>
            </p:cNvPr>
            <p:cNvSpPr/>
            <p:nvPr/>
          </p:nvSpPr>
          <p:spPr>
            <a:xfrm>
              <a:off x="219904" y="5969870"/>
              <a:ext cx="3856436" cy="20103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7" name="Google Shape;26;p3">
              <a:extLst>
                <a:ext uri="{FF2B5EF4-FFF2-40B4-BE49-F238E27FC236}">
                  <a16:creationId xmlns:a16="http://schemas.microsoft.com/office/drawing/2014/main" id="{4B4146CE-491A-A9DF-563B-9AACD5CA0DEB}"/>
                </a:ext>
              </a:extLst>
            </p:cNvPr>
            <p:cNvSpPr/>
            <p:nvPr/>
          </p:nvSpPr>
          <p:spPr>
            <a:xfrm rot="13411956">
              <a:off x="10707396" y="-1149121"/>
              <a:ext cx="3945773" cy="2704575"/>
            </a:xfrm>
            <a:custGeom>
              <a:avLst/>
              <a:gdLst>
                <a:gd name="f0" fmla="val w"/>
                <a:gd name="f1" fmla="val h"/>
                <a:gd name="f2" fmla="val 0"/>
                <a:gd name="f3" fmla="val 79758"/>
                <a:gd name="f4" fmla="val 80817"/>
                <a:gd name="f5" fmla="val 48464"/>
                <a:gd name="f6" fmla="val 1"/>
                <a:gd name="f7" fmla="val 44157"/>
                <a:gd name="f8" fmla="val 39941"/>
                <a:gd name="f9" fmla="val 1162"/>
                <a:gd name="f10" fmla="val 36560"/>
                <a:gd name="f11" fmla="val 3813"/>
                <a:gd name="f12" fmla="val 28721"/>
                <a:gd name="f13" fmla="val 9984"/>
                <a:gd name="f14" fmla="val 31490"/>
                <a:gd name="f15" fmla="val 18057"/>
                <a:gd name="f16" fmla="val 34125"/>
                <a:gd name="f17" fmla="val 25796"/>
                <a:gd name="f18" fmla="val 37127"/>
                <a:gd name="f19" fmla="val 34402"/>
                <a:gd name="f20" fmla="val 32891"/>
                <a:gd name="f21" fmla="val 39639"/>
                <a:gd name="f22" fmla="val 25219"/>
                <a:gd name="f23" fmla="val 44676"/>
                <a:gd name="f24" fmla="val 19215"/>
                <a:gd name="f25" fmla="val 48645"/>
                <a:gd name="f26" fmla="val 12343"/>
                <a:gd name="f27" fmla="val 51514"/>
                <a:gd name="f28" fmla="val 7373"/>
                <a:gd name="f29" fmla="val 56718"/>
                <a:gd name="f30" fmla="val 2436"/>
                <a:gd name="f31" fmla="val 61922"/>
                <a:gd name="f32" fmla="val 70661"/>
                <a:gd name="f33" fmla="val 4504"/>
                <a:gd name="f34" fmla="val 76265"/>
                <a:gd name="f35" fmla="val 7050"/>
                <a:gd name="f36" fmla="val 79412"/>
                <a:gd name="f37" fmla="val 11214"/>
                <a:gd name="f38" fmla="val 15315"/>
                <a:gd name="f39" fmla="val 15997"/>
                <a:gd name="f40" fmla="val 16676"/>
                <a:gd name="f41" fmla="val 80778"/>
                <a:gd name="f42" fmla="val 17347"/>
                <a:gd name="f43" fmla="val 80702"/>
                <a:gd name="f44" fmla="val 22050"/>
                <a:gd name="f45" fmla="val 80168"/>
                <a:gd name="f46" fmla="val 26386"/>
                <a:gd name="f47" fmla="val 78066"/>
                <a:gd name="f48" fmla="val 30656"/>
                <a:gd name="f49" fmla="val 76032"/>
                <a:gd name="f50" fmla="val 37661"/>
                <a:gd name="f51" fmla="val 72663"/>
                <a:gd name="f52" fmla="val 44633"/>
                <a:gd name="f53" fmla="val 69260"/>
                <a:gd name="f54" fmla="val 51638"/>
                <a:gd name="f55" fmla="val 65891"/>
                <a:gd name="f56" fmla="val 57408"/>
                <a:gd name="f57" fmla="val 63089"/>
                <a:gd name="f58" fmla="val 63346"/>
                <a:gd name="f59" fmla="val 60220"/>
                <a:gd name="f60" fmla="val 68083"/>
                <a:gd name="f61" fmla="val 55817"/>
                <a:gd name="f62" fmla="val 75888"/>
                <a:gd name="f63" fmla="val 48545"/>
                <a:gd name="f64" fmla="val 37337"/>
                <a:gd name="f65" fmla="val 78057"/>
                <a:gd name="f66" fmla="val 26830"/>
                <a:gd name="f67" fmla="val 76355"/>
                <a:gd name="f68" fmla="val 16322"/>
                <a:gd name="f69" fmla="val 69150"/>
                <a:gd name="f70" fmla="val 6849"/>
                <a:gd name="f71" fmla="val 59477"/>
                <a:gd name="f72" fmla="val 2446"/>
                <a:gd name="f73" fmla="val 56068"/>
                <a:gd name="f74" fmla="val 889"/>
                <a:gd name="f75" fmla="val 52231"/>
                <a:gd name="f76" fmla="*/ f0 1 79758"/>
                <a:gd name="f77" fmla="*/ f1 1 80817"/>
                <a:gd name="f78" fmla="+- f4 0 f2"/>
                <a:gd name="f79" fmla="+- f3 0 f2"/>
                <a:gd name="f80" fmla="*/ f79 1 79758"/>
                <a:gd name="f81" fmla="*/ f78 1 8081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79758" h="80817">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6" y="f32"/>
                    <a:pt x="f33" y="f34"/>
                  </a:cubicBezTo>
                  <a:cubicBezTo>
                    <a:pt x="f35" y="f36"/>
                    <a:pt x="f37" y="f4"/>
                    <a:pt x="f38" y="f4"/>
                  </a:cubicBezTo>
                  <a:cubicBezTo>
                    <a:pt x="f39" y="f4"/>
                    <a:pt x="f40" y="f41"/>
                    <a:pt x="f42" y="f43"/>
                  </a:cubicBezTo>
                  <a:cubicBezTo>
                    <a:pt x="f44" y="f45"/>
                    <a:pt x="f46" y="f47"/>
                    <a:pt x="f48" y="f49"/>
                  </a:cubicBezTo>
                  <a:cubicBezTo>
                    <a:pt x="f50" y="f51"/>
                    <a:pt x="f52" y="f53"/>
                    <a:pt x="f54" y="f55"/>
                  </a:cubicBezTo>
                  <a:cubicBezTo>
                    <a:pt x="f56" y="f57"/>
                    <a:pt x="f58" y="f59"/>
                    <a:pt x="f60" y="f61"/>
                  </a:cubicBezTo>
                  <a:cubicBezTo>
                    <a:pt x="f62" y="f63"/>
                    <a:pt x="f3" y="f64"/>
                    <a:pt x="f65" y="f66"/>
                  </a:cubicBezTo>
                  <a:cubicBezTo>
                    <a:pt x="f67" y="f68"/>
                    <a:pt x="f69" y="f70"/>
                    <a:pt x="f71" y="f72"/>
                  </a:cubicBezTo>
                  <a:cubicBezTo>
                    <a:pt x="f73" y="f74"/>
                    <a:pt x="f75" y="f6"/>
                    <a:pt x="f5" y="f6"/>
                  </a:cubicBezTo>
                  <a:close/>
                </a:path>
              </a:pathLst>
            </a:custGeom>
            <a:solidFill>
              <a:srgbClr val="E7E6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grpSp>
      <p:sp>
        <p:nvSpPr>
          <p:cNvPr id="8" name="Google Shape;27;p3">
            <a:extLst>
              <a:ext uri="{FF2B5EF4-FFF2-40B4-BE49-F238E27FC236}">
                <a16:creationId xmlns:a16="http://schemas.microsoft.com/office/drawing/2014/main" id="{FBEAB165-2C2A-08F7-47AA-001DAF3463DB}"/>
              </a:ext>
            </a:extLst>
          </p:cNvPr>
          <p:cNvSpPr txBox="1">
            <a:spLocks noGrp="1"/>
          </p:cNvSpPr>
          <p:nvPr>
            <p:ph type="subTitle" idx="4294967295"/>
          </p:nvPr>
        </p:nvSpPr>
        <p:spPr>
          <a:xfrm>
            <a:off x="6236601" y="4092762"/>
            <a:ext cx="5151601" cy="477600"/>
          </a:xfrm>
        </p:spPr>
        <p:txBody>
          <a:bodyPr lIns="91421" tIns="91421" rIns="91421" bIns="91421">
            <a:noAutofit/>
          </a:bodyPr>
          <a:lstStyle>
            <a:lvl1pPr algn="r">
              <a:lnSpc>
                <a:spcPct val="100000"/>
              </a:lnSpc>
              <a:spcBef>
                <a:spcPts val="0"/>
              </a:spcBef>
              <a:buNone/>
              <a:defRPr lang="fr-BE">
                <a:solidFill>
                  <a:srgbClr val="FFFFFF"/>
                </a:solidFill>
              </a:defRPr>
            </a:lvl1pPr>
          </a:lstStyle>
          <a:p>
            <a:pPr lvl="0"/>
            <a:endParaRPr lang="fr-BE"/>
          </a:p>
        </p:txBody>
      </p:sp>
      <p:sp>
        <p:nvSpPr>
          <p:cNvPr id="9" name="Google Shape;38;p3">
            <a:extLst>
              <a:ext uri="{FF2B5EF4-FFF2-40B4-BE49-F238E27FC236}">
                <a16:creationId xmlns:a16="http://schemas.microsoft.com/office/drawing/2014/main" id="{8AB92CA3-8AF9-AD87-06C3-062C555D89EE}"/>
              </a:ext>
            </a:extLst>
          </p:cNvPr>
          <p:cNvSpPr txBox="1">
            <a:spLocks noGrp="1"/>
          </p:cNvSpPr>
          <p:nvPr>
            <p:ph type="title"/>
          </p:nvPr>
        </p:nvSpPr>
        <p:spPr>
          <a:xfrm>
            <a:off x="1361230" y="1911132"/>
            <a:ext cx="3856399" cy="3035597"/>
          </a:xfrm>
        </p:spPr>
        <p:txBody>
          <a:bodyPr lIns="91421" tIns="91421" rIns="91421" bIns="91421" anchorCtr="1">
            <a:noAutofit/>
          </a:bodyPr>
          <a:lstStyle>
            <a:lvl1pPr algn="ctr">
              <a:defRPr lang="fr-BE" sz="20000"/>
            </a:lvl1pPr>
          </a:lstStyle>
          <a:p>
            <a:pPr lvl="0"/>
            <a:r>
              <a:rPr lang="fr-BE"/>
              <a:t>xx%</a:t>
            </a:r>
          </a:p>
        </p:txBody>
      </p:sp>
      <p:sp>
        <p:nvSpPr>
          <p:cNvPr id="10" name="Google Shape;41;p3">
            <a:extLst>
              <a:ext uri="{FF2B5EF4-FFF2-40B4-BE49-F238E27FC236}">
                <a16:creationId xmlns:a16="http://schemas.microsoft.com/office/drawing/2014/main" id="{CE54FD63-B484-DBBD-0DE3-61F2CD3B390C}"/>
              </a:ext>
            </a:extLst>
          </p:cNvPr>
          <p:cNvSpPr txBox="1">
            <a:spLocks noGrp="1"/>
          </p:cNvSpPr>
          <p:nvPr>
            <p:ph type="title" idx="4294967295"/>
          </p:nvPr>
        </p:nvSpPr>
        <p:spPr>
          <a:xfrm>
            <a:off x="6236601" y="2287600"/>
            <a:ext cx="5151601" cy="2010399"/>
          </a:xfrm>
        </p:spPr>
        <p:txBody>
          <a:bodyPr lIns="91421" tIns="91421" rIns="91421" bIns="91421">
            <a:noAutofit/>
          </a:bodyPr>
          <a:lstStyle>
            <a:lvl1pPr algn="r">
              <a:lnSpc>
                <a:spcPct val="80000"/>
              </a:lnSpc>
              <a:defRPr lang="fr-BE" sz="6667"/>
            </a:lvl1pPr>
          </a:lstStyle>
          <a:p>
            <a:pPr lvl="0"/>
            <a:endParaRPr lang="fr-BE"/>
          </a:p>
        </p:txBody>
      </p:sp>
      <p:pic>
        <p:nvPicPr>
          <p:cNvPr id="11" name="Image 11">
            <a:extLst>
              <a:ext uri="{FF2B5EF4-FFF2-40B4-BE49-F238E27FC236}">
                <a16:creationId xmlns:a16="http://schemas.microsoft.com/office/drawing/2014/main" id="{74CEB30C-5A86-3959-C66D-622F604DF6F6}"/>
              </a:ext>
            </a:extLst>
          </p:cNvPr>
          <p:cNvPicPr>
            <a:picLocks noChangeAspect="1"/>
          </p:cNvPicPr>
          <p:nvPr/>
        </p:nvPicPr>
        <p:blipFill>
          <a:blip r:embed="rId2"/>
          <a:stretch>
            <a:fillRect/>
          </a:stretch>
        </p:blipFill>
        <p:spPr>
          <a:xfrm>
            <a:off x="365760" y="5327486"/>
            <a:ext cx="1907328" cy="1012304"/>
          </a:xfrm>
          <a:prstGeom prst="rect">
            <a:avLst/>
          </a:prstGeom>
          <a:noFill/>
          <a:ln cap="flat">
            <a:noFill/>
          </a:ln>
        </p:spPr>
      </p:pic>
    </p:spTree>
    <p:extLst>
      <p:ext uri="{BB962C8B-B14F-4D97-AF65-F5344CB8AC3E}">
        <p14:creationId xmlns:p14="http://schemas.microsoft.com/office/powerpoint/2010/main" val="171495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ection header">
    <p:bg>
      <p:bgPr>
        <a:solidFill>
          <a:srgbClr val="49C5B6"/>
        </a:solidFill>
        <a:effectLst/>
      </p:bgPr>
    </p:bg>
    <p:spTree>
      <p:nvGrpSpPr>
        <p:cNvPr id="1" name=""/>
        <p:cNvGrpSpPr/>
        <p:nvPr/>
      </p:nvGrpSpPr>
      <p:grpSpPr>
        <a:xfrm>
          <a:off x="0" y="0"/>
          <a:ext cx="0" cy="0"/>
          <a:chOff x="0" y="0"/>
          <a:chExt cx="0" cy="0"/>
        </a:xfrm>
      </p:grpSpPr>
      <p:grpSp>
        <p:nvGrpSpPr>
          <p:cNvPr id="2" name="Google Shape;19;p3">
            <a:extLst>
              <a:ext uri="{FF2B5EF4-FFF2-40B4-BE49-F238E27FC236}">
                <a16:creationId xmlns:a16="http://schemas.microsoft.com/office/drawing/2014/main" id="{19E9722E-D6EB-2E9D-D125-00AA6690C142}"/>
              </a:ext>
            </a:extLst>
          </p:cNvPr>
          <p:cNvGrpSpPr/>
          <p:nvPr/>
        </p:nvGrpSpPr>
        <p:grpSpPr>
          <a:xfrm>
            <a:off x="-1568753" y="-1662104"/>
            <a:ext cx="7960023" cy="10724037"/>
            <a:chOff x="-1568753" y="-1662104"/>
            <a:chExt cx="7960023" cy="10724037"/>
          </a:xfrm>
        </p:grpSpPr>
        <p:sp>
          <p:nvSpPr>
            <p:cNvPr id="3" name="Google Shape;20;p3">
              <a:extLst>
                <a:ext uri="{FF2B5EF4-FFF2-40B4-BE49-F238E27FC236}">
                  <a16:creationId xmlns:a16="http://schemas.microsoft.com/office/drawing/2014/main" id="{07BC74C0-2062-9546-73DC-0069A9EC06A2}"/>
                </a:ext>
              </a:extLst>
            </p:cNvPr>
            <p:cNvSpPr/>
            <p:nvPr/>
          </p:nvSpPr>
          <p:spPr>
            <a:xfrm rot="9607608">
              <a:off x="666651" y="-1662104"/>
              <a:ext cx="5724619" cy="10724037"/>
            </a:xfrm>
            <a:custGeom>
              <a:avLst/>
              <a:gdLst>
                <a:gd name="f0" fmla="val w"/>
                <a:gd name="f1" fmla="val h"/>
                <a:gd name="f2" fmla="val 0"/>
                <a:gd name="f3" fmla="val 79758"/>
                <a:gd name="f4" fmla="val 80817"/>
                <a:gd name="f5" fmla="val 48464"/>
                <a:gd name="f6" fmla="val 1"/>
                <a:gd name="f7" fmla="val 44157"/>
                <a:gd name="f8" fmla="val 39941"/>
                <a:gd name="f9" fmla="val 1162"/>
                <a:gd name="f10" fmla="val 36560"/>
                <a:gd name="f11" fmla="val 3813"/>
                <a:gd name="f12" fmla="val 28721"/>
                <a:gd name="f13" fmla="val 9984"/>
                <a:gd name="f14" fmla="val 31490"/>
                <a:gd name="f15" fmla="val 18057"/>
                <a:gd name="f16" fmla="val 34125"/>
                <a:gd name="f17" fmla="val 25796"/>
                <a:gd name="f18" fmla="val 37127"/>
                <a:gd name="f19" fmla="val 34402"/>
                <a:gd name="f20" fmla="val 32891"/>
                <a:gd name="f21" fmla="val 39639"/>
                <a:gd name="f22" fmla="val 25219"/>
                <a:gd name="f23" fmla="val 44676"/>
                <a:gd name="f24" fmla="val 19215"/>
                <a:gd name="f25" fmla="val 48645"/>
                <a:gd name="f26" fmla="val 12343"/>
                <a:gd name="f27" fmla="val 51514"/>
                <a:gd name="f28" fmla="val 7373"/>
                <a:gd name="f29" fmla="val 56718"/>
                <a:gd name="f30" fmla="val 2436"/>
                <a:gd name="f31" fmla="val 61922"/>
                <a:gd name="f32" fmla="val 70661"/>
                <a:gd name="f33" fmla="val 4504"/>
                <a:gd name="f34" fmla="val 76265"/>
                <a:gd name="f35" fmla="val 7050"/>
                <a:gd name="f36" fmla="val 79412"/>
                <a:gd name="f37" fmla="val 11214"/>
                <a:gd name="f38" fmla="val 15315"/>
                <a:gd name="f39" fmla="val 15997"/>
                <a:gd name="f40" fmla="val 16676"/>
                <a:gd name="f41" fmla="val 80778"/>
                <a:gd name="f42" fmla="val 17347"/>
                <a:gd name="f43" fmla="val 80702"/>
                <a:gd name="f44" fmla="val 22050"/>
                <a:gd name="f45" fmla="val 80168"/>
                <a:gd name="f46" fmla="val 26386"/>
                <a:gd name="f47" fmla="val 78066"/>
                <a:gd name="f48" fmla="val 30656"/>
                <a:gd name="f49" fmla="val 76032"/>
                <a:gd name="f50" fmla="val 37661"/>
                <a:gd name="f51" fmla="val 72663"/>
                <a:gd name="f52" fmla="val 44633"/>
                <a:gd name="f53" fmla="val 69260"/>
                <a:gd name="f54" fmla="val 51638"/>
                <a:gd name="f55" fmla="val 65891"/>
                <a:gd name="f56" fmla="val 57408"/>
                <a:gd name="f57" fmla="val 63089"/>
                <a:gd name="f58" fmla="val 63346"/>
                <a:gd name="f59" fmla="val 60220"/>
                <a:gd name="f60" fmla="val 68083"/>
                <a:gd name="f61" fmla="val 55817"/>
                <a:gd name="f62" fmla="val 75888"/>
                <a:gd name="f63" fmla="val 48545"/>
                <a:gd name="f64" fmla="val 37337"/>
                <a:gd name="f65" fmla="val 78057"/>
                <a:gd name="f66" fmla="val 26830"/>
                <a:gd name="f67" fmla="val 76355"/>
                <a:gd name="f68" fmla="val 16322"/>
                <a:gd name="f69" fmla="val 69150"/>
                <a:gd name="f70" fmla="val 6849"/>
                <a:gd name="f71" fmla="val 59477"/>
                <a:gd name="f72" fmla="val 2446"/>
                <a:gd name="f73" fmla="val 56068"/>
                <a:gd name="f74" fmla="val 889"/>
                <a:gd name="f75" fmla="val 52231"/>
                <a:gd name="f76" fmla="*/ f0 1 79758"/>
                <a:gd name="f77" fmla="*/ f1 1 80817"/>
                <a:gd name="f78" fmla="+- f4 0 f2"/>
                <a:gd name="f79" fmla="+- f3 0 f2"/>
                <a:gd name="f80" fmla="*/ f79 1 79758"/>
                <a:gd name="f81" fmla="*/ f78 1 8081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79758" h="80817">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6" y="f32"/>
                    <a:pt x="f33" y="f34"/>
                  </a:cubicBezTo>
                  <a:cubicBezTo>
                    <a:pt x="f35" y="f36"/>
                    <a:pt x="f37" y="f4"/>
                    <a:pt x="f38" y="f4"/>
                  </a:cubicBezTo>
                  <a:cubicBezTo>
                    <a:pt x="f39" y="f4"/>
                    <a:pt x="f40" y="f41"/>
                    <a:pt x="f42" y="f43"/>
                  </a:cubicBezTo>
                  <a:cubicBezTo>
                    <a:pt x="f44" y="f45"/>
                    <a:pt x="f46" y="f47"/>
                    <a:pt x="f48" y="f49"/>
                  </a:cubicBezTo>
                  <a:cubicBezTo>
                    <a:pt x="f50" y="f51"/>
                    <a:pt x="f52" y="f53"/>
                    <a:pt x="f54" y="f55"/>
                  </a:cubicBezTo>
                  <a:cubicBezTo>
                    <a:pt x="f56" y="f57"/>
                    <a:pt x="f58" y="f59"/>
                    <a:pt x="f60" y="f61"/>
                  </a:cubicBezTo>
                  <a:cubicBezTo>
                    <a:pt x="f62" y="f63"/>
                    <a:pt x="f3" y="f64"/>
                    <a:pt x="f65" y="f66"/>
                  </a:cubicBezTo>
                  <a:cubicBezTo>
                    <a:pt x="f67" y="f68"/>
                    <a:pt x="f69" y="f70"/>
                    <a:pt x="f71" y="f72"/>
                  </a:cubicBezTo>
                  <a:cubicBezTo>
                    <a:pt x="f73" y="f74"/>
                    <a:pt x="f7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4" name="Google Shape;21;p3">
              <a:extLst>
                <a:ext uri="{FF2B5EF4-FFF2-40B4-BE49-F238E27FC236}">
                  <a16:creationId xmlns:a16="http://schemas.microsoft.com/office/drawing/2014/main" id="{013F93C0-889E-031C-3419-6746C9500B86}"/>
                </a:ext>
              </a:extLst>
            </p:cNvPr>
            <p:cNvSpPr/>
            <p:nvPr/>
          </p:nvSpPr>
          <p:spPr>
            <a:xfrm>
              <a:off x="-1568753" y="-59271"/>
              <a:ext cx="5237902" cy="7670801"/>
            </a:xfrm>
            <a:prstGeom prst="rect">
              <a:avLst/>
            </a:pr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grpSp>
      <p:grpSp>
        <p:nvGrpSpPr>
          <p:cNvPr id="5" name="Google Shape;22;p3">
            <a:extLst>
              <a:ext uri="{FF2B5EF4-FFF2-40B4-BE49-F238E27FC236}">
                <a16:creationId xmlns:a16="http://schemas.microsoft.com/office/drawing/2014/main" id="{6E9164B2-E273-F51A-3F3F-1DED7F932166}"/>
              </a:ext>
            </a:extLst>
          </p:cNvPr>
          <p:cNvGrpSpPr/>
          <p:nvPr/>
        </p:nvGrpSpPr>
        <p:grpSpPr>
          <a:xfrm>
            <a:off x="-1861702" y="-1431109"/>
            <a:ext cx="15206499" cy="6793444"/>
            <a:chOff x="-1861702" y="-1431109"/>
            <a:chExt cx="15206499" cy="6793444"/>
          </a:xfrm>
        </p:grpSpPr>
        <p:sp>
          <p:nvSpPr>
            <p:cNvPr id="6" name="Google Shape;23;p3">
              <a:extLst>
                <a:ext uri="{FF2B5EF4-FFF2-40B4-BE49-F238E27FC236}">
                  <a16:creationId xmlns:a16="http://schemas.microsoft.com/office/drawing/2014/main" id="{DCAD38D1-6834-C34F-BB75-28C5C5AD6657}"/>
                </a:ext>
              </a:extLst>
            </p:cNvPr>
            <p:cNvSpPr/>
            <p:nvPr/>
          </p:nvSpPr>
          <p:spPr>
            <a:xfrm rot="900002">
              <a:off x="-1861702" y="3351945"/>
              <a:ext cx="3856436" cy="20103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7" name="Google Shape;26;p3">
              <a:extLst>
                <a:ext uri="{FF2B5EF4-FFF2-40B4-BE49-F238E27FC236}">
                  <a16:creationId xmlns:a16="http://schemas.microsoft.com/office/drawing/2014/main" id="{0707AD89-B549-A6FC-7478-6B063888141E}"/>
                </a:ext>
              </a:extLst>
            </p:cNvPr>
            <p:cNvSpPr/>
            <p:nvPr/>
          </p:nvSpPr>
          <p:spPr>
            <a:xfrm rot="14311959">
              <a:off x="10019623" y="-810510"/>
              <a:ext cx="3945773" cy="2704575"/>
            </a:xfrm>
            <a:custGeom>
              <a:avLst/>
              <a:gdLst>
                <a:gd name="f0" fmla="val w"/>
                <a:gd name="f1" fmla="val h"/>
                <a:gd name="f2" fmla="val 0"/>
                <a:gd name="f3" fmla="val 79758"/>
                <a:gd name="f4" fmla="val 80817"/>
                <a:gd name="f5" fmla="val 48464"/>
                <a:gd name="f6" fmla="val 1"/>
                <a:gd name="f7" fmla="val 44157"/>
                <a:gd name="f8" fmla="val 39941"/>
                <a:gd name="f9" fmla="val 1162"/>
                <a:gd name="f10" fmla="val 36560"/>
                <a:gd name="f11" fmla="val 3813"/>
                <a:gd name="f12" fmla="val 28721"/>
                <a:gd name="f13" fmla="val 9984"/>
                <a:gd name="f14" fmla="val 31490"/>
                <a:gd name="f15" fmla="val 18057"/>
                <a:gd name="f16" fmla="val 34125"/>
                <a:gd name="f17" fmla="val 25796"/>
                <a:gd name="f18" fmla="val 37127"/>
                <a:gd name="f19" fmla="val 34402"/>
                <a:gd name="f20" fmla="val 32891"/>
                <a:gd name="f21" fmla="val 39639"/>
                <a:gd name="f22" fmla="val 25219"/>
                <a:gd name="f23" fmla="val 44676"/>
                <a:gd name="f24" fmla="val 19215"/>
                <a:gd name="f25" fmla="val 48645"/>
                <a:gd name="f26" fmla="val 12343"/>
                <a:gd name="f27" fmla="val 51514"/>
                <a:gd name="f28" fmla="val 7373"/>
                <a:gd name="f29" fmla="val 56718"/>
                <a:gd name="f30" fmla="val 2436"/>
                <a:gd name="f31" fmla="val 61922"/>
                <a:gd name="f32" fmla="val 70661"/>
                <a:gd name="f33" fmla="val 4504"/>
                <a:gd name="f34" fmla="val 76265"/>
                <a:gd name="f35" fmla="val 7050"/>
                <a:gd name="f36" fmla="val 79412"/>
                <a:gd name="f37" fmla="val 11214"/>
                <a:gd name="f38" fmla="val 15315"/>
                <a:gd name="f39" fmla="val 15997"/>
                <a:gd name="f40" fmla="val 16676"/>
                <a:gd name="f41" fmla="val 80778"/>
                <a:gd name="f42" fmla="val 17347"/>
                <a:gd name="f43" fmla="val 80702"/>
                <a:gd name="f44" fmla="val 22050"/>
                <a:gd name="f45" fmla="val 80168"/>
                <a:gd name="f46" fmla="val 26386"/>
                <a:gd name="f47" fmla="val 78066"/>
                <a:gd name="f48" fmla="val 30656"/>
                <a:gd name="f49" fmla="val 76032"/>
                <a:gd name="f50" fmla="val 37661"/>
                <a:gd name="f51" fmla="val 72663"/>
                <a:gd name="f52" fmla="val 44633"/>
                <a:gd name="f53" fmla="val 69260"/>
                <a:gd name="f54" fmla="val 51638"/>
                <a:gd name="f55" fmla="val 65891"/>
                <a:gd name="f56" fmla="val 57408"/>
                <a:gd name="f57" fmla="val 63089"/>
                <a:gd name="f58" fmla="val 63346"/>
                <a:gd name="f59" fmla="val 60220"/>
                <a:gd name="f60" fmla="val 68083"/>
                <a:gd name="f61" fmla="val 55817"/>
                <a:gd name="f62" fmla="val 75888"/>
                <a:gd name="f63" fmla="val 48545"/>
                <a:gd name="f64" fmla="val 37337"/>
                <a:gd name="f65" fmla="val 78057"/>
                <a:gd name="f66" fmla="val 26830"/>
                <a:gd name="f67" fmla="val 76355"/>
                <a:gd name="f68" fmla="val 16322"/>
                <a:gd name="f69" fmla="val 69150"/>
                <a:gd name="f70" fmla="val 6849"/>
                <a:gd name="f71" fmla="val 59477"/>
                <a:gd name="f72" fmla="val 2446"/>
                <a:gd name="f73" fmla="val 56068"/>
                <a:gd name="f74" fmla="val 889"/>
                <a:gd name="f75" fmla="val 52231"/>
                <a:gd name="f76" fmla="*/ f0 1 79758"/>
                <a:gd name="f77" fmla="*/ f1 1 80817"/>
                <a:gd name="f78" fmla="+- f4 0 f2"/>
                <a:gd name="f79" fmla="+- f3 0 f2"/>
                <a:gd name="f80" fmla="*/ f79 1 79758"/>
                <a:gd name="f81" fmla="*/ f78 1 8081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79758" h="80817">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6" y="f32"/>
                    <a:pt x="f33" y="f34"/>
                  </a:cubicBezTo>
                  <a:cubicBezTo>
                    <a:pt x="f35" y="f36"/>
                    <a:pt x="f37" y="f4"/>
                    <a:pt x="f38" y="f4"/>
                  </a:cubicBezTo>
                  <a:cubicBezTo>
                    <a:pt x="f39" y="f4"/>
                    <a:pt x="f40" y="f41"/>
                    <a:pt x="f42" y="f43"/>
                  </a:cubicBezTo>
                  <a:cubicBezTo>
                    <a:pt x="f44" y="f45"/>
                    <a:pt x="f46" y="f47"/>
                    <a:pt x="f48" y="f49"/>
                  </a:cubicBezTo>
                  <a:cubicBezTo>
                    <a:pt x="f50" y="f51"/>
                    <a:pt x="f52" y="f53"/>
                    <a:pt x="f54" y="f55"/>
                  </a:cubicBezTo>
                  <a:cubicBezTo>
                    <a:pt x="f56" y="f57"/>
                    <a:pt x="f58" y="f59"/>
                    <a:pt x="f60" y="f61"/>
                  </a:cubicBezTo>
                  <a:cubicBezTo>
                    <a:pt x="f62" y="f63"/>
                    <a:pt x="f3" y="f64"/>
                    <a:pt x="f65" y="f66"/>
                  </a:cubicBezTo>
                  <a:cubicBezTo>
                    <a:pt x="f67" y="f68"/>
                    <a:pt x="f69" y="f70"/>
                    <a:pt x="f71" y="f72"/>
                  </a:cubicBezTo>
                  <a:cubicBezTo>
                    <a:pt x="f73" y="f74"/>
                    <a:pt x="f75" y="f6"/>
                    <a:pt x="f5" y="f6"/>
                  </a:cubicBezTo>
                  <a:close/>
                </a:path>
              </a:pathLst>
            </a:custGeom>
            <a:solidFill>
              <a:srgbClr val="E7E6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grpSp>
      <p:sp>
        <p:nvSpPr>
          <p:cNvPr id="8" name="Google Shape;27;p3">
            <a:extLst>
              <a:ext uri="{FF2B5EF4-FFF2-40B4-BE49-F238E27FC236}">
                <a16:creationId xmlns:a16="http://schemas.microsoft.com/office/drawing/2014/main" id="{A03BAB96-32A5-F9B5-258E-712CEDBE19ED}"/>
              </a:ext>
            </a:extLst>
          </p:cNvPr>
          <p:cNvSpPr txBox="1">
            <a:spLocks noGrp="1"/>
          </p:cNvSpPr>
          <p:nvPr>
            <p:ph type="subTitle" idx="4294967295"/>
          </p:nvPr>
        </p:nvSpPr>
        <p:spPr>
          <a:xfrm>
            <a:off x="6236601" y="4092762"/>
            <a:ext cx="5151601" cy="477600"/>
          </a:xfrm>
        </p:spPr>
        <p:txBody>
          <a:bodyPr lIns="91421" tIns="91421" rIns="91421" bIns="91421">
            <a:noAutofit/>
          </a:bodyPr>
          <a:lstStyle>
            <a:lvl1pPr algn="r">
              <a:lnSpc>
                <a:spcPct val="100000"/>
              </a:lnSpc>
              <a:spcBef>
                <a:spcPts val="0"/>
              </a:spcBef>
              <a:buNone/>
              <a:defRPr lang="fr-BE">
                <a:solidFill>
                  <a:srgbClr val="FFFFFF"/>
                </a:solidFill>
              </a:defRPr>
            </a:lvl1pPr>
          </a:lstStyle>
          <a:p>
            <a:pPr lvl="0"/>
            <a:endParaRPr lang="fr-BE"/>
          </a:p>
        </p:txBody>
      </p:sp>
      <p:sp>
        <p:nvSpPr>
          <p:cNvPr id="9" name="Google Shape;41;p3">
            <a:extLst>
              <a:ext uri="{FF2B5EF4-FFF2-40B4-BE49-F238E27FC236}">
                <a16:creationId xmlns:a16="http://schemas.microsoft.com/office/drawing/2014/main" id="{3B1B0C43-A1A7-AFFA-D953-FDF96DEC6BA6}"/>
              </a:ext>
            </a:extLst>
          </p:cNvPr>
          <p:cNvSpPr txBox="1">
            <a:spLocks noGrp="1"/>
          </p:cNvSpPr>
          <p:nvPr>
            <p:ph type="title"/>
          </p:nvPr>
        </p:nvSpPr>
        <p:spPr>
          <a:xfrm>
            <a:off x="6236601" y="2287600"/>
            <a:ext cx="5151601" cy="2010399"/>
          </a:xfrm>
        </p:spPr>
        <p:txBody>
          <a:bodyPr lIns="91421" tIns="91421" rIns="91421" bIns="91421">
            <a:noAutofit/>
          </a:bodyPr>
          <a:lstStyle>
            <a:lvl1pPr algn="r">
              <a:lnSpc>
                <a:spcPct val="80000"/>
              </a:lnSpc>
              <a:defRPr lang="fr-BE" sz="6667"/>
            </a:lvl1pPr>
          </a:lstStyle>
          <a:p>
            <a:pPr lvl="0"/>
            <a:endParaRPr lang="fr-BE"/>
          </a:p>
        </p:txBody>
      </p:sp>
      <p:pic>
        <p:nvPicPr>
          <p:cNvPr id="10" name="Image 10">
            <a:extLst>
              <a:ext uri="{FF2B5EF4-FFF2-40B4-BE49-F238E27FC236}">
                <a16:creationId xmlns:a16="http://schemas.microsoft.com/office/drawing/2014/main" id="{F1D11679-2D2C-237A-0C3F-5389CA601D17}"/>
              </a:ext>
            </a:extLst>
          </p:cNvPr>
          <p:cNvPicPr>
            <a:picLocks noChangeAspect="1"/>
          </p:cNvPicPr>
          <p:nvPr/>
        </p:nvPicPr>
        <p:blipFill>
          <a:blip r:embed="rId2"/>
          <a:stretch>
            <a:fillRect/>
          </a:stretch>
        </p:blipFill>
        <p:spPr>
          <a:xfrm>
            <a:off x="365760" y="5327486"/>
            <a:ext cx="1907328" cy="1012304"/>
          </a:xfrm>
          <a:prstGeom prst="rect">
            <a:avLst/>
          </a:prstGeom>
          <a:noFill/>
          <a:ln cap="flat">
            <a:noFill/>
          </a:ln>
        </p:spPr>
      </p:pic>
    </p:spTree>
    <p:extLst>
      <p:ext uri="{BB962C8B-B14F-4D97-AF65-F5344CB8AC3E}">
        <p14:creationId xmlns:p14="http://schemas.microsoft.com/office/powerpoint/2010/main" val="22984846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244"/>
        </a:solidFill>
        <a:effectLst/>
      </p:bgPr>
    </p:bg>
    <p:spTree>
      <p:nvGrpSpPr>
        <p:cNvPr id="1" name=""/>
        <p:cNvGrpSpPr/>
        <p:nvPr/>
      </p:nvGrpSpPr>
      <p:grpSpPr>
        <a:xfrm>
          <a:off x="0" y="0"/>
          <a:ext cx="0" cy="0"/>
          <a:chOff x="0" y="0"/>
          <a:chExt cx="0" cy="0"/>
        </a:xfrm>
      </p:grpSpPr>
      <p:sp>
        <p:nvSpPr>
          <p:cNvPr id="2" name="Google Shape;9;p2">
            <a:extLst>
              <a:ext uri="{FF2B5EF4-FFF2-40B4-BE49-F238E27FC236}">
                <a16:creationId xmlns:a16="http://schemas.microsoft.com/office/drawing/2014/main" id="{174F91CF-CFDC-220D-D882-9EDB807B4506}"/>
              </a:ext>
            </a:extLst>
          </p:cNvPr>
          <p:cNvSpPr/>
          <p:nvPr/>
        </p:nvSpPr>
        <p:spPr>
          <a:xfrm>
            <a:off x="0" y="-77413"/>
            <a:ext cx="12192070" cy="6935541"/>
          </a:xfrm>
          <a:custGeom>
            <a:avLst/>
            <a:gdLst>
              <a:gd name="f0" fmla="val w"/>
              <a:gd name="f1" fmla="val h"/>
              <a:gd name="f2" fmla="val 0"/>
              <a:gd name="f3" fmla="val 312724"/>
              <a:gd name="f4" fmla="val 28721"/>
              <a:gd name="f5" fmla="*/ f0 1 312724"/>
              <a:gd name="f6" fmla="*/ f1 1 28721"/>
              <a:gd name="f7" fmla="+- f4 0 f2"/>
              <a:gd name="f8" fmla="+- f3 0 f2"/>
              <a:gd name="f9" fmla="*/ f8 1 312724"/>
              <a:gd name="f10" fmla="*/ f7 1 28721"/>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312724" h="28721">
                <a:moveTo>
                  <a:pt x="f2" y="f2"/>
                </a:moveTo>
                <a:lnTo>
                  <a:pt x="f2" y="f4"/>
                </a:lnTo>
                <a:lnTo>
                  <a:pt x="f3" y="f4"/>
                </a:lnTo>
                <a:lnTo>
                  <a:pt x="f3" y="f2"/>
                </a:lnTo>
                <a:close/>
              </a:path>
            </a:pathLst>
          </a:custGeom>
          <a:solidFill>
            <a:srgbClr val="5B9BD5"/>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3" name="Google Shape;10;p2">
            <a:extLst>
              <a:ext uri="{FF2B5EF4-FFF2-40B4-BE49-F238E27FC236}">
                <a16:creationId xmlns:a16="http://schemas.microsoft.com/office/drawing/2014/main" id="{66706EF3-231E-EDC3-11B7-0D8B77311BD7}"/>
              </a:ext>
            </a:extLst>
          </p:cNvPr>
          <p:cNvSpPr txBox="1">
            <a:spLocks noGrp="1"/>
          </p:cNvSpPr>
          <p:nvPr>
            <p:ph type="subTitle" idx="1"/>
          </p:nvPr>
        </p:nvSpPr>
        <p:spPr>
          <a:xfrm>
            <a:off x="816458" y="3619368"/>
            <a:ext cx="5140400" cy="561203"/>
          </a:xfrm>
        </p:spPr>
        <p:txBody>
          <a:bodyPr lIns="91421" tIns="91421" rIns="91421" bIns="91421">
            <a:noAutofit/>
          </a:bodyPr>
          <a:lstStyle>
            <a:lvl1pPr>
              <a:lnSpc>
                <a:spcPct val="100000"/>
              </a:lnSpc>
              <a:spcBef>
                <a:spcPts val="0"/>
              </a:spcBef>
              <a:buNone/>
              <a:defRPr lang="fr-BE"/>
            </a:lvl1pPr>
          </a:lstStyle>
          <a:p>
            <a:pPr lvl="0"/>
            <a:endParaRPr lang="fr-BE"/>
          </a:p>
        </p:txBody>
      </p:sp>
      <p:sp>
        <p:nvSpPr>
          <p:cNvPr id="4" name="Google Shape;11;p2">
            <a:extLst>
              <a:ext uri="{FF2B5EF4-FFF2-40B4-BE49-F238E27FC236}">
                <a16:creationId xmlns:a16="http://schemas.microsoft.com/office/drawing/2014/main" id="{986904F8-7160-BAF3-E39F-C97C422DF360}"/>
              </a:ext>
            </a:extLst>
          </p:cNvPr>
          <p:cNvSpPr txBox="1">
            <a:spLocks noGrp="1"/>
          </p:cNvSpPr>
          <p:nvPr>
            <p:ph type="ctrTitle"/>
          </p:nvPr>
        </p:nvSpPr>
        <p:spPr>
          <a:xfrm>
            <a:off x="739466" y="1345603"/>
            <a:ext cx="5015996" cy="1210802"/>
          </a:xfrm>
        </p:spPr>
        <p:txBody>
          <a:bodyPr lIns="91421" tIns="91421" rIns="91421" bIns="91421">
            <a:noAutofit/>
          </a:bodyPr>
          <a:lstStyle>
            <a:lvl1pPr>
              <a:lnSpc>
                <a:spcPct val="80000"/>
              </a:lnSpc>
              <a:defRPr lang="fr-BE" sz="9333"/>
            </a:lvl1pPr>
          </a:lstStyle>
          <a:p>
            <a:pPr lvl="0"/>
            <a:endParaRPr lang="fr-BE"/>
          </a:p>
        </p:txBody>
      </p:sp>
      <p:sp>
        <p:nvSpPr>
          <p:cNvPr id="5" name="Google Shape;12;p2">
            <a:extLst>
              <a:ext uri="{FF2B5EF4-FFF2-40B4-BE49-F238E27FC236}">
                <a16:creationId xmlns:a16="http://schemas.microsoft.com/office/drawing/2014/main" id="{B3C7985A-5D71-BB2F-545C-1ABE532C2E93}"/>
              </a:ext>
            </a:extLst>
          </p:cNvPr>
          <p:cNvSpPr txBox="1">
            <a:spLocks noGrp="1"/>
          </p:cNvSpPr>
          <p:nvPr>
            <p:ph type="title" idx="4294967295"/>
          </p:nvPr>
        </p:nvSpPr>
        <p:spPr>
          <a:xfrm>
            <a:off x="843497" y="2602729"/>
            <a:ext cx="4924802" cy="1083198"/>
          </a:xfrm>
        </p:spPr>
        <p:txBody>
          <a:bodyPr lIns="91421" tIns="91421" rIns="91421" bIns="91421">
            <a:noAutofit/>
          </a:bodyPr>
          <a:lstStyle>
            <a:lvl1pPr>
              <a:lnSpc>
                <a:spcPct val="80000"/>
              </a:lnSpc>
              <a:defRPr lang="fr-BE" sz="9333"/>
            </a:lvl1pPr>
          </a:lstStyle>
          <a:p>
            <a:pPr lvl="0"/>
            <a:endParaRPr lang="fr-BE"/>
          </a:p>
        </p:txBody>
      </p:sp>
      <p:grpSp>
        <p:nvGrpSpPr>
          <p:cNvPr id="6" name="Google Shape;13;p2">
            <a:extLst>
              <a:ext uri="{FF2B5EF4-FFF2-40B4-BE49-F238E27FC236}">
                <a16:creationId xmlns:a16="http://schemas.microsoft.com/office/drawing/2014/main" id="{49393586-C52A-CF5C-4616-8A3AB066747E}"/>
              </a:ext>
            </a:extLst>
          </p:cNvPr>
          <p:cNvGrpSpPr/>
          <p:nvPr/>
        </p:nvGrpSpPr>
        <p:grpSpPr>
          <a:xfrm>
            <a:off x="-5151044" y="-2822483"/>
            <a:ext cx="15833549" cy="11324995"/>
            <a:chOff x="-5151044" y="-2822483"/>
            <a:chExt cx="15833549" cy="11324995"/>
          </a:xfrm>
        </p:grpSpPr>
        <p:sp>
          <p:nvSpPr>
            <p:cNvPr id="7" name="Google Shape;14;p2">
              <a:extLst>
                <a:ext uri="{FF2B5EF4-FFF2-40B4-BE49-F238E27FC236}">
                  <a16:creationId xmlns:a16="http://schemas.microsoft.com/office/drawing/2014/main" id="{AD73F0F4-A137-653B-EDE3-2CAD194A2871}"/>
                </a:ext>
              </a:extLst>
            </p:cNvPr>
            <p:cNvSpPr/>
            <p:nvPr/>
          </p:nvSpPr>
          <p:spPr>
            <a:xfrm>
              <a:off x="-77861" y="-2558143"/>
              <a:ext cx="10760366" cy="11060655"/>
            </a:xfrm>
            <a:custGeom>
              <a:avLst/>
              <a:gdLst>
                <a:gd name="f0" fmla="val w"/>
                <a:gd name="f1" fmla="val h"/>
                <a:gd name="f2" fmla="val 0"/>
                <a:gd name="f3" fmla="val 192672"/>
                <a:gd name="f4" fmla="val 208517"/>
                <a:gd name="f5" fmla="val 1"/>
                <a:gd name="f6" fmla="val 188035"/>
                <a:gd name="f7" fmla="val 14638"/>
                <a:gd name="f8" fmla="val 187669"/>
                <a:gd name="f9" fmla="val 29317"/>
                <a:gd name="f10" fmla="val 181548"/>
                <a:gd name="f11" fmla="val 43603"/>
                <a:gd name="f12" fmla="val 47548"/>
                <a:gd name="f13" fmla="val 51464"/>
                <a:gd name="f14" fmla="val 182015"/>
                <a:gd name="f15" fmla="val 55340"/>
                <a:gd name="f16" fmla="val 183198"/>
                <a:gd name="f17" fmla="val 68850"/>
                <a:gd name="f18" fmla="val 187335"/>
                <a:gd name="f19" fmla="val 78090"/>
                <a:gd name="f20" fmla="val 199110"/>
                <a:gd name="f21" fmla="val 88897"/>
                <a:gd name="f22" fmla="val 148974"/>
                <a:gd name="f23" fmla="val 149074"/>
                <a:gd name="f24" fmla="val 208417"/>
                <a:gd name="f25" fmla="val 149140"/>
                <a:gd name="f26" fmla="val 208350"/>
                <a:gd name="f27" fmla="val 149174"/>
                <a:gd name="f28" fmla="val 208250"/>
                <a:gd name="f29" fmla="val 160582"/>
                <a:gd name="f30" fmla="val 195674"/>
                <a:gd name="f31" fmla="val 162617"/>
                <a:gd name="f32" fmla="val 175526"/>
                <a:gd name="f33" fmla="val 154010"/>
                <a:gd name="f34" fmla="val 160883"/>
                <a:gd name="f35" fmla="val 149807"/>
                <a:gd name="f36" fmla="val 153777"/>
                <a:gd name="f37" fmla="val 143570"/>
                <a:gd name="f38" fmla="val 148140"/>
                <a:gd name="f39" fmla="val 138800"/>
                <a:gd name="f40" fmla="val 141369"/>
                <a:gd name="f41" fmla="val 134063"/>
                <a:gd name="f42" fmla="val 134630"/>
                <a:gd name="f43" fmla="val 130827"/>
                <a:gd name="f44" fmla="val 125824"/>
                <a:gd name="f45" fmla="val 133896"/>
                <a:gd name="f46" fmla="val 118119"/>
                <a:gd name="f47" fmla="val 139066"/>
                <a:gd name="f48" fmla="val 105109"/>
                <a:gd name="f49" fmla="val 157847"/>
                <a:gd name="f50" fmla="val 103508"/>
                <a:gd name="f51" fmla="val 165919"/>
                <a:gd name="f52" fmla="val 92000"/>
                <a:gd name="f53" fmla="val 169688"/>
                <a:gd name="f54" fmla="val 86596"/>
                <a:gd name="f55" fmla="val 170522"/>
                <a:gd name="f56" fmla="val 79724"/>
                <a:gd name="f57" fmla="val 171123"/>
                <a:gd name="f58" fmla="val 73120"/>
                <a:gd name="f59" fmla="val 171690"/>
                <a:gd name="f60" fmla="val 66548"/>
                <a:gd name="f61" fmla="val 172190"/>
                <a:gd name="f62" fmla="val 59710"/>
                <a:gd name="f63" fmla="val 175492"/>
                <a:gd name="f64" fmla="val 53939"/>
                <a:gd name="f65" fmla="val 178268"/>
                <a:gd name="f66" fmla="val 49118"/>
                <a:gd name="f67" fmla="val 184105"/>
                <a:gd name="f68" fmla="val 44579"/>
                <a:gd name="f69" fmla="val 189600"/>
                <a:gd name="f70" fmla="val 190644"/>
                <a:gd name="f71" fmla="val 191676"/>
                <a:gd name="f72" fmla="val 44743"/>
                <a:gd name="f73" fmla="val 192671"/>
                <a:gd name="f74" fmla="val 45100"/>
                <a:gd name="f75" fmla="val 189512"/>
                <a:gd name="f76" fmla="val 42123"/>
                <a:gd name="f77" fmla="val 185065"/>
                <a:gd name="f78" fmla="val 41211"/>
                <a:gd name="f79" fmla="val 180627"/>
                <a:gd name="f80" fmla="val 179395"/>
                <a:gd name="f81" fmla="val 178163"/>
                <a:gd name="f82" fmla="val 41281"/>
                <a:gd name="f83" fmla="val 176960"/>
                <a:gd name="f84" fmla="val 41397"/>
                <a:gd name="f85" fmla="val 172981"/>
                <a:gd name="f86" fmla="val 41780"/>
                <a:gd name="f87" fmla="val 168968"/>
                <a:gd name="f88" fmla="val 42560"/>
                <a:gd name="f89" fmla="val 165019"/>
                <a:gd name="f90" fmla="val 163472"/>
                <a:gd name="f91" fmla="val 161936"/>
                <a:gd name="f92" fmla="val 42441"/>
                <a:gd name="f93" fmla="val 160415"/>
                <a:gd name="f94" fmla="val 42131"/>
                <a:gd name="f95" fmla="val 151008"/>
                <a:gd name="f96" fmla="val 40263"/>
                <a:gd name="f97" fmla="val 144404"/>
                <a:gd name="f98" fmla="val 31690"/>
                <a:gd name="f99" fmla="val 140768"/>
                <a:gd name="f100" fmla="val 22850"/>
                <a:gd name="f101" fmla="val 137732"/>
                <a:gd name="f102" fmla="val 15412"/>
                <a:gd name="f103" fmla="val 136131"/>
                <a:gd name="f104" fmla="val 7506"/>
                <a:gd name="f105" fmla="val 133296"/>
                <a:gd name="f106" fmla="*/ f0 1 192672"/>
                <a:gd name="f107" fmla="*/ f1 1 208517"/>
                <a:gd name="f108" fmla="+- f4 0 f2"/>
                <a:gd name="f109" fmla="+- f3 0 f2"/>
                <a:gd name="f110" fmla="*/ f109 1 192672"/>
                <a:gd name="f111" fmla="*/ f108 1 208517"/>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92672" h="208517">
                  <a:moveTo>
                    <a:pt x="f2" y="f5"/>
                  </a:moveTo>
                  <a:lnTo>
                    <a:pt x="f2" y="f6"/>
                  </a:lnTo>
                  <a:cubicBezTo>
                    <a:pt x="f7" y="f8"/>
                    <a:pt x="f9" y="f10"/>
                    <a:pt x="f11" y="f10"/>
                  </a:cubicBezTo>
                  <a:cubicBezTo>
                    <a:pt x="f12" y="f10"/>
                    <a:pt x="f13" y="f14"/>
                    <a:pt x="f15" y="f16"/>
                  </a:cubicBezTo>
                  <a:cubicBezTo>
                    <a:pt x="f17" y="f18"/>
                    <a:pt x="f19" y="f20"/>
                    <a:pt x="f21" y="f4"/>
                  </a:cubicBezTo>
                  <a:lnTo>
                    <a:pt x="f22" y="f4"/>
                  </a:ln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68"/>
                  </a:cubicBezTo>
                  <a:cubicBezTo>
                    <a:pt x="f70" y="f68"/>
                    <a:pt x="f71" y="f72"/>
                    <a:pt x="f73" y="f74"/>
                  </a:cubicBezTo>
                  <a:cubicBezTo>
                    <a:pt x="f75" y="f76"/>
                    <a:pt x="f77" y="f78"/>
                    <a:pt x="f79" y="f78"/>
                  </a:cubicBezTo>
                  <a:cubicBezTo>
                    <a:pt x="f80" y="f78"/>
                    <a:pt x="f81" y="f82"/>
                    <a:pt x="f83" y="f84"/>
                  </a:cubicBezTo>
                  <a:cubicBezTo>
                    <a:pt x="f85" y="f86"/>
                    <a:pt x="f87" y="f88"/>
                    <a:pt x="f89" y="f88"/>
                  </a:cubicBezTo>
                  <a:cubicBezTo>
                    <a:pt x="f90" y="f88"/>
                    <a:pt x="f91" y="f92"/>
                    <a:pt x="f93" y="f94"/>
                  </a:cubicBezTo>
                  <a:cubicBezTo>
                    <a:pt x="f95" y="f96"/>
                    <a:pt x="f97" y="f98"/>
                    <a:pt x="f99" y="f100"/>
                  </a:cubicBezTo>
                  <a:cubicBezTo>
                    <a:pt x="f101" y="f102"/>
                    <a:pt x="f103" y="f104"/>
                    <a:pt x="f105" y="f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8" name="Google Shape;16;p2">
              <a:extLst>
                <a:ext uri="{FF2B5EF4-FFF2-40B4-BE49-F238E27FC236}">
                  <a16:creationId xmlns:a16="http://schemas.microsoft.com/office/drawing/2014/main" id="{BB84E285-C810-4BCD-98FF-AC77A10D0891}"/>
                </a:ext>
              </a:extLst>
            </p:cNvPr>
            <p:cNvSpPr/>
            <p:nvPr/>
          </p:nvSpPr>
          <p:spPr>
            <a:xfrm rot="1970379">
              <a:off x="-5151044" y="-2822483"/>
              <a:ext cx="10574021" cy="4155783"/>
            </a:xfrm>
            <a:custGeom>
              <a:avLst/>
              <a:gdLst>
                <a:gd name="f0" fmla="val w"/>
                <a:gd name="f1" fmla="val h"/>
                <a:gd name="f2" fmla="val 0"/>
                <a:gd name="f3" fmla="val 155846"/>
                <a:gd name="f4" fmla="val 123228"/>
                <a:gd name="f5" fmla="val 143537"/>
                <a:gd name="f6" fmla="val 1"/>
                <a:gd name="f7" fmla="val 114182"/>
                <a:gd name="f8" fmla="val 5901"/>
                <a:gd name="f9" fmla="val 119314"/>
                <a:gd name="f10" fmla="val 13518"/>
                <a:gd name="f11" fmla="val 123227"/>
                <a:gd name="f12" fmla="val 21197"/>
                <a:gd name="f13" fmla="val 22851"/>
                <a:gd name="f14" fmla="val 24509"/>
                <a:gd name="f15" fmla="val 123045"/>
                <a:gd name="f16" fmla="val 26153"/>
                <a:gd name="f17" fmla="val 122655"/>
                <a:gd name="f18" fmla="val 37494"/>
                <a:gd name="f19" fmla="val 119920"/>
                <a:gd name="f20" fmla="val 44333"/>
                <a:gd name="f21" fmla="val 108678"/>
                <a:gd name="f22" fmla="val 49803"/>
                <a:gd name="f23" fmla="val 98371"/>
                <a:gd name="f24" fmla="val 55240"/>
                <a:gd name="f25" fmla="val 88064"/>
                <a:gd name="f26" fmla="val 61745"/>
                <a:gd name="f27" fmla="val 76722"/>
                <a:gd name="f28" fmla="val 72986"/>
                <a:gd name="f29" fmla="val 73553"/>
                <a:gd name="f30" fmla="val 75163"/>
                <a:gd name="f31" fmla="val 72935"/>
                <a:gd name="f32" fmla="val 77361"/>
                <a:gd name="f33" fmla="val 72673"/>
                <a:gd name="f34" fmla="val 79569"/>
                <a:gd name="f35" fmla="val 87002"/>
                <a:gd name="f36" fmla="val 94547"/>
                <a:gd name="f37" fmla="val 75642"/>
                <a:gd name="f38" fmla="val 101774"/>
                <a:gd name="f39" fmla="val 77956"/>
                <a:gd name="f40" fmla="val 106502"/>
                <a:gd name="f41" fmla="val 79449"/>
                <a:gd name="f42" fmla="val 111703"/>
                <a:gd name="f43" fmla="val 80629"/>
                <a:gd name="f44" fmla="val 116672"/>
                <a:gd name="f45" fmla="val 121588"/>
                <a:gd name="f46" fmla="val 126278"/>
                <a:gd name="f47" fmla="val 79474"/>
                <a:gd name="f48" fmla="val 130060"/>
                <a:gd name="f49" fmla="val 76322"/>
                <a:gd name="f50" fmla="val 135765"/>
                <a:gd name="f51" fmla="val 71552"/>
                <a:gd name="f52" fmla="val 137566"/>
                <a:gd name="f53" fmla="val 63646"/>
                <a:gd name="f54" fmla="val 138133"/>
                <a:gd name="f55" fmla="val 56208"/>
                <a:gd name="f56" fmla="val 139234"/>
                <a:gd name="f57" fmla="val 41864"/>
                <a:gd name="f58" fmla="val 141435"/>
                <a:gd name="f59" fmla="val 33491"/>
                <a:gd name="f60" fmla="val 149408"/>
                <a:gd name="f61" fmla="val 21483"/>
                <a:gd name="f62" fmla="val 11776"/>
                <a:gd name="f63" fmla="val 155178"/>
                <a:gd name="f64" fmla="val 5171"/>
                <a:gd name="f65" fmla="*/ f0 1 155846"/>
                <a:gd name="f66" fmla="*/ f1 1 123228"/>
                <a:gd name="f67" fmla="+- f4 0 f2"/>
                <a:gd name="f68" fmla="+- f3 0 f2"/>
                <a:gd name="f69" fmla="*/ f68 1 155846"/>
                <a:gd name="f70" fmla="*/ f67 1 12322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55846" h="123228">
                  <a:moveTo>
                    <a:pt x="f5" y="f6"/>
                  </a:moveTo>
                  <a:lnTo>
                    <a:pt x="f6" y="f7"/>
                  </a:lnTo>
                  <a:cubicBezTo>
                    <a:pt x="f8" y="f9"/>
                    <a:pt x="f10" y="f11"/>
                    <a:pt x="f12" y="f11"/>
                  </a:cubicBezTo>
                  <a:cubicBezTo>
                    <a:pt x="f13" y="f11"/>
                    <a:pt x="f14" y="f15"/>
                    <a:pt x="f16" y="f17"/>
                  </a:cubicBezTo>
                  <a:cubicBezTo>
                    <a:pt x="f18" y="f19"/>
                    <a:pt x="f20" y="f21"/>
                    <a:pt x="f22" y="f23"/>
                  </a:cubicBezTo>
                  <a:cubicBezTo>
                    <a:pt x="f24" y="f25"/>
                    <a:pt x="f26" y="f27"/>
                    <a:pt x="f28" y="f29"/>
                  </a:cubicBezTo>
                  <a:cubicBezTo>
                    <a:pt x="f30" y="f31"/>
                    <a:pt x="f32" y="f33"/>
                    <a:pt x="f34" y="f33"/>
                  </a:cubicBezTo>
                  <a:cubicBezTo>
                    <a:pt x="f35" y="f33"/>
                    <a:pt x="f36" y="f37"/>
                    <a:pt x="f38" y="f39"/>
                  </a:cubicBezTo>
                  <a:cubicBezTo>
                    <a:pt x="f40" y="f41"/>
                    <a:pt x="f42" y="f43"/>
                    <a:pt x="f44" y="f43"/>
                  </a:cubicBezTo>
                  <a:cubicBezTo>
                    <a:pt x="f45" y="f43"/>
                    <a:pt x="f46" y="f47"/>
                    <a:pt x="f48" y="f49"/>
                  </a:cubicBezTo>
                  <a:cubicBezTo>
                    <a:pt x="f50" y="f51"/>
                    <a:pt x="f52" y="f53"/>
                    <a:pt x="f54" y="f55"/>
                  </a:cubicBezTo>
                  <a:cubicBezTo>
                    <a:pt x="f56" y="f57"/>
                    <a:pt x="f58" y="f59"/>
                    <a:pt x="f60" y="f61"/>
                  </a:cubicBezTo>
                  <a:cubicBezTo>
                    <a:pt x="f3" y="f62"/>
                    <a:pt x="f63" y="f64"/>
                    <a:pt x="f5" y="f6"/>
                  </a:cubicBezTo>
                  <a:close/>
                </a:path>
              </a:pathLst>
            </a:custGeom>
            <a:solidFill>
              <a:srgbClr val="222A3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grpSp>
      <p:pic>
        <p:nvPicPr>
          <p:cNvPr id="9" name="Image 16">
            <a:extLst>
              <a:ext uri="{FF2B5EF4-FFF2-40B4-BE49-F238E27FC236}">
                <a16:creationId xmlns:a16="http://schemas.microsoft.com/office/drawing/2014/main" id="{B4753AF2-C307-3193-E77B-DCD27F23B839}"/>
              </a:ext>
            </a:extLst>
          </p:cNvPr>
          <p:cNvPicPr>
            <a:picLocks noChangeAspect="1"/>
          </p:cNvPicPr>
          <p:nvPr/>
        </p:nvPicPr>
        <p:blipFill>
          <a:blip r:embed="rId2"/>
          <a:stretch>
            <a:fillRect/>
          </a:stretch>
        </p:blipFill>
        <p:spPr>
          <a:xfrm>
            <a:off x="447041" y="1731215"/>
            <a:ext cx="6807195" cy="3612894"/>
          </a:xfrm>
          <a:prstGeom prst="rect">
            <a:avLst/>
          </a:prstGeom>
          <a:noFill/>
          <a:ln cap="flat">
            <a:noFill/>
          </a:ln>
        </p:spPr>
      </p:pic>
    </p:spTree>
    <p:extLst>
      <p:ext uri="{BB962C8B-B14F-4D97-AF65-F5344CB8AC3E}">
        <p14:creationId xmlns:p14="http://schemas.microsoft.com/office/powerpoint/2010/main" val="4251958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343BEE4D-990A-E1F6-1505-C234C6BC11EC}"/>
              </a:ext>
            </a:extLst>
          </p:cNvPr>
          <p:cNvSpPr txBox="1">
            <a:spLocks noGrp="1"/>
          </p:cNvSpPr>
          <p:nvPr>
            <p:ph type="sldNum" sz="quarter" idx="8"/>
          </p:nvPr>
        </p:nvSpPr>
        <p:spPr/>
        <p:txBody>
          <a:bodyPr/>
          <a:lstStyle>
            <a:lvl1pPr>
              <a:defRPr/>
            </a:lvl1pPr>
          </a:lstStyle>
          <a:p>
            <a:pPr lvl="0"/>
            <a:fld id="{D75DCF54-C3A9-49DA-B94F-0DCD1E33C8F1}" type="slidenum">
              <a:t>‹N°›</a:t>
            </a:fld>
            <a:endParaRPr lang="en-US"/>
          </a:p>
        </p:txBody>
      </p:sp>
      <p:sp>
        <p:nvSpPr>
          <p:cNvPr id="3" name="Forme libre : forme 6">
            <a:extLst>
              <a:ext uri="{FF2B5EF4-FFF2-40B4-BE49-F238E27FC236}">
                <a16:creationId xmlns:a16="http://schemas.microsoft.com/office/drawing/2014/main" id="{FB2A01F8-694D-202E-1A43-62800342C580}"/>
              </a:ext>
            </a:extLst>
          </p:cNvPr>
          <p:cNvSpPr/>
          <p:nvPr/>
        </p:nvSpPr>
        <p:spPr>
          <a:xfrm>
            <a:off x="309167" y="-7744"/>
            <a:ext cx="5421075" cy="1907666"/>
          </a:xfrm>
          <a:custGeom>
            <a:avLst/>
            <a:gdLst>
              <a:gd name="f0" fmla="val 10800000"/>
              <a:gd name="f1" fmla="val 5400000"/>
              <a:gd name="f2" fmla="val 180"/>
              <a:gd name="f3" fmla="val w"/>
              <a:gd name="f4" fmla="val h"/>
              <a:gd name="f5" fmla="val 0"/>
              <a:gd name="f6" fmla="val 3747132"/>
              <a:gd name="f7" fmla="val 1273488"/>
              <a:gd name="f8" fmla="val 578649"/>
              <a:gd name="f9" fmla="val 508459"/>
              <a:gd name="f10" fmla="val 761474"/>
              <a:gd name="f11" fmla="val 671724"/>
              <a:gd name="f12" fmla="val 969102"/>
              <a:gd name="f13" fmla="val 841508"/>
              <a:gd name="f14" fmla="val 1182995"/>
              <a:gd name="f15" fmla="val 979458"/>
              <a:gd name="f16" fmla="val 1394587"/>
              <a:gd name="f17" fmla="val 1116002"/>
              <a:gd name="f18" fmla="val 1612443"/>
              <a:gd name="f19" fmla="val 1221606"/>
              <a:gd name="f20" fmla="val 1818665"/>
              <a:gd name="f21" fmla="val 1259194"/>
              <a:gd name="f22" fmla="val 2130108"/>
              <a:gd name="f23" fmla="val 1315576"/>
              <a:gd name="f24" fmla="val 2316769"/>
              <a:gd name="f25" fmla="val 1196548"/>
              <a:gd name="f26" fmla="val 2443851"/>
              <a:gd name="f27" fmla="val 1053100"/>
              <a:gd name="f28" fmla="val 2689324"/>
              <a:gd name="f29" fmla="val 776816"/>
              <a:gd name="f30" fmla="val 2899637"/>
              <a:gd name="f31" fmla="val 658811"/>
              <a:gd name="f32" fmla="val 3408607"/>
              <a:gd name="f33" fmla="val 623396"/>
              <a:gd name="f34" fmla="val 3819772"/>
              <a:gd name="f35" fmla="val 594630"/>
              <a:gd name="f36" fmla="val 3882163"/>
              <a:gd name="f37" fmla="val 434690"/>
              <a:gd name="f38" fmla="val 3452587"/>
              <a:gd name="f39" fmla="val 767"/>
              <a:gd name="f40" fmla="val 3448752"/>
              <a:gd name="f41" fmla="val 201364"/>
              <a:gd name="f42" fmla="val 161730"/>
              <a:gd name="f43" fmla="val 391093"/>
              <a:gd name="f44" fmla="val 340081"/>
              <a:gd name="f45" fmla="val 508331"/>
              <a:gd name="f46" fmla="+- 0 0 -90"/>
              <a:gd name="f47" fmla="*/ f3 1 3747132"/>
              <a:gd name="f48" fmla="*/ f4 1 1273488"/>
              <a:gd name="f49" fmla="+- f7 0 f5"/>
              <a:gd name="f50" fmla="+- f6 0 f5"/>
              <a:gd name="f51" fmla="*/ f46 f0 1"/>
              <a:gd name="f52" fmla="*/ f50 1 3747132"/>
              <a:gd name="f53" fmla="*/ f49 1 1273488"/>
              <a:gd name="f54" fmla="*/ 578649 f50 1"/>
              <a:gd name="f55" fmla="*/ 508459 f49 1"/>
              <a:gd name="f56" fmla="*/ 1182995 f50 1"/>
              <a:gd name="f57" fmla="*/ 979458 f49 1"/>
              <a:gd name="f58" fmla="*/ 1818665 f50 1"/>
              <a:gd name="f59" fmla="*/ 1259194 f49 1"/>
              <a:gd name="f60" fmla="*/ 2443851 f50 1"/>
              <a:gd name="f61" fmla="*/ 1053100 f49 1"/>
              <a:gd name="f62" fmla="*/ 3408607 f50 1"/>
              <a:gd name="f63" fmla="*/ 623396 f49 1"/>
              <a:gd name="f64" fmla="*/ 3452587 f50 1"/>
              <a:gd name="f65" fmla="*/ 767 f49 1"/>
              <a:gd name="f66" fmla="*/ 3448752 f50 1"/>
              <a:gd name="f67" fmla="*/ 0 f49 1"/>
              <a:gd name="f68" fmla="*/ 0 f50 1"/>
              <a:gd name="f69" fmla="*/ 508331 f49 1"/>
              <a:gd name="f70" fmla="*/ f51 1 f2"/>
              <a:gd name="f71" fmla="*/ f54 1 3747132"/>
              <a:gd name="f72" fmla="*/ f55 1 1273488"/>
              <a:gd name="f73" fmla="*/ f56 1 3747132"/>
              <a:gd name="f74" fmla="*/ f57 1 1273488"/>
              <a:gd name="f75" fmla="*/ f58 1 3747132"/>
              <a:gd name="f76" fmla="*/ f59 1 1273488"/>
              <a:gd name="f77" fmla="*/ f60 1 3747132"/>
              <a:gd name="f78" fmla="*/ f61 1 1273488"/>
              <a:gd name="f79" fmla="*/ f62 1 3747132"/>
              <a:gd name="f80" fmla="*/ f63 1 1273488"/>
              <a:gd name="f81" fmla="*/ f64 1 3747132"/>
              <a:gd name="f82" fmla="*/ f65 1 1273488"/>
              <a:gd name="f83" fmla="*/ f66 1 3747132"/>
              <a:gd name="f84" fmla="*/ f67 1 1273488"/>
              <a:gd name="f85" fmla="*/ f68 1 3747132"/>
              <a:gd name="f86" fmla="*/ f69 1 1273488"/>
              <a:gd name="f87" fmla="*/ f5 1 f52"/>
              <a:gd name="f88" fmla="*/ f6 1 f52"/>
              <a:gd name="f89" fmla="*/ f5 1 f53"/>
              <a:gd name="f90" fmla="*/ f7 1 f53"/>
              <a:gd name="f91" fmla="+- f70 0 f1"/>
              <a:gd name="f92" fmla="*/ f71 1 f52"/>
              <a:gd name="f93" fmla="*/ f72 1 f53"/>
              <a:gd name="f94" fmla="*/ f73 1 f52"/>
              <a:gd name="f95" fmla="*/ f74 1 f53"/>
              <a:gd name="f96" fmla="*/ f75 1 f52"/>
              <a:gd name="f97" fmla="*/ f76 1 f53"/>
              <a:gd name="f98" fmla="*/ f77 1 f52"/>
              <a:gd name="f99" fmla="*/ f78 1 f53"/>
              <a:gd name="f100" fmla="*/ f79 1 f52"/>
              <a:gd name="f101" fmla="*/ f80 1 f53"/>
              <a:gd name="f102" fmla="*/ f81 1 f52"/>
              <a:gd name="f103" fmla="*/ f82 1 f53"/>
              <a:gd name="f104" fmla="*/ f83 1 f52"/>
              <a:gd name="f105" fmla="*/ f84 1 f53"/>
              <a:gd name="f106" fmla="*/ f85 1 f52"/>
              <a:gd name="f107" fmla="*/ f86 1 f53"/>
              <a:gd name="f108" fmla="*/ f87 f47 1"/>
              <a:gd name="f109" fmla="*/ f88 f47 1"/>
              <a:gd name="f110" fmla="*/ f90 f48 1"/>
              <a:gd name="f111" fmla="*/ f89 f48 1"/>
              <a:gd name="f112" fmla="*/ f92 f47 1"/>
              <a:gd name="f113" fmla="*/ f93 f48 1"/>
              <a:gd name="f114" fmla="*/ f94 f47 1"/>
              <a:gd name="f115" fmla="*/ f95 f48 1"/>
              <a:gd name="f116" fmla="*/ f96 f47 1"/>
              <a:gd name="f117" fmla="*/ f97 f48 1"/>
              <a:gd name="f118" fmla="*/ f98 f47 1"/>
              <a:gd name="f119" fmla="*/ f99 f48 1"/>
              <a:gd name="f120" fmla="*/ f100 f47 1"/>
              <a:gd name="f121" fmla="*/ f101 f48 1"/>
              <a:gd name="f122" fmla="*/ f102 f47 1"/>
              <a:gd name="f123" fmla="*/ f103 f48 1"/>
              <a:gd name="f124" fmla="*/ f104 f47 1"/>
              <a:gd name="f125" fmla="*/ f105 f48 1"/>
              <a:gd name="f126" fmla="*/ f106 f47 1"/>
              <a:gd name="f127" fmla="*/ f107 f48 1"/>
            </a:gdLst>
            <a:ahLst/>
            <a:cxnLst>
              <a:cxn ang="3cd4">
                <a:pos x="hc" y="t"/>
              </a:cxn>
              <a:cxn ang="0">
                <a:pos x="r" y="vc"/>
              </a:cxn>
              <a:cxn ang="cd4">
                <a:pos x="hc" y="b"/>
              </a:cxn>
              <a:cxn ang="cd2">
                <a:pos x="l" y="vc"/>
              </a:cxn>
              <a:cxn ang="f91">
                <a:pos x="f112" y="f113"/>
              </a:cxn>
              <a:cxn ang="f91">
                <a:pos x="f114" y="f115"/>
              </a:cxn>
              <a:cxn ang="f91">
                <a:pos x="f116" y="f117"/>
              </a:cxn>
              <a:cxn ang="f91">
                <a:pos x="f118" y="f119"/>
              </a:cxn>
              <a:cxn ang="f91">
                <a:pos x="f120" y="f121"/>
              </a:cxn>
              <a:cxn ang="f91">
                <a:pos x="f122" y="f123"/>
              </a:cxn>
              <a:cxn ang="f91">
                <a:pos x="f124" y="f125"/>
              </a:cxn>
              <a:cxn ang="f91">
                <a:pos x="f126" y="f125"/>
              </a:cxn>
              <a:cxn ang="f91">
                <a:pos x="f112" y="f127"/>
              </a:cxn>
            </a:cxnLst>
            <a:rect l="f108" t="f111" r="f109" b="f110"/>
            <a:pathLst>
              <a:path w="3747132" h="127348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5"/>
                </a:lnTo>
                <a:lnTo>
                  <a:pt x="f5" y="f5"/>
                </a:lnTo>
                <a:cubicBezTo>
                  <a:pt x="f41" y="f42"/>
                  <a:pt x="f43" y="f44"/>
                  <a:pt x="f8" y="f45"/>
                </a:cubicBezTo>
                <a:close/>
              </a:path>
            </a:pathLst>
          </a:custGeom>
          <a:solidFill>
            <a:srgbClr val="31B29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a:solidFill>
                <a:srgbClr val="000000"/>
              </a:solidFill>
              <a:uFillTx/>
              <a:latin typeface="Calibri"/>
            </a:endParaRPr>
          </a:p>
        </p:txBody>
      </p:sp>
      <p:pic>
        <p:nvPicPr>
          <p:cNvPr id="4" name="Graphique 7">
            <a:extLst>
              <a:ext uri="{FF2B5EF4-FFF2-40B4-BE49-F238E27FC236}">
                <a16:creationId xmlns:a16="http://schemas.microsoft.com/office/drawing/2014/main" id="{59362230-F121-7254-E4AE-F88D574027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6542" y="-7744"/>
            <a:ext cx="3665454" cy="6865744"/>
          </a:xfrm>
          <a:prstGeom prst="rect">
            <a:avLst/>
          </a:prstGeom>
          <a:noFill/>
          <a:ln cap="flat">
            <a:noFill/>
          </a:ln>
        </p:spPr>
      </p:pic>
      <p:pic>
        <p:nvPicPr>
          <p:cNvPr id="5" name="Image 8">
            <a:extLst>
              <a:ext uri="{FF2B5EF4-FFF2-40B4-BE49-F238E27FC236}">
                <a16:creationId xmlns:a16="http://schemas.microsoft.com/office/drawing/2014/main" id="{2E754155-AC90-C10E-3C04-1C0CD9A4C0A4}"/>
              </a:ext>
            </a:extLst>
          </p:cNvPr>
          <p:cNvPicPr>
            <a:picLocks noChangeAspect="1"/>
          </p:cNvPicPr>
          <p:nvPr/>
        </p:nvPicPr>
        <p:blipFill>
          <a:blip r:embed="rId4"/>
          <a:stretch>
            <a:fillRect/>
          </a:stretch>
        </p:blipFill>
        <p:spPr>
          <a:xfrm>
            <a:off x="528322" y="5633773"/>
            <a:ext cx="1361441" cy="722577"/>
          </a:xfrm>
          <a:prstGeom prst="rect">
            <a:avLst/>
          </a:prstGeom>
          <a:noFill/>
          <a:ln cap="flat">
            <a:noFill/>
          </a:ln>
        </p:spPr>
      </p:pic>
    </p:spTree>
    <p:extLst>
      <p:ext uri="{BB962C8B-B14F-4D97-AF65-F5344CB8AC3E}">
        <p14:creationId xmlns:p14="http://schemas.microsoft.com/office/powerpoint/2010/main" val="1565708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CE09D-AF63-0F02-064C-7F38F70C364E}"/>
              </a:ext>
            </a:extLst>
          </p:cNvPr>
          <p:cNvSpPr txBox="1">
            <a:spLocks noGrp="1"/>
          </p:cNvSpPr>
          <p:nvPr>
            <p:ph type="title"/>
          </p:nvPr>
        </p:nvSpPr>
        <p:spPr/>
        <p:txBody>
          <a:bodyPr/>
          <a:lstStyle>
            <a:lvl1pPr>
              <a:defRPr/>
            </a:lvl1pPr>
          </a:lstStyle>
          <a:p>
            <a:pPr lvl="0"/>
            <a:r>
              <a:rPr lang="fr-FR"/>
              <a:t>Modifiez le style du titre</a:t>
            </a:r>
            <a:endParaRPr lang="fr-BE"/>
          </a:p>
        </p:txBody>
      </p:sp>
      <p:sp>
        <p:nvSpPr>
          <p:cNvPr id="3" name="Espace réservé du contenu 2">
            <a:extLst>
              <a:ext uri="{FF2B5EF4-FFF2-40B4-BE49-F238E27FC236}">
                <a16:creationId xmlns:a16="http://schemas.microsoft.com/office/drawing/2014/main" id="{499DBD6C-D95B-342F-B2D1-FC73CFE993E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EB17781-82E2-6C4A-E24D-097D434BC84D}"/>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7A264C99-238A-927B-0B25-DC6443A7EFE1}"/>
              </a:ext>
            </a:extLst>
          </p:cNvPr>
          <p:cNvSpPr txBox="1">
            <a:spLocks noGrp="1"/>
          </p:cNvSpPr>
          <p:nvPr>
            <p:ph type="dt" sz="half" idx="7"/>
          </p:nvPr>
        </p:nvSpPr>
        <p:spPr/>
        <p:txBody>
          <a:bodyPr/>
          <a:lstStyle>
            <a:lvl1pPr>
              <a:defRPr/>
            </a:lvl1pPr>
          </a:lstStyle>
          <a:p>
            <a:pPr lvl="0"/>
            <a:fld id="{2F166553-D228-422D-B344-166F4ED01765}" type="datetime1">
              <a:rPr lang="fr-BE"/>
              <a:pPr lvl="0"/>
              <a:t>08-03-23</a:t>
            </a:fld>
            <a:endParaRPr lang="en-US"/>
          </a:p>
        </p:txBody>
      </p:sp>
      <p:sp>
        <p:nvSpPr>
          <p:cNvPr id="6" name="Espace réservé du pied de page 5">
            <a:extLst>
              <a:ext uri="{FF2B5EF4-FFF2-40B4-BE49-F238E27FC236}">
                <a16:creationId xmlns:a16="http://schemas.microsoft.com/office/drawing/2014/main" id="{E33E02EA-26E0-9163-4B80-515F07C95AF5}"/>
              </a:ext>
            </a:extLst>
          </p:cNvPr>
          <p:cNvSpPr txBox="1">
            <a:spLocks noGrp="1"/>
          </p:cNvSpPr>
          <p:nvPr>
            <p:ph type="ftr" sz="quarter" idx="9"/>
          </p:nvPr>
        </p:nvSpPr>
        <p:spPr/>
        <p:txBody>
          <a:bodyPr/>
          <a:lstStyle>
            <a:lvl1pPr>
              <a:defRPr/>
            </a:lvl1pPr>
          </a:lstStyle>
          <a:p>
            <a:pPr lvl="0"/>
            <a:endParaRPr lang="en-US"/>
          </a:p>
        </p:txBody>
      </p:sp>
      <p:sp>
        <p:nvSpPr>
          <p:cNvPr id="7" name="Espace réservé du numéro de diapositive 6">
            <a:extLst>
              <a:ext uri="{FF2B5EF4-FFF2-40B4-BE49-F238E27FC236}">
                <a16:creationId xmlns:a16="http://schemas.microsoft.com/office/drawing/2014/main" id="{2F8E7533-CAA6-5363-F29C-5CDBC3B01BC9}"/>
              </a:ext>
            </a:extLst>
          </p:cNvPr>
          <p:cNvSpPr txBox="1">
            <a:spLocks noGrp="1"/>
          </p:cNvSpPr>
          <p:nvPr>
            <p:ph type="sldNum" sz="quarter" idx="8"/>
          </p:nvPr>
        </p:nvSpPr>
        <p:spPr/>
        <p:txBody>
          <a:bodyPr/>
          <a:lstStyle>
            <a:lvl1pPr>
              <a:defRPr/>
            </a:lvl1pPr>
          </a:lstStyle>
          <a:p>
            <a:pPr lvl="0"/>
            <a:fld id="{365FBAC6-95B8-4409-9B92-24023606C0A4}" type="slidenum">
              <a:t>‹N°›</a:t>
            </a:fld>
            <a:endParaRPr lang="en-US"/>
          </a:p>
        </p:txBody>
      </p:sp>
    </p:spTree>
    <p:extLst>
      <p:ext uri="{BB962C8B-B14F-4D97-AF65-F5344CB8AC3E}">
        <p14:creationId xmlns:p14="http://schemas.microsoft.com/office/powerpoint/2010/main" val="37806300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F40DA-5900-34C7-1B25-BB487DB9637B}"/>
              </a:ext>
            </a:extLst>
          </p:cNvPr>
          <p:cNvSpPr txBox="1">
            <a:spLocks noGrp="1"/>
          </p:cNvSpPr>
          <p:nvPr>
            <p:ph type="title"/>
          </p:nvPr>
        </p:nvSpPr>
        <p:spPr>
          <a:xfrm>
            <a:off x="839784" y="365129"/>
            <a:ext cx="10515600" cy="1325559"/>
          </a:xfrm>
        </p:spPr>
        <p:txBody>
          <a:bodyPr/>
          <a:lstStyle>
            <a:lvl1pPr>
              <a:defRPr/>
            </a:lvl1pPr>
          </a:lstStyle>
          <a:p>
            <a:pPr lvl="0"/>
            <a:r>
              <a:rPr lang="fr-FR"/>
              <a:t>Modifiez le style du titre</a:t>
            </a:r>
            <a:endParaRPr lang="fr-BE"/>
          </a:p>
        </p:txBody>
      </p:sp>
      <p:sp>
        <p:nvSpPr>
          <p:cNvPr id="3" name="Espace réservé du texte 2">
            <a:extLst>
              <a:ext uri="{FF2B5EF4-FFF2-40B4-BE49-F238E27FC236}">
                <a16:creationId xmlns:a16="http://schemas.microsoft.com/office/drawing/2014/main" id="{8BF9A88A-1A16-B70F-640B-F939AAF2F70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F58FCA-2479-8C0B-D9A7-57FECF89863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750774DE-959A-3A1A-7EDF-8D99A43BD48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B70FDB-18B1-F7A4-B4E8-12BDDB5800CC}"/>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D3FFF822-5599-6E32-D6DC-13958FBE5376}"/>
              </a:ext>
            </a:extLst>
          </p:cNvPr>
          <p:cNvSpPr txBox="1">
            <a:spLocks noGrp="1"/>
          </p:cNvSpPr>
          <p:nvPr>
            <p:ph type="dt" sz="half" idx="7"/>
          </p:nvPr>
        </p:nvSpPr>
        <p:spPr/>
        <p:txBody>
          <a:bodyPr/>
          <a:lstStyle>
            <a:lvl1pPr>
              <a:defRPr/>
            </a:lvl1pPr>
          </a:lstStyle>
          <a:p>
            <a:pPr lvl="0"/>
            <a:fld id="{5FD22F89-6E09-4A06-8CC4-B9EF9F2F6BE3}" type="datetime1">
              <a:rPr lang="fr-BE"/>
              <a:pPr lvl="0"/>
              <a:t>08-03-23</a:t>
            </a:fld>
            <a:endParaRPr lang="en-US"/>
          </a:p>
        </p:txBody>
      </p:sp>
      <p:sp>
        <p:nvSpPr>
          <p:cNvPr id="8" name="Espace réservé du pied de page 7">
            <a:extLst>
              <a:ext uri="{FF2B5EF4-FFF2-40B4-BE49-F238E27FC236}">
                <a16:creationId xmlns:a16="http://schemas.microsoft.com/office/drawing/2014/main" id="{7F18AFA6-4130-88B4-3665-BA80B5A6B6B2}"/>
              </a:ext>
            </a:extLst>
          </p:cNvPr>
          <p:cNvSpPr txBox="1">
            <a:spLocks noGrp="1"/>
          </p:cNvSpPr>
          <p:nvPr>
            <p:ph type="ftr" sz="quarter" idx="9"/>
          </p:nvPr>
        </p:nvSpPr>
        <p:spPr/>
        <p:txBody>
          <a:bodyPr/>
          <a:lstStyle>
            <a:lvl1pPr>
              <a:defRPr/>
            </a:lvl1pPr>
          </a:lstStyle>
          <a:p>
            <a:pPr lvl="0"/>
            <a:endParaRPr lang="en-US"/>
          </a:p>
        </p:txBody>
      </p:sp>
      <p:sp>
        <p:nvSpPr>
          <p:cNvPr id="9" name="Espace réservé du numéro de diapositive 8">
            <a:extLst>
              <a:ext uri="{FF2B5EF4-FFF2-40B4-BE49-F238E27FC236}">
                <a16:creationId xmlns:a16="http://schemas.microsoft.com/office/drawing/2014/main" id="{BE6E91FF-0825-889A-8396-8D94D14772D3}"/>
              </a:ext>
            </a:extLst>
          </p:cNvPr>
          <p:cNvSpPr txBox="1">
            <a:spLocks noGrp="1"/>
          </p:cNvSpPr>
          <p:nvPr>
            <p:ph type="sldNum" sz="quarter" idx="8"/>
          </p:nvPr>
        </p:nvSpPr>
        <p:spPr/>
        <p:txBody>
          <a:bodyPr/>
          <a:lstStyle>
            <a:lvl1pPr>
              <a:defRPr/>
            </a:lvl1pPr>
          </a:lstStyle>
          <a:p>
            <a:pPr lvl="0"/>
            <a:fld id="{9FF69E65-E95D-40B8-BEA8-BB42B557B4A9}" type="slidenum">
              <a:t>‹N°›</a:t>
            </a:fld>
            <a:endParaRPr lang="en-US"/>
          </a:p>
        </p:txBody>
      </p:sp>
    </p:spTree>
    <p:extLst>
      <p:ext uri="{BB962C8B-B14F-4D97-AF65-F5344CB8AC3E}">
        <p14:creationId xmlns:p14="http://schemas.microsoft.com/office/powerpoint/2010/main" val="302097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5E79F-E662-9A24-FA5A-70B3F0942143}"/>
              </a:ext>
            </a:extLst>
          </p:cNvPr>
          <p:cNvSpPr txBox="1">
            <a:spLocks noGrp="1"/>
          </p:cNvSpPr>
          <p:nvPr>
            <p:ph type="title"/>
          </p:nvPr>
        </p:nvSpPr>
        <p:spPr/>
        <p:txBody>
          <a:bodyPr/>
          <a:lstStyle>
            <a:lvl1pPr>
              <a:defRPr/>
            </a:lvl1pPr>
          </a:lstStyle>
          <a:p>
            <a:pPr lvl="0"/>
            <a:r>
              <a:rPr lang="fr-FR"/>
              <a:t>Modifiez le style du titre</a:t>
            </a:r>
            <a:endParaRPr lang="fr-BE"/>
          </a:p>
        </p:txBody>
      </p:sp>
      <p:sp>
        <p:nvSpPr>
          <p:cNvPr id="3" name="Espace réservé de la date 2">
            <a:extLst>
              <a:ext uri="{FF2B5EF4-FFF2-40B4-BE49-F238E27FC236}">
                <a16:creationId xmlns:a16="http://schemas.microsoft.com/office/drawing/2014/main" id="{03C6C5E5-03DF-2AFC-31FB-D1452FBAFDF8}"/>
              </a:ext>
            </a:extLst>
          </p:cNvPr>
          <p:cNvSpPr txBox="1">
            <a:spLocks noGrp="1"/>
          </p:cNvSpPr>
          <p:nvPr>
            <p:ph type="dt" sz="half" idx="7"/>
          </p:nvPr>
        </p:nvSpPr>
        <p:spPr/>
        <p:txBody>
          <a:bodyPr/>
          <a:lstStyle>
            <a:lvl1pPr>
              <a:defRPr/>
            </a:lvl1pPr>
          </a:lstStyle>
          <a:p>
            <a:pPr lvl="0"/>
            <a:fld id="{EF826056-FAF3-484F-8F88-B2F96E57B893}" type="datetime1">
              <a:rPr lang="fr-BE"/>
              <a:pPr lvl="0"/>
              <a:t>08-03-23</a:t>
            </a:fld>
            <a:endParaRPr lang="en-US"/>
          </a:p>
        </p:txBody>
      </p:sp>
      <p:sp>
        <p:nvSpPr>
          <p:cNvPr id="4" name="Espace réservé du pied de page 3">
            <a:extLst>
              <a:ext uri="{FF2B5EF4-FFF2-40B4-BE49-F238E27FC236}">
                <a16:creationId xmlns:a16="http://schemas.microsoft.com/office/drawing/2014/main" id="{A8895290-5FF1-68F3-0CF6-DFB75DC31E99}"/>
              </a:ext>
            </a:extLst>
          </p:cNvPr>
          <p:cNvSpPr txBox="1">
            <a:spLocks noGrp="1"/>
          </p:cNvSpPr>
          <p:nvPr>
            <p:ph type="ftr" sz="quarter" idx="9"/>
          </p:nvPr>
        </p:nvSpPr>
        <p:spPr/>
        <p:txBody>
          <a:bodyPr/>
          <a:lstStyle>
            <a:lvl1pPr>
              <a:defRPr/>
            </a:lvl1pPr>
          </a:lstStyle>
          <a:p>
            <a:pPr lvl="0"/>
            <a:endParaRPr lang="en-US"/>
          </a:p>
        </p:txBody>
      </p:sp>
      <p:sp>
        <p:nvSpPr>
          <p:cNvPr id="5" name="Espace réservé du numéro de diapositive 4">
            <a:extLst>
              <a:ext uri="{FF2B5EF4-FFF2-40B4-BE49-F238E27FC236}">
                <a16:creationId xmlns:a16="http://schemas.microsoft.com/office/drawing/2014/main" id="{92D0E1E0-BAF0-B170-535C-2554678748AC}"/>
              </a:ext>
            </a:extLst>
          </p:cNvPr>
          <p:cNvSpPr txBox="1">
            <a:spLocks noGrp="1"/>
          </p:cNvSpPr>
          <p:nvPr>
            <p:ph type="sldNum" sz="quarter" idx="8"/>
          </p:nvPr>
        </p:nvSpPr>
        <p:spPr/>
        <p:txBody>
          <a:bodyPr/>
          <a:lstStyle>
            <a:lvl1pPr>
              <a:defRPr/>
            </a:lvl1pPr>
          </a:lstStyle>
          <a:p>
            <a:pPr lvl="0"/>
            <a:fld id="{FA43A5DE-F237-493D-AB38-1A5F84E5AB0D}" type="slidenum">
              <a:t>‹N°›</a:t>
            </a:fld>
            <a:endParaRPr lang="en-US"/>
          </a:p>
        </p:txBody>
      </p:sp>
    </p:spTree>
    <p:extLst>
      <p:ext uri="{BB962C8B-B14F-4D97-AF65-F5344CB8AC3E}">
        <p14:creationId xmlns:p14="http://schemas.microsoft.com/office/powerpoint/2010/main" val="2845123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8FCE20F-1360-49B7-696F-C1D1F44C097D}"/>
              </a:ext>
            </a:extLst>
          </p:cNvPr>
          <p:cNvSpPr txBox="1">
            <a:spLocks noGrp="1"/>
          </p:cNvSpPr>
          <p:nvPr>
            <p:ph type="dt" sz="half" idx="7"/>
          </p:nvPr>
        </p:nvSpPr>
        <p:spPr/>
        <p:txBody>
          <a:bodyPr/>
          <a:lstStyle>
            <a:lvl1pPr>
              <a:defRPr/>
            </a:lvl1pPr>
          </a:lstStyle>
          <a:p>
            <a:pPr lvl="0"/>
            <a:fld id="{F67CB0B9-1883-4CA2-BBC8-8776620A40EF}" type="datetime1">
              <a:rPr lang="fr-BE"/>
              <a:pPr lvl="0"/>
              <a:t>08-03-23</a:t>
            </a:fld>
            <a:endParaRPr lang="en-US"/>
          </a:p>
        </p:txBody>
      </p:sp>
      <p:sp>
        <p:nvSpPr>
          <p:cNvPr id="3" name="Espace réservé du pied de page 2">
            <a:extLst>
              <a:ext uri="{FF2B5EF4-FFF2-40B4-BE49-F238E27FC236}">
                <a16:creationId xmlns:a16="http://schemas.microsoft.com/office/drawing/2014/main" id="{F01A5823-AF96-D676-2B30-6AFA36F26F25}"/>
              </a:ext>
            </a:extLst>
          </p:cNvPr>
          <p:cNvSpPr txBox="1">
            <a:spLocks noGrp="1"/>
          </p:cNvSpPr>
          <p:nvPr>
            <p:ph type="ftr" sz="quarter" idx="9"/>
          </p:nvPr>
        </p:nvSpPr>
        <p:spPr/>
        <p:txBody>
          <a:bodyPr/>
          <a:lstStyle>
            <a:lvl1pPr>
              <a:defRPr/>
            </a:lvl1pPr>
          </a:lstStyle>
          <a:p>
            <a:pPr lvl="0"/>
            <a:endParaRPr lang="en-US"/>
          </a:p>
        </p:txBody>
      </p:sp>
      <p:sp>
        <p:nvSpPr>
          <p:cNvPr id="4" name="Espace réservé du numéro de diapositive 3">
            <a:extLst>
              <a:ext uri="{FF2B5EF4-FFF2-40B4-BE49-F238E27FC236}">
                <a16:creationId xmlns:a16="http://schemas.microsoft.com/office/drawing/2014/main" id="{C633811B-C562-BCE6-944F-77FB77E6BC97}"/>
              </a:ext>
            </a:extLst>
          </p:cNvPr>
          <p:cNvSpPr txBox="1">
            <a:spLocks noGrp="1"/>
          </p:cNvSpPr>
          <p:nvPr>
            <p:ph type="sldNum" sz="quarter" idx="8"/>
          </p:nvPr>
        </p:nvSpPr>
        <p:spPr/>
        <p:txBody>
          <a:bodyPr/>
          <a:lstStyle>
            <a:lvl1pPr>
              <a:defRPr/>
            </a:lvl1pPr>
          </a:lstStyle>
          <a:p>
            <a:pPr lvl="0"/>
            <a:fld id="{8B0B6D57-70E8-42D1-8EC9-72EEFA3D0950}" type="slidenum">
              <a:t>‹N°›</a:t>
            </a:fld>
            <a:endParaRPr lang="en-US"/>
          </a:p>
        </p:txBody>
      </p:sp>
    </p:spTree>
    <p:extLst>
      <p:ext uri="{BB962C8B-B14F-4D97-AF65-F5344CB8AC3E}">
        <p14:creationId xmlns:p14="http://schemas.microsoft.com/office/powerpoint/2010/main" val="34280843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F6666-8D62-9356-735F-64021D93BB76}"/>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endParaRPr lang="fr-BE"/>
          </a:p>
        </p:txBody>
      </p:sp>
      <p:sp>
        <p:nvSpPr>
          <p:cNvPr id="3" name="Espace réservé du contenu 2">
            <a:extLst>
              <a:ext uri="{FF2B5EF4-FFF2-40B4-BE49-F238E27FC236}">
                <a16:creationId xmlns:a16="http://schemas.microsoft.com/office/drawing/2014/main" id="{3FC73506-5850-A3E1-D07C-4276B7852406}"/>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0A1EE946-AB8C-4A52-B5EE-C18F0FE565C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409648-4BD6-C965-9AE5-B7B3234E355B}"/>
              </a:ext>
            </a:extLst>
          </p:cNvPr>
          <p:cNvSpPr txBox="1">
            <a:spLocks noGrp="1"/>
          </p:cNvSpPr>
          <p:nvPr>
            <p:ph type="dt" sz="half" idx="7"/>
          </p:nvPr>
        </p:nvSpPr>
        <p:spPr/>
        <p:txBody>
          <a:bodyPr/>
          <a:lstStyle>
            <a:lvl1pPr>
              <a:defRPr/>
            </a:lvl1pPr>
          </a:lstStyle>
          <a:p>
            <a:pPr lvl="0"/>
            <a:fld id="{A7166FD0-F184-4113-A1A8-75020F06B4F6}" type="datetime1">
              <a:rPr lang="fr-BE"/>
              <a:pPr lvl="0"/>
              <a:t>08-03-23</a:t>
            </a:fld>
            <a:endParaRPr lang="en-US"/>
          </a:p>
        </p:txBody>
      </p:sp>
      <p:sp>
        <p:nvSpPr>
          <p:cNvPr id="6" name="Espace réservé du pied de page 5">
            <a:extLst>
              <a:ext uri="{FF2B5EF4-FFF2-40B4-BE49-F238E27FC236}">
                <a16:creationId xmlns:a16="http://schemas.microsoft.com/office/drawing/2014/main" id="{69DE6FDE-6FB9-6C99-507C-12F682C079F8}"/>
              </a:ext>
            </a:extLst>
          </p:cNvPr>
          <p:cNvSpPr txBox="1">
            <a:spLocks noGrp="1"/>
          </p:cNvSpPr>
          <p:nvPr>
            <p:ph type="ftr" sz="quarter" idx="9"/>
          </p:nvPr>
        </p:nvSpPr>
        <p:spPr/>
        <p:txBody>
          <a:bodyPr/>
          <a:lstStyle>
            <a:lvl1pPr>
              <a:defRPr/>
            </a:lvl1pPr>
          </a:lstStyle>
          <a:p>
            <a:pPr lvl="0"/>
            <a:endParaRPr lang="en-US"/>
          </a:p>
        </p:txBody>
      </p:sp>
      <p:sp>
        <p:nvSpPr>
          <p:cNvPr id="7" name="Espace réservé du numéro de diapositive 6">
            <a:extLst>
              <a:ext uri="{FF2B5EF4-FFF2-40B4-BE49-F238E27FC236}">
                <a16:creationId xmlns:a16="http://schemas.microsoft.com/office/drawing/2014/main" id="{406CC6BB-1963-8CA7-3C6B-EA33CC4F0246}"/>
              </a:ext>
            </a:extLst>
          </p:cNvPr>
          <p:cNvSpPr txBox="1">
            <a:spLocks noGrp="1"/>
          </p:cNvSpPr>
          <p:nvPr>
            <p:ph type="sldNum" sz="quarter" idx="8"/>
          </p:nvPr>
        </p:nvSpPr>
        <p:spPr/>
        <p:txBody>
          <a:bodyPr/>
          <a:lstStyle>
            <a:lvl1pPr>
              <a:defRPr/>
            </a:lvl1pPr>
          </a:lstStyle>
          <a:p>
            <a:pPr lvl="0"/>
            <a:fld id="{6B7A8439-AE74-4EF1-9FFA-80B70536836B}" type="slidenum">
              <a:t>‹N°›</a:t>
            </a:fld>
            <a:endParaRPr lang="en-US"/>
          </a:p>
        </p:txBody>
      </p:sp>
    </p:spTree>
    <p:extLst>
      <p:ext uri="{BB962C8B-B14F-4D97-AF65-F5344CB8AC3E}">
        <p14:creationId xmlns:p14="http://schemas.microsoft.com/office/powerpoint/2010/main" val="2523780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1043F-9402-A66D-935E-D7D8DC74C887}"/>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endParaRPr lang="fr-BE"/>
          </a:p>
        </p:txBody>
      </p:sp>
      <p:sp>
        <p:nvSpPr>
          <p:cNvPr id="3" name="Espace réservé pour une image  2">
            <a:extLst>
              <a:ext uri="{FF2B5EF4-FFF2-40B4-BE49-F238E27FC236}">
                <a16:creationId xmlns:a16="http://schemas.microsoft.com/office/drawing/2014/main" id="{23C0AEC7-C7B7-E227-C379-D56CDCAE336A}"/>
              </a:ext>
            </a:extLst>
          </p:cNvPr>
          <p:cNvSpPr txBox="1">
            <a:spLocks noGrp="1"/>
          </p:cNvSpPr>
          <p:nvPr>
            <p:ph type="pic" idx="1"/>
          </p:nvPr>
        </p:nvSpPr>
        <p:spPr>
          <a:xfrm>
            <a:off x="5183184" y="987423"/>
            <a:ext cx="6172200" cy="4873623"/>
          </a:xfrm>
        </p:spPr>
        <p:txBody>
          <a:bodyPr/>
          <a:lstStyle>
            <a:lvl1pPr marL="0" indent="0">
              <a:buNone/>
              <a:defRPr lang="fr-BE" sz="3200"/>
            </a:lvl1pPr>
          </a:lstStyle>
          <a:p>
            <a:pPr lvl="0"/>
            <a:endParaRPr lang="fr-BE"/>
          </a:p>
        </p:txBody>
      </p:sp>
      <p:sp>
        <p:nvSpPr>
          <p:cNvPr id="4" name="Espace réservé du texte 3">
            <a:extLst>
              <a:ext uri="{FF2B5EF4-FFF2-40B4-BE49-F238E27FC236}">
                <a16:creationId xmlns:a16="http://schemas.microsoft.com/office/drawing/2014/main" id="{D735763A-1CBC-B8E7-AD38-2EB21359DD2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6800DCB-7B1C-CBC2-59DB-2DCEF35895E5}"/>
              </a:ext>
            </a:extLst>
          </p:cNvPr>
          <p:cNvSpPr txBox="1">
            <a:spLocks noGrp="1"/>
          </p:cNvSpPr>
          <p:nvPr>
            <p:ph type="dt" sz="half" idx="7"/>
          </p:nvPr>
        </p:nvSpPr>
        <p:spPr/>
        <p:txBody>
          <a:bodyPr/>
          <a:lstStyle>
            <a:lvl1pPr>
              <a:defRPr/>
            </a:lvl1pPr>
          </a:lstStyle>
          <a:p>
            <a:pPr lvl="0"/>
            <a:fld id="{F9848153-A34B-47F5-887B-048CB5B4517D}" type="datetime1">
              <a:rPr lang="fr-BE"/>
              <a:pPr lvl="0"/>
              <a:t>08-03-23</a:t>
            </a:fld>
            <a:endParaRPr lang="en-US"/>
          </a:p>
        </p:txBody>
      </p:sp>
      <p:sp>
        <p:nvSpPr>
          <p:cNvPr id="6" name="Espace réservé du pied de page 5">
            <a:extLst>
              <a:ext uri="{FF2B5EF4-FFF2-40B4-BE49-F238E27FC236}">
                <a16:creationId xmlns:a16="http://schemas.microsoft.com/office/drawing/2014/main" id="{E06514EE-5A2C-4C86-4B75-5A622C2D9258}"/>
              </a:ext>
            </a:extLst>
          </p:cNvPr>
          <p:cNvSpPr txBox="1">
            <a:spLocks noGrp="1"/>
          </p:cNvSpPr>
          <p:nvPr>
            <p:ph type="ftr" sz="quarter" idx="9"/>
          </p:nvPr>
        </p:nvSpPr>
        <p:spPr/>
        <p:txBody>
          <a:bodyPr/>
          <a:lstStyle>
            <a:lvl1pPr>
              <a:defRPr/>
            </a:lvl1pPr>
          </a:lstStyle>
          <a:p>
            <a:pPr lvl="0"/>
            <a:endParaRPr lang="en-US"/>
          </a:p>
        </p:txBody>
      </p:sp>
      <p:sp>
        <p:nvSpPr>
          <p:cNvPr id="7" name="Espace réservé du numéro de diapositive 6">
            <a:extLst>
              <a:ext uri="{FF2B5EF4-FFF2-40B4-BE49-F238E27FC236}">
                <a16:creationId xmlns:a16="http://schemas.microsoft.com/office/drawing/2014/main" id="{52C6F4BD-7056-0E21-BD1C-F262A216F9C7}"/>
              </a:ext>
            </a:extLst>
          </p:cNvPr>
          <p:cNvSpPr txBox="1">
            <a:spLocks noGrp="1"/>
          </p:cNvSpPr>
          <p:nvPr>
            <p:ph type="sldNum" sz="quarter" idx="8"/>
          </p:nvPr>
        </p:nvSpPr>
        <p:spPr/>
        <p:txBody>
          <a:bodyPr/>
          <a:lstStyle>
            <a:lvl1pPr>
              <a:defRPr/>
            </a:lvl1pPr>
          </a:lstStyle>
          <a:p>
            <a:pPr lvl="0"/>
            <a:fld id="{BE7C9F68-00A6-4418-A9A4-1E74FAE1EFA5}" type="slidenum">
              <a:t>‹N°›</a:t>
            </a:fld>
            <a:endParaRPr lang="en-US"/>
          </a:p>
        </p:txBody>
      </p:sp>
    </p:spTree>
    <p:extLst>
      <p:ext uri="{BB962C8B-B14F-4D97-AF65-F5344CB8AC3E}">
        <p14:creationId xmlns:p14="http://schemas.microsoft.com/office/powerpoint/2010/main" val="23726030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06D2FE9-0280-7748-FCDD-8C746A36755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fr-BE"/>
          </a:p>
        </p:txBody>
      </p:sp>
      <p:sp>
        <p:nvSpPr>
          <p:cNvPr id="3" name="Espace réservé du texte 2">
            <a:extLst>
              <a:ext uri="{FF2B5EF4-FFF2-40B4-BE49-F238E27FC236}">
                <a16:creationId xmlns:a16="http://schemas.microsoft.com/office/drawing/2014/main" id="{49D30F29-74B4-B885-5291-129BE51DA8D4}"/>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AE1C131-78FA-107F-6ED6-1889EDF9DC1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fld id="{DF21C5C9-34AD-4430-92A8-B553326E7129}" type="datetime1">
              <a:rPr lang="fr-BE"/>
              <a:pPr lvl="0"/>
              <a:t>08-03-23</a:t>
            </a:fld>
            <a:endParaRPr lang="en-US"/>
          </a:p>
        </p:txBody>
      </p:sp>
      <p:sp>
        <p:nvSpPr>
          <p:cNvPr id="5" name="Espace réservé du pied de page 4">
            <a:extLst>
              <a:ext uri="{FF2B5EF4-FFF2-40B4-BE49-F238E27FC236}">
                <a16:creationId xmlns:a16="http://schemas.microsoft.com/office/drawing/2014/main" id="{999430E5-1BD5-A6D7-AF7A-1D4E5239B68D}"/>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Espace réservé du numéro de diapositive 5">
            <a:extLst>
              <a:ext uri="{FF2B5EF4-FFF2-40B4-BE49-F238E27FC236}">
                <a16:creationId xmlns:a16="http://schemas.microsoft.com/office/drawing/2014/main" id="{621B60AD-CC5A-BAB9-9902-A998A4C9CE9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787C4F6-AB68-4C7A-BC96-BBF159EC9B88}" type="slidenum">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73B3C77-34D4-B4C9-F05A-1556E6F23D8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fr-BE"/>
          </a:p>
        </p:txBody>
      </p:sp>
      <p:sp>
        <p:nvSpPr>
          <p:cNvPr id="3" name="Espace réservé du texte 2">
            <a:extLst>
              <a:ext uri="{FF2B5EF4-FFF2-40B4-BE49-F238E27FC236}">
                <a16:creationId xmlns:a16="http://schemas.microsoft.com/office/drawing/2014/main" id="{6895D820-7B98-1544-DBAE-432572B6E81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7036CBB-C6ED-F3A0-6200-E00836D4FF5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fld id="{C14585C7-347D-4323-9449-EAAE3AED8093}" type="datetime1">
              <a:rPr lang="fr-BE"/>
              <a:pPr lvl="0"/>
              <a:t>08-03-23</a:t>
            </a:fld>
            <a:endParaRPr lang="fr-BE"/>
          </a:p>
        </p:txBody>
      </p:sp>
      <p:sp>
        <p:nvSpPr>
          <p:cNvPr id="5" name="Espace réservé du pied de page 4">
            <a:extLst>
              <a:ext uri="{FF2B5EF4-FFF2-40B4-BE49-F238E27FC236}">
                <a16:creationId xmlns:a16="http://schemas.microsoft.com/office/drawing/2014/main" id="{CFAD3AFD-3C71-F272-20F7-BBD227E83261}"/>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endParaRPr lang="fr-BE"/>
          </a:p>
        </p:txBody>
      </p:sp>
      <p:sp>
        <p:nvSpPr>
          <p:cNvPr id="6" name="Espace réservé du numéro de diapositive 5">
            <a:extLst>
              <a:ext uri="{FF2B5EF4-FFF2-40B4-BE49-F238E27FC236}">
                <a16:creationId xmlns:a16="http://schemas.microsoft.com/office/drawing/2014/main" id="{75B7800A-9857-7331-0703-4A99CC56821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fld id="{86E03517-0E20-45EF-BC59-099F01F161B4}" type="slidenum">
              <a:t>‹N°›</a:t>
            </a:fld>
            <a:endParaRPr lang="fr-B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extranet.segec.be/gedsearch/document/47522"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3" name="Image 5">
            <a:extLst>
              <a:ext uri="{FF2B5EF4-FFF2-40B4-BE49-F238E27FC236}">
                <a16:creationId xmlns:a16="http://schemas.microsoft.com/office/drawing/2014/main" id="{12B0230A-4BE5-3CF8-E555-E338195D6AF4}"/>
              </a:ext>
            </a:extLst>
          </p:cNvPr>
          <p:cNvPicPr>
            <a:picLocks noChangeAspect="1"/>
          </p:cNvPicPr>
          <p:nvPr/>
        </p:nvPicPr>
        <p:blipFill>
          <a:blip r:embed="rId3"/>
          <a:stretch>
            <a:fillRect/>
          </a:stretch>
        </p:blipFill>
        <p:spPr>
          <a:xfrm>
            <a:off x="197711" y="2788865"/>
            <a:ext cx="11796573" cy="1280269"/>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EE8A702-BB52-0FDF-ACAE-3431498AC4CC}"/>
              </a:ext>
            </a:extLst>
          </p:cNvPr>
          <p:cNvPicPr>
            <a:picLocks noChangeAspect="1"/>
          </p:cNvPicPr>
          <p:nvPr/>
        </p:nvPicPr>
        <p:blipFill rotWithShape="1">
          <a:blip r:embed="rId2">
            <a:extLst>
              <a:ext uri="{28A0092B-C50C-407E-A947-70E740481C1C}">
                <a14:useLocalDpi xmlns:a14="http://schemas.microsoft.com/office/drawing/2010/main" val="0"/>
              </a:ext>
            </a:extLst>
          </a:blip>
          <a:srcRect l="6776" t="14955" r="8008" b="12973"/>
          <a:stretch/>
        </p:blipFill>
        <p:spPr>
          <a:xfrm>
            <a:off x="1902940" y="1025611"/>
            <a:ext cx="8266671" cy="4942704"/>
          </a:xfrm>
          <a:prstGeom prst="rect">
            <a:avLst/>
          </a:prstGeom>
        </p:spPr>
      </p:pic>
      <p:sp>
        <p:nvSpPr>
          <p:cNvPr id="3" name="ZoneTexte 2">
            <a:extLst>
              <a:ext uri="{FF2B5EF4-FFF2-40B4-BE49-F238E27FC236}">
                <a16:creationId xmlns:a16="http://schemas.microsoft.com/office/drawing/2014/main" id="{708E5E8A-2D69-32DD-8C2B-D9D3978FEC4D}"/>
              </a:ext>
            </a:extLst>
          </p:cNvPr>
          <p:cNvSpPr txBox="1"/>
          <p:nvPr/>
        </p:nvSpPr>
        <p:spPr>
          <a:xfrm>
            <a:off x="2872373" y="181408"/>
            <a:ext cx="7196911" cy="584775"/>
          </a:xfrm>
          <a:prstGeom prst="rect">
            <a:avLst/>
          </a:prstGeom>
          <a:noFill/>
        </p:spPr>
        <p:txBody>
          <a:bodyPr wrap="square" rtlCol="0">
            <a:spAutoFit/>
          </a:bodyPr>
          <a:lstStyle/>
          <a:p>
            <a:r>
              <a:rPr lang="fr-BE" sz="3200" b="1" kern="0" dirty="0">
                <a:latin typeface="Montserrat" pitchFamily="2"/>
              </a:rPr>
              <a:t>Parcours 4-5-6 PEQ </a:t>
            </a:r>
            <a:r>
              <a:rPr lang="fr-BE" sz="3200" b="1" kern="0" dirty="0">
                <a:solidFill>
                  <a:srgbClr val="03A7AC"/>
                </a:solidFill>
                <a:latin typeface="Montserrat" pitchFamily="2"/>
              </a:rPr>
              <a:t>| 5</a:t>
            </a:r>
            <a:r>
              <a:rPr lang="fr-BE" sz="3200" b="1" kern="0" baseline="30000" dirty="0">
                <a:solidFill>
                  <a:srgbClr val="03A7AC"/>
                </a:solidFill>
                <a:latin typeface="Montserrat" pitchFamily="2"/>
              </a:rPr>
              <a:t>e</a:t>
            </a:r>
            <a:r>
              <a:rPr lang="fr-BE" sz="3200" b="1" kern="0" dirty="0">
                <a:solidFill>
                  <a:srgbClr val="03A7AC"/>
                </a:solidFill>
                <a:latin typeface="Montserrat" pitchFamily="2"/>
              </a:rPr>
              <a:t> année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1761A353-5DF4-6DA4-51DF-1A0615E4D66B}"/>
              </a:ext>
            </a:extLst>
          </p:cNvPr>
          <p:cNvSpPr>
            <a:spLocks noChangeArrowheads="1"/>
          </p:cNvSpPr>
          <p:nvPr/>
        </p:nvSpPr>
        <p:spPr bwMode="auto">
          <a:xfrm>
            <a:off x="4896930" y="2355829"/>
            <a:ext cx="1404938" cy="82073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2" name="ZoneTexte 1">
            <a:extLst>
              <a:ext uri="{FF2B5EF4-FFF2-40B4-BE49-F238E27FC236}">
                <a16:creationId xmlns:a16="http://schemas.microsoft.com/office/drawing/2014/main" id="{4A388CCF-17DD-9FA3-B2E7-F0241EC2C06C}"/>
              </a:ext>
            </a:extLst>
          </p:cNvPr>
          <p:cNvSpPr txBox="1"/>
          <p:nvPr/>
        </p:nvSpPr>
        <p:spPr>
          <a:xfrm>
            <a:off x="3100977" y="538712"/>
            <a:ext cx="7381966" cy="584775"/>
          </a:xfrm>
          <a:prstGeom prst="rect">
            <a:avLst/>
          </a:prstGeom>
          <a:noFill/>
        </p:spPr>
        <p:txBody>
          <a:bodyPr wrap="square" rtlCol="0">
            <a:spAutoFit/>
          </a:bodyPr>
          <a:lstStyle/>
          <a:p>
            <a:r>
              <a:rPr lang="fr-BE" sz="3200" b="1" kern="0" dirty="0">
                <a:latin typeface="Montserrat" pitchFamily="2"/>
              </a:rPr>
              <a:t>Parcours 4-5-6 PEQ </a:t>
            </a:r>
            <a:r>
              <a:rPr lang="fr-BE" sz="3200" b="1" kern="0" dirty="0">
                <a:solidFill>
                  <a:srgbClr val="03A7AC"/>
                </a:solidFill>
                <a:latin typeface="Montserrat" pitchFamily="2"/>
              </a:rPr>
              <a:t>| 6/7</a:t>
            </a:r>
            <a:r>
              <a:rPr lang="fr-BE" sz="3200" b="1" kern="0" baseline="30000" dirty="0">
                <a:solidFill>
                  <a:srgbClr val="03A7AC"/>
                </a:solidFill>
                <a:latin typeface="Montserrat" pitchFamily="2"/>
              </a:rPr>
              <a:t>e</a:t>
            </a:r>
            <a:r>
              <a:rPr lang="fr-BE" sz="3200" b="1" kern="0" dirty="0">
                <a:solidFill>
                  <a:srgbClr val="03A7AC"/>
                </a:solidFill>
                <a:latin typeface="Montserrat" pitchFamily="2"/>
              </a:rPr>
              <a:t> année</a:t>
            </a:r>
          </a:p>
        </p:txBody>
      </p:sp>
      <p:pic>
        <p:nvPicPr>
          <p:cNvPr id="6" name="Image 5">
            <a:extLst>
              <a:ext uri="{FF2B5EF4-FFF2-40B4-BE49-F238E27FC236}">
                <a16:creationId xmlns:a16="http://schemas.microsoft.com/office/drawing/2014/main" id="{F6211CEB-D4FB-2199-1593-46A351BF18B9}"/>
              </a:ext>
            </a:extLst>
          </p:cNvPr>
          <p:cNvPicPr>
            <a:picLocks noChangeAspect="1"/>
          </p:cNvPicPr>
          <p:nvPr/>
        </p:nvPicPr>
        <p:blipFill rotWithShape="1">
          <a:blip r:embed="rId2">
            <a:extLst>
              <a:ext uri="{28A0092B-C50C-407E-A947-70E740481C1C}">
                <a14:useLocalDpi xmlns:a14="http://schemas.microsoft.com/office/drawing/2010/main" val="0"/>
              </a:ext>
            </a:extLst>
          </a:blip>
          <a:srcRect l="4666" t="29842" r="4216" b="11904"/>
          <a:stretch/>
        </p:blipFill>
        <p:spPr>
          <a:xfrm>
            <a:off x="1387378" y="1300842"/>
            <a:ext cx="9417243" cy="4256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357">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EBDD4939-D21C-55D6-9955-9E407D8C19F4}"/>
              </a:ext>
            </a:extLst>
          </p:cNvPr>
          <p:cNvSpPr txBox="1">
            <a:spLocks noGrp="1"/>
          </p:cNvSpPr>
          <p:nvPr>
            <p:ph type="title"/>
          </p:nvPr>
        </p:nvSpPr>
        <p:spPr>
          <a:xfrm>
            <a:off x="1352553" y="1924053"/>
            <a:ext cx="3865086" cy="3022686"/>
          </a:xfrm>
        </p:spPr>
        <p:txBody>
          <a:bodyPr lIns="121898" tIns="121898" rIns="121898" bIns="121898"/>
          <a:lstStyle/>
          <a:p>
            <a:pPr lvl="0"/>
            <a:r>
              <a:rPr lang="en-US">
                <a:solidFill>
                  <a:srgbClr val="101C32"/>
                </a:solidFill>
              </a:rPr>
              <a:t>04</a:t>
            </a:r>
          </a:p>
        </p:txBody>
      </p:sp>
      <p:sp>
        <p:nvSpPr>
          <p:cNvPr id="3" name="Google Shape;1132;p43">
            <a:extLst>
              <a:ext uri="{FF2B5EF4-FFF2-40B4-BE49-F238E27FC236}">
                <a16:creationId xmlns:a16="http://schemas.microsoft.com/office/drawing/2014/main" id="{AF15AD27-EA0B-BEC8-3F99-7C4C098B7263}"/>
              </a:ext>
            </a:extLst>
          </p:cNvPr>
          <p:cNvSpPr txBox="1">
            <a:spLocks noGrp="1"/>
          </p:cNvSpPr>
          <p:nvPr>
            <p:ph type="title" idx="4294967295"/>
          </p:nvPr>
        </p:nvSpPr>
        <p:spPr>
          <a:xfrm>
            <a:off x="5049124" y="3080577"/>
            <a:ext cx="6974366" cy="2010399"/>
          </a:xfrm>
        </p:spPr>
        <p:txBody>
          <a:bodyPr lIns="121898" tIns="121898" rIns="121898" bIns="121898">
            <a:noAutofit/>
          </a:bodyPr>
          <a:lstStyle/>
          <a:p>
            <a:pPr lvl="0" algn="r">
              <a:lnSpc>
                <a:spcPct val="80000"/>
              </a:lnSpc>
            </a:pPr>
            <a:r>
              <a:rPr lang="en-US" sz="6667">
                <a:solidFill>
                  <a:srgbClr val="FFFFFF"/>
                </a:solidFill>
              </a:rPr>
              <a:t>La sanction des études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3E4D9227-E380-8F45-44E7-2DB3B8359E5B}"/>
              </a:ext>
            </a:extLst>
          </p:cNvPr>
          <p:cNvPicPr>
            <a:picLocks noChangeAspect="1"/>
          </p:cNvPicPr>
          <p:nvPr/>
        </p:nvPicPr>
        <p:blipFill rotWithShape="1">
          <a:blip r:embed="rId2"/>
          <a:srcRect t="12035"/>
          <a:stretch/>
        </p:blipFill>
        <p:spPr>
          <a:xfrm>
            <a:off x="3251204" y="1087655"/>
            <a:ext cx="6096003" cy="5424902"/>
          </a:xfrm>
          <a:prstGeom prst="rect">
            <a:avLst/>
          </a:prstGeom>
          <a:noFill/>
          <a:ln cap="flat">
            <a:noFill/>
          </a:ln>
        </p:spPr>
      </p:pic>
      <p:sp>
        <p:nvSpPr>
          <p:cNvPr id="3" name="ZoneTexte 2">
            <a:extLst>
              <a:ext uri="{FF2B5EF4-FFF2-40B4-BE49-F238E27FC236}">
                <a16:creationId xmlns:a16="http://schemas.microsoft.com/office/drawing/2014/main" id="{18A42DC1-8DA9-7FBF-B10F-D4A40F8F71EB}"/>
              </a:ext>
            </a:extLst>
          </p:cNvPr>
          <p:cNvSpPr txBox="1"/>
          <p:nvPr/>
        </p:nvSpPr>
        <p:spPr>
          <a:xfrm>
            <a:off x="2780129" y="345443"/>
            <a:ext cx="7467604"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dirty="0">
                <a:solidFill>
                  <a:srgbClr val="03A7AC"/>
                </a:solidFill>
                <a:latin typeface="Montserrat" pitchFamily="2"/>
              </a:rPr>
              <a:t>4</a:t>
            </a:r>
            <a:r>
              <a:rPr lang="fr-FR" sz="3600" b="1" baseline="30000" dirty="0">
                <a:solidFill>
                  <a:srgbClr val="03A7AC"/>
                </a:solidFill>
                <a:latin typeface="Montserrat" pitchFamily="2"/>
              </a:rPr>
              <a:t>e</a:t>
            </a:r>
            <a:r>
              <a:rPr lang="fr-FR" sz="3600" b="1" dirty="0">
                <a:solidFill>
                  <a:srgbClr val="03A7AC"/>
                </a:solidFill>
                <a:latin typeface="Montserrat" pitchFamily="2"/>
              </a:rPr>
              <a:t> </a:t>
            </a:r>
            <a:r>
              <a:rPr lang="fr-FR" sz="3200" b="1" dirty="0">
                <a:solidFill>
                  <a:srgbClr val="03A7AC"/>
                </a:solidFill>
                <a:latin typeface="Montserrat" pitchFamily="2"/>
              </a:rPr>
              <a:t>PEQ</a:t>
            </a:r>
            <a:r>
              <a:rPr lang="fr-FR" sz="3600" b="1" dirty="0">
                <a:solidFill>
                  <a:srgbClr val="03A7AC"/>
                </a:solidFill>
                <a:latin typeface="Montserrat" pitchFamily="2"/>
              </a:rPr>
              <a:t> : sanction des études</a:t>
            </a:r>
            <a:endParaRPr lang="fr-BE" sz="3600" b="1" dirty="0">
              <a:solidFill>
                <a:srgbClr val="03A7AC"/>
              </a:solidFill>
              <a:latin typeface="Montserrat"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4E258008-1045-1343-FC1C-E6B8C2B27D9B}"/>
              </a:ext>
            </a:extLst>
          </p:cNvPr>
          <p:cNvPicPr>
            <a:picLocks noChangeAspect="1"/>
          </p:cNvPicPr>
          <p:nvPr/>
        </p:nvPicPr>
        <p:blipFill rotWithShape="1">
          <a:blip r:embed="rId2"/>
          <a:srcRect t="10682"/>
          <a:stretch/>
        </p:blipFill>
        <p:spPr>
          <a:xfrm>
            <a:off x="1821541" y="1069582"/>
            <a:ext cx="8371834" cy="4718836"/>
          </a:xfrm>
          <a:prstGeom prst="rect">
            <a:avLst/>
          </a:prstGeom>
          <a:noFill/>
          <a:ln cap="flat">
            <a:noFill/>
          </a:ln>
        </p:spPr>
      </p:pic>
      <p:sp>
        <p:nvSpPr>
          <p:cNvPr id="3" name="ZoneTexte 2">
            <a:extLst>
              <a:ext uri="{FF2B5EF4-FFF2-40B4-BE49-F238E27FC236}">
                <a16:creationId xmlns:a16="http://schemas.microsoft.com/office/drawing/2014/main" id="{C3BA853F-08F8-022B-3FA8-DA708C640231}"/>
              </a:ext>
            </a:extLst>
          </p:cNvPr>
          <p:cNvSpPr txBox="1"/>
          <p:nvPr/>
        </p:nvSpPr>
        <p:spPr>
          <a:xfrm>
            <a:off x="2273656" y="277978"/>
            <a:ext cx="7467604"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dirty="0">
                <a:solidFill>
                  <a:srgbClr val="03A7AC"/>
                </a:solidFill>
                <a:latin typeface="Montserrat" pitchFamily="2"/>
              </a:rPr>
              <a:t>4</a:t>
            </a:r>
            <a:r>
              <a:rPr lang="fr-FR" sz="3600" b="1" baseline="30000" dirty="0">
                <a:solidFill>
                  <a:srgbClr val="03A7AC"/>
                </a:solidFill>
                <a:latin typeface="Montserrat" pitchFamily="2"/>
              </a:rPr>
              <a:t>e</a:t>
            </a:r>
            <a:r>
              <a:rPr lang="fr-FR" sz="3600" b="1" dirty="0">
                <a:solidFill>
                  <a:srgbClr val="03A7AC"/>
                </a:solidFill>
                <a:latin typeface="Montserrat" pitchFamily="2"/>
              </a:rPr>
              <a:t> </a:t>
            </a:r>
            <a:r>
              <a:rPr lang="fr-FR" sz="3200" b="1" dirty="0">
                <a:solidFill>
                  <a:srgbClr val="03A7AC"/>
                </a:solidFill>
                <a:latin typeface="Montserrat" pitchFamily="2"/>
              </a:rPr>
              <a:t>PEQ</a:t>
            </a:r>
            <a:r>
              <a:rPr lang="fr-FR" sz="3600" b="1" dirty="0">
                <a:solidFill>
                  <a:srgbClr val="03A7AC"/>
                </a:solidFill>
                <a:latin typeface="Montserrat" pitchFamily="2"/>
              </a:rPr>
              <a:t> : sanction des études</a:t>
            </a:r>
            <a:endParaRPr lang="fr-BE" sz="3600" b="1" dirty="0">
              <a:solidFill>
                <a:srgbClr val="03A7AC"/>
              </a:solidFill>
              <a:latin typeface="Montserrat"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83E7BA7-D309-A37E-0973-0AFB1E46D709}"/>
              </a:ext>
            </a:extLst>
          </p:cNvPr>
          <p:cNvSpPr txBox="1"/>
          <p:nvPr/>
        </p:nvSpPr>
        <p:spPr>
          <a:xfrm>
            <a:off x="2362198" y="237758"/>
            <a:ext cx="7467604"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dirty="0">
                <a:solidFill>
                  <a:srgbClr val="03A7AC"/>
                </a:solidFill>
                <a:latin typeface="Montserrat" pitchFamily="2"/>
              </a:rPr>
              <a:t>5</a:t>
            </a:r>
            <a:r>
              <a:rPr lang="fr-FR" sz="3600" b="1" baseline="30000" dirty="0">
                <a:solidFill>
                  <a:srgbClr val="03A7AC"/>
                </a:solidFill>
                <a:latin typeface="Montserrat" pitchFamily="2"/>
              </a:rPr>
              <a:t>e</a:t>
            </a:r>
            <a:r>
              <a:rPr lang="fr-FR" sz="3600" b="1" dirty="0">
                <a:solidFill>
                  <a:srgbClr val="03A7AC"/>
                </a:solidFill>
                <a:latin typeface="Montserrat" pitchFamily="2"/>
              </a:rPr>
              <a:t> </a:t>
            </a:r>
            <a:r>
              <a:rPr lang="fr-FR" sz="3200" b="1" dirty="0">
                <a:solidFill>
                  <a:srgbClr val="03A7AC"/>
                </a:solidFill>
                <a:latin typeface="Montserrat" pitchFamily="2"/>
              </a:rPr>
              <a:t>PEQ</a:t>
            </a:r>
            <a:r>
              <a:rPr lang="fr-FR" sz="3600" b="1" dirty="0">
                <a:solidFill>
                  <a:srgbClr val="03A7AC"/>
                </a:solidFill>
                <a:latin typeface="Montserrat" pitchFamily="2"/>
              </a:rPr>
              <a:t> : sanction des études</a:t>
            </a:r>
            <a:endParaRPr lang="fr-BE" sz="3600" b="1" dirty="0">
              <a:solidFill>
                <a:srgbClr val="03A7AC"/>
              </a:solidFill>
              <a:latin typeface="Montserrat" pitchFamily="2"/>
            </a:endParaRPr>
          </a:p>
        </p:txBody>
      </p:sp>
      <p:pic>
        <p:nvPicPr>
          <p:cNvPr id="7" name="Image 6">
            <a:extLst>
              <a:ext uri="{FF2B5EF4-FFF2-40B4-BE49-F238E27FC236}">
                <a16:creationId xmlns:a16="http://schemas.microsoft.com/office/drawing/2014/main" id="{343E8C17-3F77-0B1B-5B77-A03BC7364B49}"/>
              </a:ext>
            </a:extLst>
          </p:cNvPr>
          <p:cNvPicPr>
            <a:picLocks noChangeAspect="1"/>
          </p:cNvPicPr>
          <p:nvPr/>
        </p:nvPicPr>
        <p:blipFill rotWithShape="1">
          <a:blip r:embed="rId2">
            <a:extLst>
              <a:ext uri="{28A0092B-C50C-407E-A947-70E740481C1C}">
                <a14:useLocalDpi xmlns:a14="http://schemas.microsoft.com/office/drawing/2010/main" val="0"/>
              </a:ext>
            </a:extLst>
          </a:blip>
          <a:srcRect l="6273" t="2781" r="14839" b="8816"/>
          <a:stretch/>
        </p:blipFill>
        <p:spPr>
          <a:xfrm>
            <a:off x="3428999" y="920446"/>
            <a:ext cx="5508171" cy="5376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6638B00-547C-C272-C2F8-14B7BB166B24}"/>
              </a:ext>
            </a:extLst>
          </p:cNvPr>
          <p:cNvSpPr txBox="1"/>
          <p:nvPr/>
        </p:nvSpPr>
        <p:spPr>
          <a:xfrm>
            <a:off x="2273656" y="366041"/>
            <a:ext cx="7467604"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dirty="0">
                <a:solidFill>
                  <a:srgbClr val="03A7AC"/>
                </a:solidFill>
                <a:latin typeface="Montserrat" pitchFamily="2"/>
              </a:rPr>
              <a:t>6</a:t>
            </a:r>
            <a:r>
              <a:rPr lang="fr-FR" sz="3600" b="1" baseline="30000" dirty="0">
                <a:solidFill>
                  <a:srgbClr val="03A7AC"/>
                </a:solidFill>
                <a:latin typeface="Montserrat" pitchFamily="2"/>
              </a:rPr>
              <a:t>e</a:t>
            </a:r>
            <a:r>
              <a:rPr lang="fr-FR" sz="3600" b="1" dirty="0">
                <a:solidFill>
                  <a:srgbClr val="03A7AC"/>
                </a:solidFill>
                <a:latin typeface="Montserrat" pitchFamily="2"/>
              </a:rPr>
              <a:t> </a:t>
            </a:r>
            <a:r>
              <a:rPr lang="fr-FR" sz="3200" b="1" dirty="0">
                <a:solidFill>
                  <a:srgbClr val="03A7AC"/>
                </a:solidFill>
                <a:latin typeface="Montserrat" pitchFamily="2"/>
              </a:rPr>
              <a:t>PEQ</a:t>
            </a:r>
            <a:r>
              <a:rPr lang="fr-FR" sz="3600" b="1" dirty="0">
                <a:solidFill>
                  <a:srgbClr val="03A7AC"/>
                </a:solidFill>
                <a:latin typeface="Montserrat" pitchFamily="2"/>
              </a:rPr>
              <a:t> : sanction des études</a:t>
            </a:r>
            <a:endParaRPr lang="fr-BE" sz="3600" b="1" dirty="0">
              <a:solidFill>
                <a:srgbClr val="03A7AC"/>
              </a:solidFill>
              <a:latin typeface="Montserrat" pitchFamily="2"/>
            </a:endParaRPr>
          </a:p>
        </p:txBody>
      </p:sp>
      <p:pic>
        <p:nvPicPr>
          <p:cNvPr id="6" name="Image 5">
            <a:extLst>
              <a:ext uri="{FF2B5EF4-FFF2-40B4-BE49-F238E27FC236}">
                <a16:creationId xmlns:a16="http://schemas.microsoft.com/office/drawing/2014/main" id="{E7FF0A30-63C7-55CC-F245-9BC8DDA8160B}"/>
              </a:ext>
            </a:extLst>
          </p:cNvPr>
          <p:cNvPicPr>
            <a:picLocks noChangeAspect="1"/>
          </p:cNvPicPr>
          <p:nvPr/>
        </p:nvPicPr>
        <p:blipFill rotWithShape="1">
          <a:blip r:embed="rId2">
            <a:extLst>
              <a:ext uri="{28A0092B-C50C-407E-A947-70E740481C1C}">
                <a14:useLocalDpi xmlns:a14="http://schemas.microsoft.com/office/drawing/2010/main" val="0"/>
              </a:ext>
            </a:extLst>
          </a:blip>
          <a:srcRect l="8289" t="28974" r="6840" b="28205"/>
          <a:stretch/>
        </p:blipFill>
        <p:spPr>
          <a:xfrm>
            <a:off x="2708720" y="1012372"/>
            <a:ext cx="6818102" cy="48659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604314-8D01-5232-28AA-54EF1B82CF93}"/>
              </a:ext>
            </a:extLst>
          </p:cNvPr>
          <p:cNvSpPr txBox="1"/>
          <p:nvPr/>
        </p:nvSpPr>
        <p:spPr>
          <a:xfrm>
            <a:off x="2273656" y="484807"/>
            <a:ext cx="7467604"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dirty="0">
                <a:solidFill>
                  <a:srgbClr val="03A7AC"/>
                </a:solidFill>
                <a:latin typeface="Montserrat" pitchFamily="2"/>
              </a:rPr>
              <a:t>7</a:t>
            </a:r>
            <a:r>
              <a:rPr lang="fr-FR" sz="3600" b="1" baseline="30000" dirty="0">
                <a:solidFill>
                  <a:srgbClr val="03A7AC"/>
                </a:solidFill>
                <a:latin typeface="Montserrat" pitchFamily="2"/>
              </a:rPr>
              <a:t>e</a:t>
            </a:r>
            <a:r>
              <a:rPr lang="fr-FR" sz="3600" b="1" dirty="0">
                <a:solidFill>
                  <a:srgbClr val="03A7AC"/>
                </a:solidFill>
                <a:latin typeface="Montserrat" pitchFamily="2"/>
              </a:rPr>
              <a:t> </a:t>
            </a:r>
            <a:r>
              <a:rPr lang="fr-FR" sz="3200" b="1" dirty="0">
                <a:solidFill>
                  <a:srgbClr val="03A7AC"/>
                </a:solidFill>
                <a:latin typeface="Montserrat" pitchFamily="2"/>
              </a:rPr>
              <a:t>PEQ</a:t>
            </a:r>
            <a:r>
              <a:rPr lang="fr-FR" sz="3600" b="1" dirty="0">
                <a:solidFill>
                  <a:srgbClr val="03A7AC"/>
                </a:solidFill>
                <a:latin typeface="Montserrat" pitchFamily="2"/>
              </a:rPr>
              <a:t> : sanction des études</a:t>
            </a:r>
            <a:endParaRPr lang="fr-BE" sz="3600" b="1" dirty="0">
              <a:solidFill>
                <a:srgbClr val="03A7AC"/>
              </a:solidFill>
              <a:latin typeface="Montserrat" pitchFamily="2"/>
            </a:endParaRPr>
          </a:p>
        </p:txBody>
      </p:sp>
      <p:pic>
        <p:nvPicPr>
          <p:cNvPr id="5" name="Image 4">
            <a:extLst>
              <a:ext uri="{FF2B5EF4-FFF2-40B4-BE49-F238E27FC236}">
                <a16:creationId xmlns:a16="http://schemas.microsoft.com/office/drawing/2014/main" id="{F4FF42B2-CB24-4EEE-7012-A5A3E2558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425" y="1252723"/>
            <a:ext cx="6803149" cy="4352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AE4B33F4-4AEC-0907-7F73-2C79D3A6FAF9}"/>
              </a:ext>
            </a:extLst>
          </p:cNvPr>
          <p:cNvPicPr>
            <a:picLocks noChangeAspect="1"/>
          </p:cNvPicPr>
          <p:nvPr/>
        </p:nvPicPr>
        <p:blipFill>
          <a:blip r:embed="rId2"/>
          <a:stretch>
            <a:fillRect/>
          </a:stretch>
        </p:blipFill>
        <p:spPr>
          <a:xfrm>
            <a:off x="2188023" y="1150305"/>
            <a:ext cx="7589520" cy="5019041"/>
          </a:xfrm>
          <a:prstGeom prst="rect">
            <a:avLst/>
          </a:prstGeom>
          <a:noFill/>
          <a:ln cap="flat">
            <a:noFill/>
          </a:ln>
        </p:spPr>
      </p:pic>
      <p:sp>
        <p:nvSpPr>
          <p:cNvPr id="5" name="ZoneTexte 4">
            <a:extLst>
              <a:ext uri="{FF2B5EF4-FFF2-40B4-BE49-F238E27FC236}">
                <a16:creationId xmlns:a16="http://schemas.microsoft.com/office/drawing/2014/main" id="{94DEDC0D-C27E-7834-5CEC-26A62E6193AE}"/>
              </a:ext>
            </a:extLst>
          </p:cNvPr>
          <p:cNvSpPr txBox="1"/>
          <p:nvPr/>
        </p:nvSpPr>
        <p:spPr>
          <a:xfrm>
            <a:off x="2318657" y="196198"/>
            <a:ext cx="8501743" cy="10772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dirty="0">
                <a:solidFill>
                  <a:srgbClr val="03A7AC"/>
                </a:solidFill>
                <a:latin typeface="Montserrat" pitchFamily="2"/>
              </a:rPr>
              <a:t>Fin de parcours complémentaire PEQ : sanction des études</a:t>
            </a:r>
            <a:endParaRPr lang="fr-BE" sz="3200" b="1" dirty="0">
              <a:solidFill>
                <a:srgbClr val="03A7AC"/>
              </a:solidFill>
              <a:latin typeface="Montserrat"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369">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34253145-3006-D2F4-9FB3-F5A66DEE9FD9}"/>
              </a:ext>
            </a:extLst>
          </p:cNvPr>
          <p:cNvSpPr txBox="1">
            <a:spLocks noGrp="1"/>
          </p:cNvSpPr>
          <p:nvPr>
            <p:ph type="title"/>
          </p:nvPr>
        </p:nvSpPr>
        <p:spPr>
          <a:xfrm>
            <a:off x="1352553" y="1924053"/>
            <a:ext cx="3865086" cy="3022686"/>
          </a:xfrm>
        </p:spPr>
        <p:txBody>
          <a:bodyPr lIns="121898" tIns="121898" rIns="121898" bIns="121898"/>
          <a:lstStyle/>
          <a:p>
            <a:pPr lvl="0"/>
            <a:r>
              <a:rPr lang="en-US">
                <a:solidFill>
                  <a:srgbClr val="101C32"/>
                </a:solidFill>
              </a:rPr>
              <a:t>05</a:t>
            </a:r>
          </a:p>
        </p:txBody>
      </p:sp>
      <p:sp>
        <p:nvSpPr>
          <p:cNvPr id="3" name="Google Shape;1132;p43">
            <a:extLst>
              <a:ext uri="{FF2B5EF4-FFF2-40B4-BE49-F238E27FC236}">
                <a16:creationId xmlns:a16="http://schemas.microsoft.com/office/drawing/2014/main" id="{30269D15-A717-75E9-D13B-AC7191EE122B}"/>
              </a:ext>
            </a:extLst>
          </p:cNvPr>
          <p:cNvSpPr txBox="1">
            <a:spLocks noGrp="1"/>
          </p:cNvSpPr>
          <p:nvPr>
            <p:ph type="title" idx="4294967295"/>
          </p:nvPr>
        </p:nvSpPr>
        <p:spPr>
          <a:xfrm>
            <a:off x="5049124" y="3080577"/>
            <a:ext cx="6974366" cy="2010399"/>
          </a:xfrm>
        </p:spPr>
        <p:txBody>
          <a:bodyPr lIns="121898" tIns="121898" rIns="121898" bIns="121898">
            <a:noAutofit/>
          </a:bodyPr>
          <a:lstStyle/>
          <a:p>
            <a:pPr lvl="0" algn="r">
              <a:lnSpc>
                <a:spcPct val="80000"/>
              </a:lnSpc>
            </a:pPr>
            <a:r>
              <a:rPr lang="fr-BE" sz="6667" dirty="0">
                <a:solidFill>
                  <a:srgbClr val="FFFFFF"/>
                </a:solidFill>
              </a:rPr>
              <a:t>Le parcours, année par année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38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5BA8A-74FC-40AE-9F97-40274ED66208}"/>
              </a:ext>
            </a:extLst>
          </p:cNvPr>
          <p:cNvSpPr txBox="1">
            <a:spLocks noGrp="1"/>
          </p:cNvSpPr>
          <p:nvPr>
            <p:ph type="title"/>
          </p:nvPr>
        </p:nvSpPr>
        <p:spPr>
          <a:xfrm>
            <a:off x="953819" y="650165"/>
            <a:ext cx="10284357" cy="763597"/>
          </a:xfrm>
        </p:spPr>
        <p:txBody>
          <a:bodyPr anchorCtr="1"/>
          <a:lstStyle/>
          <a:p>
            <a:pPr lvl="0" algn="ctr"/>
            <a:r>
              <a:rPr lang="fr-FR" b="1" dirty="0">
                <a:solidFill>
                  <a:srgbClr val="03A7AC"/>
                </a:solidFill>
                <a:latin typeface="Calibri"/>
              </a:rPr>
              <a:t>Bienvenue à cette rencontre !</a:t>
            </a:r>
            <a:endParaRPr lang="fr-BE" b="1" dirty="0">
              <a:solidFill>
                <a:srgbClr val="03A7AC"/>
              </a:solidFill>
              <a:latin typeface="Calibri"/>
            </a:endParaRPr>
          </a:p>
        </p:txBody>
      </p:sp>
      <p:sp>
        <p:nvSpPr>
          <p:cNvPr id="3" name="ZoneTexte 5">
            <a:extLst>
              <a:ext uri="{FF2B5EF4-FFF2-40B4-BE49-F238E27FC236}">
                <a16:creationId xmlns:a16="http://schemas.microsoft.com/office/drawing/2014/main" id="{EFF464C0-ECC9-6B48-5037-20F803AA63B3}"/>
              </a:ext>
            </a:extLst>
          </p:cNvPr>
          <p:cNvSpPr txBox="1"/>
          <p:nvPr/>
        </p:nvSpPr>
        <p:spPr>
          <a:xfrm>
            <a:off x="1954685" y="1683520"/>
            <a:ext cx="8282626"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404040"/>
                </a:solidFill>
                <a:uFillTx/>
                <a:latin typeface="Calibri"/>
              </a:rPr>
              <a:t>Qui sommes-nous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404040"/>
                </a:solidFill>
                <a:uFillTx/>
                <a:latin typeface="Calibri"/>
              </a:rPr>
              <a:t>CSA = Conseillers au Soutien et à l’Accompagnement et Responsables de secteurs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40404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404040"/>
                </a:solidFill>
                <a:uFillTx/>
                <a:latin typeface="Calibri"/>
              </a:rPr>
              <a:t>Une équipe pour vous accompagner dans votre métier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404040"/>
                </a:solidFill>
                <a:uFillTx/>
                <a:latin typeface="Calibri"/>
              </a:rPr>
              <a:t>Un projet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404040"/>
                </a:solidFill>
                <a:uFillTx/>
                <a:latin typeface="Calibri"/>
              </a:rPr>
              <a:t>Un besoin de clarification?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404040"/>
                </a:solidFill>
                <a:uFillTx/>
                <a:latin typeface="Calibri"/>
              </a:rPr>
              <a:t>Une difficulté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404040"/>
                </a:solidFill>
                <a:uFillTx/>
                <a:latin typeface="Calibri"/>
              </a:rPr>
              <a:t>Une envie de faire le point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40404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a:solidFill>
                  <a:srgbClr val="404040"/>
                </a:solidFill>
                <a:uFillTx/>
                <a:latin typeface="Calibri"/>
              </a:rPr>
              <a:t>La CSA est au service de toutes les équipes éducatives, en support de nos Directions.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385">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76A6522D-A0C3-B049-9C3D-753A3E07E550}"/>
              </a:ext>
            </a:extLst>
          </p:cNvPr>
          <p:cNvSpPr txBox="1"/>
          <p:nvPr/>
        </p:nvSpPr>
        <p:spPr>
          <a:xfrm>
            <a:off x="1611086" y="3447685"/>
            <a:ext cx="8741229" cy="1925314"/>
          </a:xfrm>
          <a:prstGeom prst="rect">
            <a:avLst/>
          </a:prstGeom>
          <a:noFill/>
          <a:ln cap="flat">
            <a:noFill/>
          </a:ln>
        </p:spPr>
        <p:txBody>
          <a:bodyPr vert="horz" wrap="square" lIns="0" tIns="27093" rIns="0" bIns="0" anchor="t" anchorCtr="0" compatLnSpc="1">
            <a:spAutoFit/>
          </a:bodyPr>
          <a:lstStyle/>
          <a:p>
            <a:pPr marL="13551" marR="5422" lvl="0" indent="0" algn="just" defTabSz="975390" rtl="0" fontAlgn="auto" hangingPunct="1">
              <a:lnSpc>
                <a:spcPct val="100000"/>
              </a:lnSpc>
              <a:spcBef>
                <a:spcPts val="215"/>
              </a:spcBef>
              <a:spcAft>
                <a:spcPts val="0"/>
              </a:spcAft>
              <a:buNone/>
              <a:tabLst/>
              <a:defRPr sz="1800" b="0" i="0" u="none" strike="noStrike" kern="0" cap="none" spc="0" baseline="0">
                <a:solidFill>
                  <a:srgbClr val="000000"/>
                </a:solidFill>
                <a:uFillTx/>
              </a:defRPr>
            </a:pPr>
            <a:r>
              <a:rPr lang="fr-FR" sz="2000" b="0" i="0" u="none" strike="noStrike" kern="1200" cap="none" spc="16" baseline="0" dirty="0">
                <a:solidFill>
                  <a:srgbClr val="404040"/>
                </a:solidFill>
                <a:uFillTx/>
                <a:latin typeface="Calibri"/>
                <a:cs typeface="Tahoma"/>
              </a:rPr>
              <a:t>Là</a:t>
            </a:r>
            <a:r>
              <a:rPr lang="fr-FR" sz="2000" b="0" i="0" u="none" strike="noStrike" kern="1200" cap="none" spc="-53"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où</a:t>
            </a:r>
            <a:r>
              <a:rPr lang="fr-FR" sz="2000" b="0" i="0" u="none" strike="noStrike" kern="1200" cap="none" spc="-53"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existe</a:t>
            </a:r>
            <a:r>
              <a:rPr lang="fr-FR" sz="2000" b="0" i="0" u="none" strike="noStrike" kern="1200" cap="none" spc="-53" baseline="0" dirty="0">
                <a:solidFill>
                  <a:srgbClr val="404040"/>
                </a:solidFill>
                <a:uFillTx/>
                <a:latin typeface="Calibri"/>
                <a:cs typeface="Tahoma"/>
              </a:rPr>
              <a:t> </a:t>
            </a:r>
            <a:r>
              <a:rPr lang="fr-FR" sz="2000" b="0" i="0" u="none" strike="noStrike" kern="1200" cap="none" spc="11" baseline="0" dirty="0">
                <a:solidFill>
                  <a:srgbClr val="404040"/>
                </a:solidFill>
                <a:uFillTx/>
                <a:latin typeface="Calibri"/>
                <a:cs typeface="Tahoma"/>
              </a:rPr>
              <a:t>une</a:t>
            </a:r>
            <a:r>
              <a:rPr lang="fr-FR" sz="2000" b="0" i="0" u="none" strike="noStrike" kern="1200" cap="none" spc="-53" baseline="0" dirty="0">
                <a:solidFill>
                  <a:srgbClr val="404040"/>
                </a:solidFill>
                <a:uFillTx/>
                <a:latin typeface="Calibri"/>
                <a:cs typeface="Tahoma"/>
              </a:rPr>
              <a:t> </a:t>
            </a:r>
            <a:r>
              <a:rPr lang="fr-FR" sz="2000" b="0" i="0" u="none" strike="noStrike" kern="1200" cap="none" spc="43" baseline="0" dirty="0">
                <a:solidFill>
                  <a:srgbClr val="404040"/>
                </a:solidFill>
                <a:uFillTx/>
                <a:latin typeface="Calibri"/>
                <a:cs typeface="Tahoma"/>
              </a:rPr>
              <a:t>3</a:t>
            </a:r>
            <a:r>
              <a:rPr lang="fr-FR" sz="2000" b="0" i="0" u="none" strike="noStrike" kern="1200" cap="none" spc="43" baseline="30000" dirty="0">
                <a:solidFill>
                  <a:srgbClr val="404040"/>
                </a:solidFill>
                <a:uFillTx/>
                <a:latin typeface="Calibri"/>
                <a:cs typeface="Tahoma"/>
              </a:rPr>
              <a:t>e</a:t>
            </a:r>
            <a:r>
              <a:rPr lang="fr-FR" sz="2000" spc="-37" dirty="0">
                <a:solidFill>
                  <a:srgbClr val="404040"/>
                </a:solidFill>
                <a:latin typeface="Calibri"/>
                <a:cs typeface="Tahoma"/>
              </a:rPr>
              <a:t> </a:t>
            </a:r>
            <a:r>
              <a:rPr lang="fr-FR" sz="2000" b="0" i="0" u="none" strike="noStrike" kern="1200" cap="none" spc="5" baseline="0" dirty="0">
                <a:solidFill>
                  <a:srgbClr val="404040"/>
                </a:solidFill>
                <a:uFillTx/>
                <a:latin typeface="Calibri"/>
                <a:cs typeface="Tahoma"/>
              </a:rPr>
              <a:t>année</a:t>
            </a:r>
            <a:r>
              <a:rPr lang="fr-FR" sz="2000" b="0" i="0" u="none" strike="noStrike" kern="1200" cap="none" spc="-37" baseline="0" dirty="0">
                <a:solidFill>
                  <a:srgbClr val="404040"/>
                </a:solidFill>
                <a:uFillTx/>
                <a:latin typeface="Calibri"/>
                <a:cs typeface="Tahoma"/>
              </a:rPr>
              <a:t> </a:t>
            </a:r>
            <a:r>
              <a:rPr lang="fr-FR" sz="2000" b="0" i="0" u="none" strike="noStrike" kern="1200" cap="none" spc="-5" baseline="0" dirty="0">
                <a:solidFill>
                  <a:srgbClr val="404040"/>
                </a:solidFill>
                <a:uFillTx/>
                <a:latin typeface="Calibri"/>
                <a:cs typeface="Tahoma"/>
              </a:rPr>
              <a:t>(P</a:t>
            </a:r>
            <a:r>
              <a:rPr lang="fr-FR" sz="2000" b="0" i="0" u="none" strike="noStrike" kern="1200" cap="none" spc="-32"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ou</a:t>
            </a:r>
            <a:r>
              <a:rPr lang="fr-FR" sz="2000" b="0" i="0" u="none" strike="noStrike" kern="1200" cap="none" spc="-37" baseline="0" dirty="0">
                <a:solidFill>
                  <a:srgbClr val="404040"/>
                </a:solidFill>
                <a:uFillTx/>
                <a:latin typeface="Calibri"/>
                <a:cs typeface="Tahoma"/>
              </a:rPr>
              <a:t> </a:t>
            </a:r>
            <a:r>
              <a:rPr lang="fr-FR" sz="2000" b="0" i="0" u="none" strike="noStrike" kern="1200" cap="none" spc="-43" baseline="0" dirty="0">
                <a:solidFill>
                  <a:srgbClr val="404040"/>
                </a:solidFill>
                <a:uFillTx/>
                <a:latin typeface="Calibri"/>
                <a:cs typeface="Tahoma"/>
              </a:rPr>
              <a:t>TQ),</a:t>
            </a:r>
            <a:r>
              <a:rPr lang="fr-FR" sz="2000" b="0" i="0" u="none" strike="noStrike" kern="1200" cap="none" spc="-37"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l’école</a:t>
            </a:r>
            <a:r>
              <a:rPr lang="fr-FR" sz="2000" b="0" i="0" u="none" strike="noStrike" kern="1200" cap="none" spc="-37" baseline="0" dirty="0">
                <a:solidFill>
                  <a:srgbClr val="404040"/>
                </a:solidFill>
                <a:uFillTx/>
                <a:latin typeface="Calibri"/>
                <a:cs typeface="Tahoma"/>
              </a:rPr>
              <a:t> </a:t>
            </a:r>
            <a:r>
              <a:rPr lang="fr-FR" sz="2000" b="0" i="0" u="none" strike="noStrike" kern="1200" cap="none" spc="-11" baseline="0" dirty="0">
                <a:solidFill>
                  <a:srgbClr val="404040"/>
                </a:solidFill>
                <a:uFillTx/>
                <a:latin typeface="Calibri"/>
                <a:cs typeface="Tahoma"/>
              </a:rPr>
              <a:t>a</a:t>
            </a:r>
            <a:r>
              <a:rPr lang="fr-FR" sz="2000" b="0" i="0" u="none" strike="noStrike" kern="1200" cap="none" spc="-37" baseline="0" dirty="0">
                <a:solidFill>
                  <a:srgbClr val="404040"/>
                </a:solidFill>
                <a:uFillTx/>
                <a:latin typeface="Calibri"/>
                <a:cs typeface="Tahoma"/>
              </a:rPr>
              <a:t> </a:t>
            </a:r>
            <a:r>
              <a:rPr lang="fr-FR" sz="2000" b="0" i="0" u="none" strike="noStrike" kern="1200" cap="none" spc="32" baseline="0" dirty="0">
                <a:solidFill>
                  <a:srgbClr val="404040"/>
                </a:solidFill>
                <a:uFillTx/>
                <a:latin typeface="Calibri"/>
                <a:cs typeface="Tahoma"/>
              </a:rPr>
              <a:t>le</a:t>
            </a:r>
            <a:r>
              <a:rPr lang="fr-FR" sz="2000" b="0" i="0" u="none" strike="noStrike" kern="1200" cap="none" spc="-37"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choix</a:t>
            </a:r>
            <a:r>
              <a:rPr lang="fr-FR" sz="2000" b="0" i="0" u="none" strike="noStrike" kern="1200" cap="none" spc="-32" baseline="0" dirty="0">
                <a:solidFill>
                  <a:srgbClr val="404040"/>
                </a:solidFill>
                <a:uFillTx/>
                <a:latin typeface="Calibri"/>
                <a:cs typeface="Tahoma"/>
              </a:rPr>
              <a:t> </a:t>
            </a:r>
            <a:r>
              <a:rPr lang="fr-FR" sz="2000" b="0" i="0" u="none" strike="noStrike" kern="1200" cap="none" spc="11" baseline="0" dirty="0">
                <a:solidFill>
                  <a:srgbClr val="404040"/>
                </a:solidFill>
                <a:uFillTx/>
                <a:latin typeface="Calibri"/>
                <a:cs typeface="Tahoma"/>
              </a:rPr>
              <a:t>d’organiser</a:t>
            </a:r>
            <a:r>
              <a:rPr lang="fr-FR" sz="2000" b="0" i="0" u="none" strike="noStrike" kern="1200" cap="none" spc="-37" baseline="0" dirty="0">
                <a:solidFill>
                  <a:srgbClr val="404040"/>
                </a:solidFill>
                <a:uFillTx/>
                <a:latin typeface="Calibri"/>
                <a:cs typeface="Tahoma"/>
              </a:rPr>
              <a:t> </a:t>
            </a:r>
            <a:r>
              <a:rPr lang="fr-FR" sz="2000" b="0" i="0" u="none" strike="noStrike" kern="1200" cap="none" spc="11" baseline="0" dirty="0">
                <a:solidFill>
                  <a:srgbClr val="404040"/>
                </a:solidFill>
                <a:uFillTx/>
                <a:latin typeface="Calibri"/>
                <a:cs typeface="Tahoma"/>
              </a:rPr>
              <a:t>une</a:t>
            </a:r>
            <a:r>
              <a:rPr lang="fr-FR" sz="2000" b="0" i="0" u="none" strike="noStrike" kern="1200" cap="none" spc="-37" baseline="0" dirty="0">
                <a:solidFill>
                  <a:srgbClr val="404040"/>
                </a:solidFill>
                <a:uFillTx/>
                <a:latin typeface="Calibri"/>
                <a:cs typeface="Tahoma"/>
              </a:rPr>
              <a:t> </a:t>
            </a:r>
            <a:r>
              <a:rPr lang="fr-FR" sz="2000" b="0" i="0" u="none" strike="noStrike" kern="1200" cap="none" spc="43" baseline="0" dirty="0">
                <a:solidFill>
                  <a:srgbClr val="404040"/>
                </a:solidFill>
                <a:uFillTx/>
                <a:latin typeface="Calibri"/>
                <a:cs typeface="Tahoma"/>
              </a:rPr>
              <a:t>3</a:t>
            </a:r>
            <a:r>
              <a:rPr lang="fr-FR" sz="2000" b="0" i="0" u="none" strike="noStrike" kern="1200" cap="none" spc="43" baseline="30000" dirty="0">
                <a:solidFill>
                  <a:srgbClr val="404040"/>
                </a:solidFill>
                <a:uFillTx/>
                <a:latin typeface="Calibri"/>
                <a:cs typeface="Tahoma"/>
              </a:rPr>
              <a:t>e</a:t>
            </a:r>
            <a:r>
              <a:rPr lang="fr-FR" sz="2000" b="0" i="0" u="none" strike="noStrike" kern="1200" cap="none" spc="-59"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polyvalente</a:t>
            </a:r>
            <a:r>
              <a:rPr lang="fr-FR" sz="2000" b="0" i="0" u="none" strike="noStrike" kern="1200" cap="none" spc="-53" baseline="0" dirty="0">
                <a:solidFill>
                  <a:srgbClr val="404040"/>
                </a:solidFill>
                <a:uFillTx/>
                <a:latin typeface="Calibri"/>
                <a:cs typeface="Tahoma"/>
              </a:rPr>
              <a:t> </a:t>
            </a:r>
            <a:r>
              <a:rPr lang="fr-FR" sz="2000" b="0" i="0" u="none" strike="noStrike" kern="1200" cap="none" spc="0" baseline="0" dirty="0">
                <a:solidFill>
                  <a:srgbClr val="404040"/>
                </a:solidFill>
                <a:uFillTx/>
                <a:latin typeface="Calibri"/>
                <a:cs typeface="Tahoma"/>
              </a:rPr>
              <a:t>(</a:t>
            </a:r>
            <a:r>
              <a:rPr lang="fr-FR" sz="2000" b="0" i="0" u="none" strike="noStrike" kern="0" cap="none" spc="0" baseline="0" dirty="0">
                <a:solidFill>
                  <a:srgbClr val="404040"/>
                </a:solidFill>
                <a:uFillTx/>
                <a:latin typeface="Calibri"/>
                <a:cs typeface="Tahoma"/>
              </a:rPr>
              <a:t>P ou TQ</a:t>
            </a:r>
            <a:r>
              <a:rPr lang="fr-FR" sz="2000" b="0" i="0" u="none" strike="noStrike" kern="1200" cap="none" spc="-5" baseline="0" dirty="0">
                <a:solidFill>
                  <a:srgbClr val="404040"/>
                </a:solidFill>
                <a:uFillTx/>
                <a:latin typeface="Calibri"/>
                <a:cs typeface="Tahoma"/>
              </a:rPr>
              <a:t>) </a:t>
            </a:r>
            <a:r>
              <a:rPr lang="fr-FR" sz="2000" b="0" i="0" u="none" strike="noStrike" kern="1200" cap="none" spc="-469" baseline="0" dirty="0">
                <a:solidFill>
                  <a:srgbClr val="404040"/>
                </a:solidFill>
                <a:uFillTx/>
                <a:latin typeface="Calibri"/>
                <a:cs typeface="Tahoma"/>
              </a:rPr>
              <a:t> </a:t>
            </a:r>
            <a:r>
              <a:rPr lang="fr-FR" sz="2000" b="0" i="0" u="none" strike="noStrike" kern="1200" cap="none" spc="5" baseline="0" dirty="0">
                <a:solidFill>
                  <a:srgbClr val="404040"/>
                </a:solidFill>
                <a:uFillTx/>
                <a:latin typeface="Calibri"/>
                <a:cs typeface="Tahoma"/>
              </a:rPr>
              <a:t>et/ou</a:t>
            </a:r>
            <a:r>
              <a:rPr lang="fr-FR" sz="2000" b="0" i="0" u="none" strike="noStrike" kern="1200" cap="none" spc="-181" baseline="0" dirty="0">
                <a:solidFill>
                  <a:srgbClr val="404040"/>
                </a:solidFill>
                <a:uFillTx/>
                <a:latin typeface="Calibri"/>
                <a:cs typeface="Tahoma"/>
              </a:rPr>
              <a:t> </a:t>
            </a:r>
            <a:r>
              <a:rPr lang="fr-FR" sz="2000" b="0" i="0" u="none" strike="noStrike" kern="1200" cap="none" spc="21" baseline="0" dirty="0">
                <a:solidFill>
                  <a:srgbClr val="404040"/>
                </a:solidFill>
                <a:uFillTx/>
                <a:latin typeface="Calibri"/>
                <a:cs typeface="Tahoma"/>
              </a:rPr>
              <a:t>de</a:t>
            </a:r>
            <a:r>
              <a:rPr lang="fr-FR" sz="2000" b="0" i="0" u="none" strike="noStrike" kern="1200" cap="none" spc="-181"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maintenir</a:t>
            </a:r>
            <a:r>
              <a:rPr lang="fr-FR" sz="2000" b="0" i="0" u="none" strike="noStrike" kern="1200" cap="none" spc="-181"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la</a:t>
            </a:r>
            <a:r>
              <a:rPr lang="fr-FR" sz="2000" b="0" i="0" u="none" strike="noStrike" kern="1200" cap="none" spc="-181" baseline="0" dirty="0">
                <a:solidFill>
                  <a:srgbClr val="404040"/>
                </a:solidFill>
                <a:uFillTx/>
                <a:latin typeface="Calibri"/>
                <a:cs typeface="Tahoma"/>
              </a:rPr>
              <a:t> </a:t>
            </a:r>
            <a:r>
              <a:rPr lang="fr-FR" sz="2000" b="0" i="0" u="none" strike="noStrike" kern="1200" cap="none" spc="43" baseline="0" dirty="0">
                <a:solidFill>
                  <a:srgbClr val="404040"/>
                </a:solidFill>
                <a:uFillTx/>
                <a:latin typeface="Calibri"/>
                <a:cs typeface="Tahoma"/>
              </a:rPr>
              <a:t>3</a:t>
            </a:r>
            <a:r>
              <a:rPr lang="fr-FR" sz="2000" b="0" i="0" u="none" strike="noStrike" kern="1200" cap="none" spc="43" baseline="30000" dirty="0">
                <a:solidFill>
                  <a:srgbClr val="404040"/>
                </a:solidFill>
                <a:uFillTx/>
                <a:latin typeface="Calibri"/>
                <a:cs typeface="Tahoma"/>
              </a:rPr>
              <a:t>e</a:t>
            </a:r>
            <a:r>
              <a:rPr lang="fr-FR" sz="2000" b="0" i="0" u="none" strike="noStrike" kern="1200" cap="none" spc="-181" baseline="0" dirty="0">
                <a:solidFill>
                  <a:srgbClr val="404040"/>
                </a:solidFill>
                <a:uFillTx/>
                <a:latin typeface="Calibri"/>
                <a:cs typeface="Tahoma"/>
              </a:rPr>
              <a:t> </a:t>
            </a:r>
            <a:r>
              <a:rPr lang="fr-FR" sz="2000" b="0" i="0" u="none" strike="noStrike" kern="1200" cap="none" spc="5" baseline="0" dirty="0">
                <a:solidFill>
                  <a:srgbClr val="404040"/>
                </a:solidFill>
                <a:uFillTx/>
                <a:latin typeface="Calibri"/>
                <a:cs typeface="Tahoma"/>
              </a:rPr>
              <a:t>année</a:t>
            </a:r>
            <a:r>
              <a:rPr lang="fr-FR" sz="2000" b="0" i="0" u="none" strike="noStrike" kern="1200" cap="none" spc="-181" baseline="0" dirty="0">
                <a:solidFill>
                  <a:srgbClr val="404040"/>
                </a:solidFill>
                <a:uFillTx/>
                <a:latin typeface="Calibri"/>
                <a:cs typeface="Tahoma"/>
              </a:rPr>
              <a:t> </a:t>
            </a:r>
            <a:r>
              <a:rPr lang="fr-FR" sz="2000" b="0" i="0" u="none" strike="noStrike" kern="1200" cap="none" spc="112" baseline="0" dirty="0">
                <a:solidFill>
                  <a:srgbClr val="404040"/>
                </a:solidFill>
                <a:uFillTx/>
                <a:latin typeface="Calibri"/>
                <a:cs typeface="Tahoma"/>
              </a:rPr>
              <a:t>P</a:t>
            </a:r>
            <a:r>
              <a:rPr lang="fr-FR" sz="2000" b="0" i="0" u="none" strike="noStrike" kern="1200" cap="none" spc="-181"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ou</a:t>
            </a:r>
            <a:r>
              <a:rPr lang="fr-FR" sz="2000" b="0" i="0" u="none" strike="noStrike" kern="1200" cap="none" spc="-181" baseline="0" dirty="0">
                <a:solidFill>
                  <a:srgbClr val="404040"/>
                </a:solidFill>
                <a:uFillTx/>
                <a:latin typeface="Calibri"/>
                <a:cs typeface="Tahoma"/>
              </a:rPr>
              <a:t> </a:t>
            </a:r>
            <a:r>
              <a:rPr lang="fr-FR" sz="2000" b="0" i="0" u="none" strike="noStrike" kern="1200" cap="none" spc="59" baseline="0" dirty="0">
                <a:solidFill>
                  <a:srgbClr val="404040"/>
                </a:solidFill>
                <a:uFillTx/>
                <a:latin typeface="Calibri"/>
                <a:cs typeface="Tahoma"/>
              </a:rPr>
              <a:t>TQ</a:t>
            </a:r>
            <a:r>
              <a:rPr lang="fr-FR" sz="2000" b="0" i="0" u="none" strike="noStrike" kern="1200" cap="none" spc="-181" baseline="0" dirty="0">
                <a:solidFill>
                  <a:srgbClr val="404040"/>
                </a:solidFill>
                <a:uFillTx/>
                <a:latin typeface="Calibri"/>
                <a:cs typeface="Tahoma"/>
              </a:rPr>
              <a:t> </a:t>
            </a:r>
            <a:r>
              <a:rPr lang="fr-FR" sz="2000" b="0" i="0" u="none" strike="noStrike" kern="1200" cap="none" spc="-155" baseline="0" dirty="0">
                <a:solidFill>
                  <a:srgbClr val="404040"/>
                </a:solidFill>
                <a:uFillTx/>
                <a:latin typeface="Calibri"/>
                <a:cs typeface="Tahoma"/>
              </a:rPr>
              <a:t>«</a:t>
            </a:r>
            <a:r>
              <a:rPr lang="fr-FR" sz="2000" b="0" i="0" u="none" strike="noStrike" kern="1200" cap="none" spc="-181"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classique</a:t>
            </a:r>
            <a:r>
              <a:rPr lang="fr-FR" sz="2000" b="0" i="0" u="none" strike="noStrike" kern="1200" cap="none" spc="-181" baseline="0" dirty="0">
                <a:solidFill>
                  <a:srgbClr val="404040"/>
                </a:solidFill>
                <a:uFillTx/>
                <a:latin typeface="Calibri"/>
                <a:cs typeface="Tahoma"/>
              </a:rPr>
              <a:t> </a:t>
            </a:r>
            <a:r>
              <a:rPr lang="fr-FR" sz="2000" b="0" i="0" u="none" strike="noStrike" kern="1200" cap="none" spc="-203" baseline="0" dirty="0">
                <a:solidFill>
                  <a:srgbClr val="404040"/>
                </a:solidFill>
                <a:uFillTx/>
                <a:latin typeface="Calibri"/>
                <a:cs typeface="Tahoma"/>
              </a:rPr>
              <a:t>».</a:t>
            </a:r>
            <a:endParaRPr lang="fr-FR" sz="2000" b="0" i="0" u="none" strike="noStrike" kern="0" cap="none" spc="0" baseline="0" dirty="0">
              <a:solidFill>
                <a:srgbClr val="404040"/>
              </a:solidFill>
              <a:uFillTx/>
              <a:latin typeface="Calibri"/>
              <a:cs typeface="Tahoma"/>
            </a:endParaRPr>
          </a:p>
          <a:p>
            <a:pPr marL="13551" marR="5422" lvl="0" indent="0" algn="just" defTabSz="975390" rtl="0" fontAlgn="auto" hangingPunct="1">
              <a:lnSpc>
                <a:spcPct val="100000"/>
              </a:lnSpc>
              <a:spcBef>
                <a:spcPts val="215"/>
              </a:spcBef>
              <a:spcAft>
                <a:spcPts val="0"/>
              </a:spcAft>
              <a:buNone/>
              <a:tabLst/>
              <a:defRPr sz="1800" b="0" i="0" u="none" strike="noStrike" kern="0" cap="none" spc="0" baseline="0">
                <a:solidFill>
                  <a:srgbClr val="000000"/>
                </a:solidFill>
                <a:uFillTx/>
              </a:defRPr>
            </a:pPr>
            <a:endParaRPr lang="fr-FR" sz="2000" b="0" i="0" u="none" strike="noStrike" kern="1200" cap="none" spc="16" baseline="0" dirty="0">
              <a:solidFill>
                <a:srgbClr val="404040"/>
              </a:solidFill>
              <a:uFillTx/>
              <a:latin typeface="Calibri"/>
              <a:cs typeface="Tahoma"/>
            </a:endParaRPr>
          </a:p>
          <a:p>
            <a:pPr marL="13551" marR="5422" lvl="0" indent="0" algn="just" defTabSz="975390" rtl="0" fontAlgn="auto" hangingPunct="1">
              <a:lnSpc>
                <a:spcPct val="100000"/>
              </a:lnSpc>
              <a:spcBef>
                <a:spcPts val="215"/>
              </a:spcBef>
              <a:spcAft>
                <a:spcPts val="0"/>
              </a:spcAft>
              <a:buNone/>
              <a:tabLst/>
              <a:defRPr sz="1800" b="0" i="0" u="none" strike="noStrike" kern="0" cap="none" spc="0" baseline="0">
                <a:solidFill>
                  <a:srgbClr val="000000"/>
                </a:solidFill>
                <a:uFillTx/>
              </a:defRPr>
            </a:pPr>
            <a:r>
              <a:rPr lang="fr-FR" sz="2000" b="0" i="0" u="none" strike="noStrike" kern="1200" cap="none" spc="16" baseline="0" dirty="0">
                <a:solidFill>
                  <a:srgbClr val="404040"/>
                </a:solidFill>
                <a:uFillTx/>
                <a:latin typeface="Calibri"/>
                <a:cs typeface="Tahoma"/>
              </a:rPr>
              <a:t>La</a:t>
            </a:r>
            <a:r>
              <a:rPr lang="fr-FR" sz="2000" b="0" i="0" u="none" strike="noStrike" kern="1200" cap="none" spc="-133" baseline="0" dirty="0">
                <a:solidFill>
                  <a:srgbClr val="404040"/>
                </a:solidFill>
                <a:uFillTx/>
                <a:latin typeface="Calibri"/>
                <a:cs typeface="Tahoma"/>
              </a:rPr>
              <a:t> </a:t>
            </a:r>
            <a:r>
              <a:rPr lang="fr-FR" sz="2000" b="0" i="0" u="none" strike="noStrike" kern="1200" cap="none" spc="43" baseline="0" dirty="0">
                <a:solidFill>
                  <a:srgbClr val="404040"/>
                </a:solidFill>
                <a:uFillTx/>
                <a:latin typeface="Calibri"/>
                <a:cs typeface="Tahoma"/>
              </a:rPr>
              <a:t>3</a:t>
            </a:r>
            <a:r>
              <a:rPr lang="fr-FR" sz="2000" b="0" i="0" u="none" strike="noStrike" kern="1200" cap="none" spc="43" baseline="30000" dirty="0">
                <a:solidFill>
                  <a:srgbClr val="404040"/>
                </a:solidFill>
                <a:uFillTx/>
                <a:latin typeface="Calibri"/>
                <a:cs typeface="Tahoma"/>
              </a:rPr>
              <a:t>e</a:t>
            </a:r>
            <a:r>
              <a:rPr lang="fr-FR" sz="2000" b="0" i="0" u="none" strike="noStrike" kern="1200" cap="none" spc="-112"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polyvalente</a:t>
            </a:r>
            <a:r>
              <a:rPr lang="fr-FR" sz="2000" b="0" i="0" u="none" strike="noStrike" kern="1200" cap="none" spc="261"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est</a:t>
            </a:r>
            <a:r>
              <a:rPr lang="fr-FR" sz="2000" b="0" i="0" u="none" strike="noStrike" kern="1200" cap="none" spc="-107" baseline="0" dirty="0">
                <a:solidFill>
                  <a:srgbClr val="404040"/>
                </a:solidFill>
                <a:uFillTx/>
                <a:latin typeface="Calibri"/>
                <a:cs typeface="Tahoma"/>
              </a:rPr>
              <a:t> </a:t>
            </a:r>
            <a:r>
              <a:rPr lang="fr-FR" sz="2000" b="0" i="0" u="none" strike="noStrike" kern="1200" cap="none" spc="11" baseline="0" dirty="0">
                <a:solidFill>
                  <a:srgbClr val="404040"/>
                </a:solidFill>
                <a:uFillTx/>
                <a:latin typeface="Calibri"/>
                <a:cs typeface="Tahoma"/>
              </a:rPr>
              <a:t>une</a:t>
            </a:r>
            <a:r>
              <a:rPr lang="fr-FR" sz="2000" b="0" i="0" u="none" strike="noStrike" kern="1200" cap="none" spc="-112" baseline="0" dirty="0">
                <a:solidFill>
                  <a:srgbClr val="404040"/>
                </a:solidFill>
                <a:uFillTx/>
                <a:latin typeface="Calibri"/>
                <a:cs typeface="Tahoma"/>
              </a:rPr>
              <a:t> </a:t>
            </a:r>
            <a:r>
              <a:rPr lang="fr-FR" sz="2000" b="0" i="0" u="none" strike="noStrike" kern="1200" cap="none" spc="43" baseline="0" dirty="0">
                <a:solidFill>
                  <a:srgbClr val="404040"/>
                </a:solidFill>
                <a:uFillTx/>
                <a:latin typeface="Calibri"/>
                <a:cs typeface="Tahoma"/>
              </a:rPr>
              <a:t>3</a:t>
            </a:r>
            <a:r>
              <a:rPr lang="fr-FR" sz="2000" b="0" i="0" u="none" strike="noStrike" kern="1200" cap="none" spc="43" baseline="30000" dirty="0">
                <a:solidFill>
                  <a:srgbClr val="404040"/>
                </a:solidFill>
                <a:uFillTx/>
                <a:latin typeface="Calibri"/>
                <a:cs typeface="Tahoma"/>
              </a:rPr>
              <a:t>e</a:t>
            </a:r>
            <a:r>
              <a:rPr lang="fr-FR" sz="2000" b="0" i="0" u="none" strike="noStrike" kern="1200" cap="none" spc="-101"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durant</a:t>
            </a:r>
            <a:r>
              <a:rPr lang="fr-FR" sz="2000" b="0" i="0" u="none" strike="noStrike" kern="1200" cap="none" spc="-101" baseline="0" dirty="0">
                <a:solidFill>
                  <a:srgbClr val="404040"/>
                </a:solidFill>
                <a:uFillTx/>
                <a:latin typeface="Calibri"/>
                <a:cs typeface="Tahoma"/>
              </a:rPr>
              <a:t> </a:t>
            </a:r>
            <a:r>
              <a:rPr lang="fr-FR" sz="2000" b="0" i="0" u="none" strike="noStrike" kern="1200" cap="none" spc="21" baseline="0" dirty="0">
                <a:solidFill>
                  <a:srgbClr val="404040"/>
                </a:solidFill>
                <a:uFillTx/>
                <a:latin typeface="Calibri"/>
                <a:cs typeface="Tahoma"/>
              </a:rPr>
              <a:t>laquelle</a:t>
            </a:r>
            <a:r>
              <a:rPr lang="fr-FR" sz="2000" b="0" i="0" u="none" strike="noStrike" kern="1200" cap="none" spc="-101" baseline="0" dirty="0">
                <a:solidFill>
                  <a:srgbClr val="404040"/>
                </a:solidFill>
                <a:uFillTx/>
                <a:latin typeface="Calibri"/>
                <a:cs typeface="Tahoma"/>
              </a:rPr>
              <a:t> </a:t>
            </a:r>
            <a:r>
              <a:rPr lang="fr-FR" sz="2000" b="0" i="0" u="none" strike="noStrike" kern="1200" cap="none" spc="11" baseline="0" dirty="0">
                <a:solidFill>
                  <a:srgbClr val="404040"/>
                </a:solidFill>
                <a:uFillTx/>
                <a:latin typeface="Calibri"/>
                <a:cs typeface="Tahoma"/>
              </a:rPr>
              <a:t>l’élève</a:t>
            </a:r>
            <a:r>
              <a:rPr lang="fr-FR" sz="2000" b="0" i="0" u="none" strike="noStrike" kern="1200" cap="none" spc="-101" baseline="0" dirty="0">
                <a:solidFill>
                  <a:srgbClr val="404040"/>
                </a:solidFill>
                <a:uFillTx/>
                <a:latin typeface="Calibri"/>
                <a:cs typeface="Tahoma"/>
              </a:rPr>
              <a:t> </a:t>
            </a:r>
            <a:r>
              <a:rPr lang="fr-FR" sz="2000" b="0" i="0" u="none" strike="noStrike" kern="1200" cap="none" spc="-155" baseline="0" dirty="0">
                <a:solidFill>
                  <a:srgbClr val="404040"/>
                </a:solidFill>
                <a:uFillTx/>
                <a:latin typeface="Calibri"/>
                <a:cs typeface="Tahoma"/>
              </a:rPr>
              <a:t>«</a:t>
            </a:r>
            <a:r>
              <a:rPr lang="fr-FR" sz="2000" b="0" i="0" u="none" strike="noStrike" kern="1200" cap="none" spc="-101" baseline="0" dirty="0">
                <a:solidFill>
                  <a:srgbClr val="404040"/>
                </a:solidFill>
                <a:uFillTx/>
                <a:latin typeface="Calibri"/>
                <a:cs typeface="Tahoma"/>
              </a:rPr>
              <a:t> </a:t>
            </a:r>
            <a:r>
              <a:rPr lang="fr-FR" sz="2000" b="0" i="0" u="none" strike="noStrike" kern="1200" cap="none" spc="5" baseline="0" dirty="0">
                <a:solidFill>
                  <a:srgbClr val="404040"/>
                </a:solidFill>
                <a:uFillTx/>
                <a:latin typeface="Calibri"/>
                <a:cs typeface="Tahoma"/>
              </a:rPr>
              <a:t>essaie</a:t>
            </a:r>
            <a:r>
              <a:rPr lang="fr-FR" sz="2000" b="0" i="0" u="none" strike="noStrike" kern="1200" cap="none" spc="-101" baseline="0" dirty="0">
                <a:solidFill>
                  <a:srgbClr val="404040"/>
                </a:solidFill>
                <a:uFillTx/>
                <a:latin typeface="Calibri"/>
                <a:cs typeface="Tahoma"/>
              </a:rPr>
              <a:t> </a:t>
            </a:r>
            <a:r>
              <a:rPr lang="fr-FR" sz="2000" b="0" i="0" u="none" strike="noStrike" kern="1200" cap="none" spc="-155" baseline="0" dirty="0">
                <a:solidFill>
                  <a:srgbClr val="404040"/>
                </a:solidFill>
                <a:uFillTx/>
                <a:latin typeface="Calibri"/>
                <a:cs typeface="Tahoma"/>
              </a:rPr>
              <a:t>»</a:t>
            </a:r>
            <a:r>
              <a:rPr lang="fr-FR" sz="2000" b="0" i="0" u="none" strike="noStrike" kern="1200" cap="none" spc="-101" baseline="0" dirty="0">
                <a:solidFill>
                  <a:srgbClr val="404040"/>
                </a:solidFill>
                <a:uFillTx/>
                <a:latin typeface="Calibri"/>
                <a:cs typeface="Tahoma"/>
              </a:rPr>
              <a:t> </a:t>
            </a:r>
            <a:r>
              <a:rPr lang="fr-FR" sz="2000" b="0" i="0" u="none" strike="noStrike" kern="1200" cap="none" spc="21" baseline="0" dirty="0">
                <a:solidFill>
                  <a:srgbClr val="404040"/>
                </a:solidFill>
                <a:uFillTx/>
                <a:latin typeface="Calibri"/>
                <a:cs typeface="Tahoma"/>
              </a:rPr>
              <a:t>plusieurs</a:t>
            </a:r>
            <a:r>
              <a:rPr lang="fr-FR" sz="2000" b="0" i="0" u="none" strike="noStrike" kern="1200" cap="none" spc="-96"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métiers</a:t>
            </a:r>
            <a:r>
              <a:rPr lang="fr-FR" sz="2000" b="0" i="0" u="none" strike="noStrike" kern="1200" cap="none" spc="-101" baseline="0" dirty="0">
                <a:solidFill>
                  <a:srgbClr val="404040"/>
                </a:solidFill>
                <a:uFillTx/>
                <a:latin typeface="Calibri"/>
                <a:cs typeface="Tahoma"/>
              </a:rPr>
              <a:t> </a:t>
            </a:r>
            <a:r>
              <a:rPr lang="fr-FR" sz="2000" b="0" i="0" u="none" strike="noStrike" kern="1200" cap="none" spc="-69" baseline="0" dirty="0">
                <a:solidFill>
                  <a:srgbClr val="404040"/>
                </a:solidFill>
                <a:uFillTx/>
                <a:latin typeface="Calibri"/>
                <a:cs typeface="Tahoma"/>
              </a:rPr>
              <a:t>(à</a:t>
            </a:r>
            <a:r>
              <a:rPr lang="fr-FR" sz="2000" b="0" i="0" u="none" strike="noStrike" kern="1200" cap="none" spc="-101" baseline="0" dirty="0">
                <a:solidFill>
                  <a:srgbClr val="404040"/>
                </a:solidFill>
                <a:uFillTx/>
                <a:latin typeface="Calibri"/>
                <a:cs typeface="Tahoma"/>
              </a:rPr>
              <a:t> </a:t>
            </a:r>
            <a:r>
              <a:rPr lang="fr-FR" sz="2000" b="0" i="0" u="none" strike="noStrike" kern="1200" cap="none" spc="37" baseline="0" dirty="0">
                <a:solidFill>
                  <a:srgbClr val="404040"/>
                </a:solidFill>
                <a:uFillTx/>
                <a:latin typeface="Calibri"/>
                <a:cs typeface="Tahoma"/>
              </a:rPr>
              <a:t>l’intérieur</a:t>
            </a:r>
            <a:r>
              <a:rPr lang="fr-FR" sz="2000" b="0" i="0" u="none" strike="noStrike" kern="1200" cap="none" spc="-101" baseline="0" dirty="0">
                <a:solidFill>
                  <a:srgbClr val="404040"/>
                </a:solidFill>
                <a:uFillTx/>
                <a:latin typeface="Calibri"/>
                <a:cs typeface="Tahoma"/>
              </a:rPr>
              <a:t> </a:t>
            </a:r>
            <a:r>
              <a:rPr lang="fr-FR" sz="2000" b="0" i="0" u="none" strike="noStrike" kern="1200" cap="none" spc="21" baseline="0" dirty="0">
                <a:solidFill>
                  <a:srgbClr val="404040"/>
                </a:solidFill>
                <a:uFillTx/>
                <a:latin typeface="Calibri"/>
                <a:cs typeface="Tahoma"/>
              </a:rPr>
              <a:t>de </a:t>
            </a:r>
            <a:r>
              <a:rPr lang="fr-FR" sz="2000" b="0" i="0" u="none" strike="noStrike" kern="1200" cap="none" spc="-469"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l’école</a:t>
            </a:r>
            <a:r>
              <a:rPr lang="fr-FR" sz="2000" b="0" i="0" u="none" strike="noStrike" kern="1200" cap="none" spc="-181"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ou</a:t>
            </a:r>
            <a:r>
              <a:rPr lang="fr-FR" sz="2000" b="0" i="0" u="none" strike="noStrike" kern="1200" cap="none" spc="-181"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en</a:t>
            </a:r>
            <a:r>
              <a:rPr lang="fr-FR" sz="2000" b="0" i="0" u="none" strike="noStrike" kern="1200" cap="none" spc="-176"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partenariat</a:t>
            </a:r>
            <a:r>
              <a:rPr lang="fr-FR" sz="2000" b="0" i="0" u="none" strike="noStrike" kern="1200" cap="none" spc="-181" baseline="0" dirty="0">
                <a:solidFill>
                  <a:srgbClr val="404040"/>
                </a:solidFill>
                <a:uFillTx/>
                <a:latin typeface="Calibri"/>
                <a:cs typeface="Tahoma"/>
              </a:rPr>
              <a:t> </a:t>
            </a:r>
            <a:r>
              <a:rPr lang="fr-FR" sz="2000" b="0" i="0" u="none" strike="noStrike" kern="1200" cap="none" spc="5" baseline="0" dirty="0">
                <a:solidFill>
                  <a:srgbClr val="404040"/>
                </a:solidFill>
                <a:uFillTx/>
                <a:latin typeface="Calibri"/>
                <a:cs typeface="Tahoma"/>
              </a:rPr>
              <a:t>avec</a:t>
            </a:r>
            <a:r>
              <a:rPr lang="fr-FR" sz="2000" b="0" i="0" u="none" strike="noStrike" kern="1200" cap="none" spc="-181"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d’autres</a:t>
            </a:r>
            <a:r>
              <a:rPr lang="fr-FR" sz="2000" b="0" i="0" u="none" strike="noStrike" kern="1200" cap="none" spc="-176"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écoles),</a:t>
            </a:r>
            <a:r>
              <a:rPr lang="fr-FR" sz="2000" b="0" i="0" u="none" strike="noStrike" kern="1200" cap="none" spc="-181" baseline="0" dirty="0">
                <a:solidFill>
                  <a:srgbClr val="404040"/>
                </a:solidFill>
                <a:uFillTx/>
                <a:latin typeface="Calibri"/>
                <a:cs typeface="Tahoma"/>
              </a:rPr>
              <a:t> </a:t>
            </a:r>
            <a:r>
              <a:rPr lang="fr-FR" sz="2000" b="0" i="0" u="none" strike="noStrike" kern="1200" cap="none" spc="21" baseline="0" dirty="0">
                <a:solidFill>
                  <a:srgbClr val="404040"/>
                </a:solidFill>
                <a:uFillTx/>
                <a:latin typeface="Calibri"/>
                <a:cs typeface="Tahoma"/>
              </a:rPr>
              <a:t>parce</a:t>
            </a:r>
            <a:r>
              <a:rPr lang="fr-FR" sz="2000" b="0" i="0" u="none" strike="noStrike" kern="1200" cap="none" spc="-181"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que</a:t>
            </a:r>
            <a:r>
              <a:rPr lang="fr-FR" sz="2000" b="0" i="0" u="none" strike="noStrike" kern="1200" cap="none" spc="-176" baseline="0" dirty="0">
                <a:solidFill>
                  <a:srgbClr val="404040"/>
                </a:solidFill>
                <a:uFillTx/>
                <a:latin typeface="Calibri"/>
                <a:cs typeface="Tahoma"/>
              </a:rPr>
              <a:t> </a:t>
            </a:r>
            <a:r>
              <a:rPr lang="fr-FR" sz="2000" b="0" i="0" u="none" strike="noStrike" kern="1200" cap="none" spc="16" baseline="0" dirty="0">
                <a:solidFill>
                  <a:srgbClr val="404040"/>
                </a:solidFill>
                <a:uFillTx/>
                <a:latin typeface="Calibri"/>
                <a:cs typeface="Tahoma"/>
              </a:rPr>
              <a:t>son</a:t>
            </a:r>
            <a:r>
              <a:rPr lang="fr-FR" sz="2000" b="0" i="0" u="none" strike="noStrike" kern="1200" cap="none" spc="-181"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choix</a:t>
            </a:r>
            <a:r>
              <a:rPr lang="fr-FR" sz="2000" b="0" i="0" u="none" strike="noStrike" kern="1200" cap="none" spc="-176" baseline="0" dirty="0">
                <a:solidFill>
                  <a:srgbClr val="404040"/>
                </a:solidFill>
                <a:uFillTx/>
                <a:latin typeface="Calibri"/>
                <a:cs typeface="Tahoma"/>
              </a:rPr>
              <a:t> </a:t>
            </a:r>
            <a:r>
              <a:rPr lang="fr-FR" sz="2000" b="0" i="0" u="none" strike="noStrike" kern="1200" cap="none" spc="-5" baseline="0" dirty="0">
                <a:solidFill>
                  <a:srgbClr val="404040"/>
                </a:solidFill>
                <a:uFillTx/>
                <a:latin typeface="Calibri"/>
                <a:cs typeface="Tahoma"/>
              </a:rPr>
              <a:t>n’est</a:t>
            </a:r>
            <a:r>
              <a:rPr lang="fr-FR" sz="2000" b="0" i="0" u="none" strike="noStrike" kern="1200" cap="none" spc="-181" baseline="0" dirty="0">
                <a:solidFill>
                  <a:srgbClr val="404040"/>
                </a:solidFill>
                <a:uFillTx/>
                <a:latin typeface="Calibri"/>
                <a:cs typeface="Tahoma"/>
              </a:rPr>
              <a:t> </a:t>
            </a:r>
            <a:r>
              <a:rPr lang="fr-FR" sz="2000" b="0" i="0" u="none" strike="noStrike" kern="1200" cap="none" spc="0" baseline="0" dirty="0">
                <a:solidFill>
                  <a:srgbClr val="404040"/>
                </a:solidFill>
                <a:uFillTx/>
                <a:latin typeface="Calibri"/>
                <a:cs typeface="Tahoma"/>
              </a:rPr>
              <a:t>pas</a:t>
            </a:r>
            <a:r>
              <a:rPr lang="fr-FR" sz="2000" b="0" i="0" u="none" strike="noStrike" kern="1200" cap="none" spc="-181" baseline="0" dirty="0">
                <a:solidFill>
                  <a:srgbClr val="404040"/>
                </a:solidFill>
                <a:uFillTx/>
                <a:latin typeface="Calibri"/>
                <a:cs typeface="Tahoma"/>
              </a:rPr>
              <a:t> </a:t>
            </a:r>
            <a:r>
              <a:rPr lang="fr-FR" sz="2000" b="0" i="0" u="none" strike="noStrike" kern="1200" cap="none" spc="27" baseline="0" dirty="0">
                <a:solidFill>
                  <a:srgbClr val="404040"/>
                </a:solidFill>
                <a:uFillTx/>
                <a:latin typeface="Calibri"/>
                <a:cs typeface="Tahoma"/>
              </a:rPr>
              <a:t>encore</a:t>
            </a:r>
            <a:r>
              <a:rPr lang="fr-FR" sz="2000" b="0" i="0" u="none" strike="noStrike" kern="1200" cap="none" spc="-176" baseline="0" dirty="0">
                <a:solidFill>
                  <a:srgbClr val="404040"/>
                </a:solidFill>
                <a:uFillTx/>
                <a:latin typeface="Calibri"/>
                <a:cs typeface="Tahoma"/>
              </a:rPr>
              <a:t> </a:t>
            </a:r>
            <a:r>
              <a:rPr lang="fr-FR" sz="2000" spc="-5" dirty="0">
                <a:solidFill>
                  <a:srgbClr val="404040"/>
                </a:solidFill>
                <a:latin typeface="Calibri"/>
                <a:cs typeface="Tahoma"/>
              </a:rPr>
              <a:t>fi</a:t>
            </a:r>
            <a:r>
              <a:rPr lang="fr-FR" sz="2000" b="0" i="0" u="none" strike="noStrike" kern="1200" cap="none" spc="-5" baseline="0" dirty="0">
                <a:solidFill>
                  <a:srgbClr val="404040"/>
                </a:solidFill>
                <a:uFillTx/>
                <a:latin typeface="Calibri"/>
                <a:cs typeface="Tahoma"/>
              </a:rPr>
              <a:t>xé.</a:t>
            </a:r>
            <a:endParaRPr lang="fr-FR" sz="2000" b="0" i="0" u="none" strike="noStrike" kern="1200" cap="none" spc="0" baseline="0" dirty="0">
              <a:solidFill>
                <a:srgbClr val="404040"/>
              </a:solidFill>
              <a:uFillTx/>
              <a:latin typeface="Calibri"/>
              <a:cs typeface="Tahoma"/>
            </a:endParaRPr>
          </a:p>
        </p:txBody>
      </p:sp>
      <p:grpSp>
        <p:nvGrpSpPr>
          <p:cNvPr id="4" name="object 5">
            <a:extLst>
              <a:ext uri="{FF2B5EF4-FFF2-40B4-BE49-F238E27FC236}">
                <a16:creationId xmlns:a16="http://schemas.microsoft.com/office/drawing/2014/main" id="{606EDF4A-7EA9-DF10-2C99-502D954F251F}"/>
              </a:ext>
            </a:extLst>
          </p:cNvPr>
          <p:cNvGrpSpPr/>
          <p:nvPr/>
        </p:nvGrpSpPr>
        <p:grpSpPr>
          <a:xfrm rot="3106796">
            <a:off x="6646934" y="1761568"/>
            <a:ext cx="1482125" cy="762441"/>
            <a:chOff x="5016919" y="2561499"/>
            <a:chExt cx="572195" cy="223571"/>
          </a:xfrm>
        </p:grpSpPr>
        <p:sp>
          <p:nvSpPr>
            <p:cNvPr id="5" name="object 6">
              <a:extLst>
                <a:ext uri="{FF2B5EF4-FFF2-40B4-BE49-F238E27FC236}">
                  <a16:creationId xmlns:a16="http://schemas.microsoft.com/office/drawing/2014/main" id="{8B035878-91DC-3B93-1B44-EB4DA8CE5E2E}"/>
                </a:ext>
              </a:extLst>
            </p:cNvPr>
            <p:cNvSpPr/>
            <p:nvPr/>
          </p:nvSpPr>
          <p:spPr>
            <a:xfrm>
              <a:off x="5016919" y="2606250"/>
              <a:ext cx="484293" cy="178820"/>
            </a:xfrm>
            <a:custGeom>
              <a:avLst/>
              <a:gdLst>
                <a:gd name="f0" fmla="val w"/>
                <a:gd name="f1" fmla="val h"/>
                <a:gd name="f2" fmla="val 0"/>
                <a:gd name="f3" fmla="val 454025"/>
                <a:gd name="f4" fmla="val 167640"/>
                <a:gd name="f5" fmla="val 167595"/>
                <a:gd name="f6" fmla="val 438795"/>
                <a:gd name="f7" fmla="val 5586"/>
                <a:gd name="f8" fmla="val 453956"/>
                <a:gd name="f9" fmla="*/ f0 1 454025"/>
                <a:gd name="f10" fmla="*/ f1 1 167640"/>
                <a:gd name="f11" fmla="+- f4 0 f2"/>
                <a:gd name="f12" fmla="+- f3 0 f2"/>
                <a:gd name="f13" fmla="*/ f12 1 454025"/>
                <a:gd name="f14" fmla="*/ f11 1 167640"/>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454025" h="167640">
                  <a:moveTo>
                    <a:pt x="f2" y="f5"/>
                  </a:moveTo>
                  <a:lnTo>
                    <a:pt x="f6" y="f7"/>
                  </a:lnTo>
                  <a:lnTo>
                    <a:pt x="f8" y="f2"/>
                  </a:lnTo>
                </a:path>
              </a:pathLst>
            </a:custGeom>
            <a:noFill/>
            <a:ln w="32260" cap="flat">
              <a:solidFill>
                <a:srgbClr val="03A6AB"/>
              </a:solidFill>
              <a:prstDash val="solid"/>
              <a:miter/>
            </a:ln>
          </p:spPr>
          <p:txBody>
            <a:bodyPr vert="horz" wrap="square" lIns="0" tIns="0" rIns="0" bIns="0" anchor="t" anchorCtr="0" compatLnSpc="1">
              <a:noAutofit/>
            </a:bodyPr>
            <a:lstStyle/>
            <a:p>
              <a:pPr marL="0" marR="0" lvl="0" indent="0" algn="l" defTabSz="97539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920" b="0" i="0" u="none" strike="noStrike" kern="1200" cap="none" spc="0" baseline="0">
                <a:solidFill>
                  <a:srgbClr val="000000"/>
                </a:solidFill>
                <a:uFillTx/>
                <a:latin typeface="Calibri"/>
              </a:endParaRPr>
            </a:p>
          </p:txBody>
        </p:sp>
        <p:sp>
          <p:nvSpPr>
            <p:cNvPr id="6" name="object 7">
              <a:extLst>
                <a:ext uri="{FF2B5EF4-FFF2-40B4-BE49-F238E27FC236}">
                  <a16:creationId xmlns:a16="http://schemas.microsoft.com/office/drawing/2014/main" id="{D598FB05-AA4A-C5EB-A28A-7691658C9761}"/>
                </a:ext>
              </a:extLst>
            </p:cNvPr>
            <p:cNvSpPr/>
            <p:nvPr/>
          </p:nvSpPr>
          <p:spPr>
            <a:xfrm>
              <a:off x="5473287" y="2561499"/>
              <a:ext cx="115827" cy="96862"/>
            </a:xfrm>
            <a:custGeom>
              <a:avLst/>
              <a:gdLst>
                <a:gd name="f0" fmla="val w"/>
                <a:gd name="f1" fmla="val h"/>
                <a:gd name="f2" fmla="val 0"/>
                <a:gd name="f3" fmla="val 108585"/>
                <a:gd name="f4" fmla="val 90805"/>
                <a:gd name="f5" fmla="val 33935"/>
                <a:gd name="f6" fmla="val 90639"/>
                <a:gd name="f7" fmla="val 108330"/>
                <a:gd name="f8" fmla="val 11653"/>
                <a:gd name="f9" fmla="*/ f0 1 108585"/>
                <a:gd name="f10" fmla="*/ f1 1 90805"/>
                <a:gd name="f11" fmla="+- f4 0 f2"/>
                <a:gd name="f12" fmla="+- f3 0 f2"/>
                <a:gd name="f13" fmla="*/ f12 1 108585"/>
                <a:gd name="f14" fmla="*/ f11 1 90805"/>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08585" h="90805">
                  <a:moveTo>
                    <a:pt x="f2" y="f2"/>
                  </a:moveTo>
                  <a:lnTo>
                    <a:pt x="f5" y="f6"/>
                  </a:lnTo>
                  <a:lnTo>
                    <a:pt x="f7" y="f8"/>
                  </a:lnTo>
                  <a:lnTo>
                    <a:pt x="f2" y="f2"/>
                  </a:lnTo>
                  <a:close/>
                </a:path>
              </a:pathLst>
            </a:custGeom>
            <a:solidFill>
              <a:srgbClr val="03A6AB"/>
            </a:solidFill>
            <a:ln cap="flat">
              <a:noFill/>
              <a:prstDash val="solid"/>
            </a:ln>
          </p:spPr>
          <p:txBody>
            <a:bodyPr vert="horz" wrap="square" lIns="0" tIns="0" rIns="0" bIns="0" anchor="t" anchorCtr="0" compatLnSpc="1">
              <a:noAutofit/>
            </a:bodyPr>
            <a:lstStyle/>
            <a:p>
              <a:pPr marL="0" marR="0" lvl="0" indent="0" algn="l" defTabSz="97539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920" b="0" i="0" u="none" strike="noStrike" kern="1200" cap="none" spc="0" baseline="0">
                <a:solidFill>
                  <a:srgbClr val="000000"/>
                </a:solidFill>
                <a:uFillTx/>
                <a:latin typeface="Calibri"/>
              </a:endParaRPr>
            </a:p>
          </p:txBody>
        </p:sp>
      </p:grpSp>
      <p:sp>
        <p:nvSpPr>
          <p:cNvPr id="7" name="object 8">
            <a:extLst>
              <a:ext uri="{FF2B5EF4-FFF2-40B4-BE49-F238E27FC236}">
                <a16:creationId xmlns:a16="http://schemas.microsoft.com/office/drawing/2014/main" id="{E2470EB7-4FBD-B1A9-9309-A7DEF98A3030}"/>
              </a:ext>
            </a:extLst>
          </p:cNvPr>
          <p:cNvSpPr txBox="1"/>
          <p:nvPr/>
        </p:nvSpPr>
        <p:spPr>
          <a:xfrm>
            <a:off x="2880633" y="2781508"/>
            <a:ext cx="2208310" cy="321460"/>
          </a:xfrm>
          <a:prstGeom prst="rect">
            <a:avLst/>
          </a:prstGeom>
          <a:noFill/>
          <a:ln cap="flat">
            <a:noFill/>
          </a:ln>
        </p:spPr>
        <p:txBody>
          <a:bodyPr vert="horz" wrap="square" lIns="0" tIns="13551" rIns="0" bIns="0" anchor="t" anchorCtr="0" compatLnSpc="1">
            <a:spAutoFit/>
          </a:bodyPr>
          <a:lstStyle/>
          <a:p>
            <a:pPr marL="13551" marR="0" lvl="0" indent="0" algn="l" defTabSz="975390" rtl="0" fontAlgn="auto" hangingPunct="1">
              <a:lnSpc>
                <a:spcPct val="100000"/>
              </a:lnSpc>
              <a:spcBef>
                <a:spcPts val="105"/>
              </a:spcBef>
              <a:spcAft>
                <a:spcPts val="0"/>
              </a:spcAft>
              <a:buNone/>
              <a:tabLst/>
              <a:defRPr sz="1800" b="0" i="0" u="none" strike="noStrike" kern="0" cap="none" spc="0" baseline="0">
                <a:solidFill>
                  <a:srgbClr val="000000"/>
                </a:solidFill>
                <a:uFillTx/>
              </a:defRPr>
            </a:pPr>
            <a:r>
              <a:rPr lang="fr-BE" sz="2000" b="0" i="0" u="none" strike="noStrike" kern="1200" cap="none" spc="43" baseline="0" dirty="0">
                <a:solidFill>
                  <a:srgbClr val="404040"/>
                </a:solidFill>
                <a:uFillTx/>
                <a:cs typeface="Tahoma"/>
              </a:rPr>
              <a:t>3</a:t>
            </a:r>
            <a:r>
              <a:rPr lang="fr-BE" sz="2000" b="0" i="0" u="none" strike="noStrike" kern="1200" cap="none" spc="-5" baseline="30000" dirty="0">
                <a:solidFill>
                  <a:srgbClr val="404040"/>
                </a:solidFill>
                <a:uFillTx/>
                <a:cs typeface="Tahoma"/>
              </a:rPr>
              <a:t>e</a:t>
            </a:r>
            <a:r>
              <a:rPr lang="fr-BE" sz="2000" b="0" i="0" u="none" strike="noStrike" kern="1200" cap="none" spc="-176" baseline="0" dirty="0">
                <a:solidFill>
                  <a:srgbClr val="404040"/>
                </a:solidFill>
                <a:uFillTx/>
                <a:cs typeface="Tahoma"/>
              </a:rPr>
              <a:t> </a:t>
            </a:r>
            <a:r>
              <a:rPr lang="fr-BE" sz="2000" b="0" i="0" u="none" strike="noStrike" kern="1200" cap="none" spc="-5" baseline="0" dirty="0">
                <a:solidFill>
                  <a:srgbClr val="404040"/>
                </a:solidFill>
                <a:uFillTx/>
                <a:cs typeface="Tahoma"/>
              </a:rPr>
              <a:t>p</a:t>
            </a:r>
            <a:r>
              <a:rPr lang="fr-BE" sz="2000" b="0" i="0" u="none" strike="noStrike" kern="1200" cap="none" spc="16" baseline="0" dirty="0">
                <a:solidFill>
                  <a:srgbClr val="404040"/>
                </a:solidFill>
                <a:uFillTx/>
                <a:cs typeface="Tahoma"/>
              </a:rPr>
              <a:t>o</a:t>
            </a:r>
            <a:r>
              <a:rPr lang="fr-BE" sz="2000" b="0" i="0" u="none" strike="noStrike" kern="1200" cap="none" spc="37" baseline="0" dirty="0">
                <a:solidFill>
                  <a:srgbClr val="404040"/>
                </a:solidFill>
                <a:uFillTx/>
                <a:cs typeface="Tahoma"/>
              </a:rPr>
              <a:t>l</a:t>
            </a:r>
            <a:r>
              <a:rPr lang="fr-BE" sz="2000" b="0" i="0" u="none" strike="noStrike" kern="1200" cap="none" spc="16" baseline="0" dirty="0">
                <a:solidFill>
                  <a:srgbClr val="404040"/>
                </a:solidFill>
                <a:uFillTx/>
                <a:cs typeface="Tahoma"/>
              </a:rPr>
              <a:t>yv</a:t>
            </a:r>
            <a:r>
              <a:rPr lang="fr-BE" sz="2000" b="0" i="0" u="none" strike="noStrike" kern="1200" cap="none" spc="-27" baseline="0" dirty="0">
                <a:solidFill>
                  <a:srgbClr val="404040"/>
                </a:solidFill>
                <a:uFillTx/>
                <a:cs typeface="Tahoma"/>
              </a:rPr>
              <a:t>a</a:t>
            </a:r>
            <a:r>
              <a:rPr lang="fr-BE" sz="2000" b="0" i="0" u="none" strike="noStrike" kern="1200" cap="none" spc="37" baseline="0" dirty="0">
                <a:solidFill>
                  <a:srgbClr val="404040"/>
                </a:solidFill>
                <a:uFillTx/>
                <a:cs typeface="Tahoma"/>
              </a:rPr>
              <a:t>l</a:t>
            </a:r>
            <a:r>
              <a:rPr lang="fr-BE" sz="2000" b="0" i="0" u="none" strike="noStrike" kern="1200" cap="none" spc="-5" baseline="0" dirty="0">
                <a:solidFill>
                  <a:srgbClr val="404040"/>
                </a:solidFill>
                <a:uFillTx/>
                <a:cs typeface="Tahoma"/>
              </a:rPr>
              <a:t>en</a:t>
            </a:r>
            <a:r>
              <a:rPr lang="fr-BE" sz="2000" b="0" i="0" u="none" strike="noStrike" kern="1200" cap="none" spc="53" baseline="0" dirty="0">
                <a:solidFill>
                  <a:srgbClr val="404040"/>
                </a:solidFill>
                <a:uFillTx/>
                <a:cs typeface="Tahoma"/>
              </a:rPr>
              <a:t>t</a:t>
            </a:r>
            <a:r>
              <a:rPr lang="fr-BE" sz="2000" b="0" i="0" u="none" strike="noStrike" kern="1200" cap="none" spc="-5" baseline="0" dirty="0">
                <a:solidFill>
                  <a:srgbClr val="404040"/>
                </a:solidFill>
                <a:uFillTx/>
                <a:cs typeface="Tahoma"/>
              </a:rPr>
              <a:t>e</a:t>
            </a:r>
            <a:r>
              <a:rPr lang="fr-BE" sz="2000" b="0" i="0" u="none" strike="noStrike" kern="1200" cap="none" spc="-176" baseline="0" dirty="0">
                <a:solidFill>
                  <a:srgbClr val="404040"/>
                </a:solidFill>
                <a:uFillTx/>
                <a:cs typeface="Tahoma"/>
              </a:rPr>
              <a:t> </a:t>
            </a:r>
            <a:r>
              <a:rPr lang="fr-BE" sz="2000" b="0" i="0" u="none" strike="noStrike" kern="1200" cap="none" spc="-122" baseline="0" dirty="0">
                <a:solidFill>
                  <a:srgbClr val="404040"/>
                </a:solidFill>
                <a:uFillTx/>
                <a:cs typeface="Tahoma"/>
              </a:rPr>
              <a:t>(</a:t>
            </a:r>
            <a:r>
              <a:rPr lang="fr-BE" sz="2000" b="0" i="0" u="none" strike="noStrike" kern="1200" cap="none" spc="-16" baseline="0" dirty="0">
                <a:solidFill>
                  <a:srgbClr val="404040"/>
                </a:solidFill>
                <a:uFillTx/>
                <a:cs typeface="Tahoma"/>
              </a:rPr>
              <a:t>P/</a:t>
            </a:r>
            <a:r>
              <a:rPr lang="fr-BE" sz="2000" b="0" i="0" u="none" strike="noStrike" kern="1200" cap="none" spc="-69" baseline="0" dirty="0">
                <a:solidFill>
                  <a:srgbClr val="404040"/>
                </a:solidFill>
                <a:uFillTx/>
                <a:cs typeface="Tahoma"/>
              </a:rPr>
              <a:t>T</a:t>
            </a:r>
            <a:r>
              <a:rPr lang="fr-BE" sz="2000" b="0" i="0" u="none" strike="noStrike" kern="1200" cap="none" spc="96" baseline="0" dirty="0">
                <a:solidFill>
                  <a:srgbClr val="404040"/>
                </a:solidFill>
                <a:uFillTx/>
                <a:cs typeface="Tahoma"/>
              </a:rPr>
              <a:t>Q</a:t>
            </a:r>
            <a:r>
              <a:rPr lang="fr-BE" sz="2000" b="0" i="0" u="none" strike="noStrike" kern="1200" cap="none" spc="-122" baseline="0" dirty="0">
                <a:solidFill>
                  <a:srgbClr val="404040"/>
                </a:solidFill>
                <a:uFillTx/>
                <a:cs typeface="Tahoma"/>
              </a:rPr>
              <a:t>)</a:t>
            </a:r>
            <a:endParaRPr lang="fr-BE" sz="2000" b="0" i="0" u="none" strike="noStrike" kern="1200" cap="none" spc="0" baseline="0" dirty="0">
              <a:solidFill>
                <a:srgbClr val="404040"/>
              </a:solidFill>
              <a:uFillTx/>
              <a:cs typeface="Tahoma"/>
            </a:endParaRPr>
          </a:p>
        </p:txBody>
      </p:sp>
      <p:grpSp>
        <p:nvGrpSpPr>
          <p:cNvPr id="8" name="object 9">
            <a:extLst>
              <a:ext uri="{FF2B5EF4-FFF2-40B4-BE49-F238E27FC236}">
                <a16:creationId xmlns:a16="http://schemas.microsoft.com/office/drawing/2014/main" id="{B108FBFD-E373-5CC9-471D-291B13DA1179}"/>
              </a:ext>
            </a:extLst>
          </p:cNvPr>
          <p:cNvGrpSpPr/>
          <p:nvPr/>
        </p:nvGrpSpPr>
        <p:grpSpPr>
          <a:xfrm rot="6358047">
            <a:off x="4357495" y="1504146"/>
            <a:ext cx="1043552" cy="1168198"/>
            <a:chOff x="5033598" y="3231334"/>
            <a:chExt cx="547048" cy="202941"/>
          </a:xfrm>
        </p:grpSpPr>
        <p:sp>
          <p:nvSpPr>
            <p:cNvPr id="9" name="object 10">
              <a:extLst>
                <a:ext uri="{FF2B5EF4-FFF2-40B4-BE49-F238E27FC236}">
                  <a16:creationId xmlns:a16="http://schemas.microsoft.com/office/drawing/2014/main" id="{F7E4171A-4E41-F60B-820F-751C4B444A93}"/>
                </a:ext>
              </a:extLst>
            </p:cNvPr>
            <p:cNvSpPr/>
            <p:nvPr/>
          </p:nvSpPr>
          <p:spPr>
            <a:xfrm>
              <a:off x="5033598" y="3231334"/>
              <a:ext cx="461936" cy="158492"/>
            </a:xfrm>
            <a:custGeom>
              <a:avLst/>
              <a:gdLst>
                <a:gd name="f0" fmla="val w"/>
                <a:gd name="f1" fmla="val h"/>
                <a:gd name="f2" fmla="val 0"/>
                <a:gd name="f3" fmla="val 433070"/>
                <a:gd name="f4" fmla="val 148590"/>
                <a:gd name="f5" fmla="val 418385"/>
                <a:gd name="f6" fmla="val 143226"/>
                <a:gd name="f7" fmla="val 433065"/>
                <a:gd name="f8" fmla="val 148237"/>
                <a:gd name="f9" fmla="*/ f0 1 433070"/>
                <a:gd name="f10" fmla="*/ f1 1 148590"/>
                <a:gd name="f11" fmla="+- f4 0 f2"/>
                <a:gd name="f12" fmla="+- f3 0 f2"/>
                <a:gd name="f13" fmla="*/ f12 1 433070"/>
                <a:gd name="f14" fmla="*/ f11 1 148590"/>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433070" h="148590">
                  <a:moveTo>
                    <a:pt x="f2" y="f2"/>
                  </a:moveTo>
                  <a:lnTo>
                    <a:pt x="f5" y="f6"/>
                  </a:lnTo>
                  <a:lnTo>
                    <a:pt x="f7" y="f8"/>
                  </a:lnTo>
                </a:path>
              </a:pathLst>
            </a:custGeom>
            <a:noFill/>
            <a:ln w="31281" cap="flat">
              <a:solidFill>
                <a:srgbClr val="03A6AB"/>
              </a:solidFill>
              <a:prstDash val="solid"/>
              <a:miter/>
            </a:ln>
          </p:spPr>
          <p:txBody>
            <a:bodyPr vert="horz" wrap="square" lIns="0" tIns="0" rIns="0" bIns="0" anchor="t" anchorCtr="0" compatLnSpc="1">
              <a:noAutofit/>
            </a:bodyPr>
            <a:lstStyle/>
            <a:p>
              <a:pPr marL="0" marR="0" lvl="0" indent="0" algn="l" defTabSz="97539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920" b="0" i="0" u="none" strike="noStrike" kern="1200" cap="none" spc="0" baseline="0">
                <a:solidFill>
                  <a:srgbClr val="000000"/>
                </a:solidFill>
                <a:uFillTx/>
                <a:latin typeface="Calibri"/>
              </a:endParaRPr>
            </a:p>
          </p:txBody>
        </p:sp>
        <p:sp>
          <p:nvSpPr>
            <p:cNvPr id="10" name="object 11">
              <a:extLst>
                <a:ext uri="{FF2B5EF4-FFF2-40B4-BE49-F238E27FC236}">
                  <a16:creationId xmlns:a16="http://schemas.microsoft.com/office/drawing/2014/main" id="{E8B376E3-A4B8-2916-D6C8-8596D6F2D4F6}"/>
                </a:ext>
              </a:extLst>
            </p:cNvPr>
            <p:cNvSpPr/>
            <p:nvPr/>
          </p:nvSpPr>
          <p:spPr>
            <a:xfrm>
              <a:off x="5470242" y="3338776"/>
              <a:ext cx="110404" cy="95499"/>
            </a:xfrm>
            <a:custGeom>
              <a:avLst/>
              <a:gdLst>
                <a:gd name="f0" fmla="val w"/>
                <a:gd name="f1" fmla="val h"/>
                <a:gd name="f2" fmla="val 0"/>
                <a:gd name="f3" fmla="val 103504"/>
                <a:gd name="f4" fmla="val 89534"/>
                <a:gd name="f5" fmla="val 89005"/>
                <a:gd name="f6" fmla="val 29795"/>
                <a:gd name="f7" fmla="val 103041"/>
                <a:gd name="f8" fmla="val 74589"/>
                <a:gd name="f9" fmla="*/ f0 1 103504"/>
                <a:gd name="f10" fmla="*/ f1 1 89534"/>
                <a:gd name="f11" fmla="+- f4 0 f2"/>
                <a:gd name="f12" fmla="+- f3 0 f2"/>
                <a:gd name="f13" fmla="*/ f12 1 103504"/>
                <a:gd name="f14" fmla="*/ f11 1 89534"/>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03504" h="89534">
                  <a:moveTo>
                    <a:pt x="f2" y="f5"/>
                  </a:moveTo>
                  <a:lnTo>
                    <a:pt x="f6" y="f2"/>
                  </a:lnTo>
                  <a:lnTo>
                    <a:pt x="f7" y="f8"/>
                  </a:lnTo>
                  <a:lnTo>
                    <a:pt x="f2" y="f5"/>
                  </a:lnTo>
                  <a:close/>
                </a:path>
              </a:pathLst>
            </a:custGeom>
            <a:solidFill>
              <a:srgbClr val="03A6AB"/>
            </a:solidFill>
            <a:ln cap="flat">
              <a:noFill/>
              <a:prstDash val="solid"/>
            </a:ln>
          </p:spPr>
          <p:txBody>
            <a:bodyPr vert="horz" wrap="square" lIns="0" tIns="0" rIns="0" bIns="0" anchor="t" anchorCtr="0" compatLnSpc="1">
              <a:noAutofit/>
            </a:bodyPr>
            <a:lstStyle/>
            <a:p>
              <a:pPr marL="0" marR="0" lvl="0" indent="0" algn="l" defTabSz="97539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920" b="0" i="0" u="none" strike="noStrike" kern="1200" cap="none" spc="0" baseline="0">
                <a:solidFill>
                  <a:srgbClr val="000000"/>
                </a:solidFill>
                <a:uFillTx/>
                <a:latin typeface="Calibri"/>
              </a:endParaRPr>
            </a:p>
          </p:txBody>
        </p:sp>
      </p:grpSp>
      <p:sp>
        <p:nvSpPr>
          <p:cNvPr id="11" name="object 12">
            <a:extLst>
              <a:ext uri="{FF2B5EF4-FFF2-40B4-BE49-F238E27FC236}">
                <a16:creationId xmlns:a16="http://schemas.microsoft.com/office/drawing/2014/main" id="{326886AE-EFFC-F7EE-9B48-C928294FCCB7}"/>
              </a:ext>
            </a:extLst>
          </p:cNvPr>
          <p:cNvSpPr txBox="1"/>
          <p:nvPr/>
        </p:nvSpPr>
        <p:spPr>
          <a:xfrm>
            <a:off x="7103059" y="2793137"/>
            <a:ext cx="2970470" cy="321460"/>
          </a:xfrm>
          <a:prstGeom prst="rect">
            <a:avLst/>
          </a:prstGeom>
          <a:noFill/>
          <a:ln cap="flat">
            <a:noFill/>
          </a:ln>
        </p:spPr>
        <p:txBody>
          <a:bodyPr vert="horz" wrap="square" lIns="0" tIns="13551" rIns="0" bIns="0" anchor="t" anchorCtr="0" compatLnSpc="1">
            <a:spAutoFit/>
          </a:bodyPr>
          <a:lstStyle/>
          <a:p>
            <a:pPr marL="13551" marR="0" lvl="0" indent="0" algn="l" defTabSz="975390" rtl="0" fontAlgn="auto" hangingPunct="1">
              <a:lnSpc>
                <a:spcPct val="100000"/>
              </a:lnSpc>
              <a:spcBef>
                <a:spcPts val="105"/>
              </a:spcBef>
              <a:spcAft>
                <a:spcPts val="0"/>
              </a:spcAft>
              <a:buNone/>
              <a:tabLst/>
              <a:defRPr sz="1800" b="0" i="0" u="none" strike="noStrike" kern="0" cap="none" spc="0" baseline="0">
                <a:solidFill>
                  <a:srgbClr val="000000"/>
                </a:solidFill>
                <a:uFillTx/>
              </a:defRPr>
            </a:pPr>
            <a:r>
              <a:rPr lang="fr-FR" sz="2000" b="0" i="0" u="none" strike="noStrike" kern="1200" cap="none" spc="43" baseline="0" dirty="0">
                <a:solidFill>
                  <a:srgbClr val="404040"/>
                </a:solidFill>
                <a:uFillTx/>
                <a:cs typeface="Tahoma"/>
              </a:rPr>
              <a:t>3</a:t>
            </a:r>
            <a:r>
              <a:rPr lang="fr-FR" sz="2000" b="0" i="0" u="none" strike="noStrike" kern="1200" cap="none" spc="-5" baseline="30000" dirty="0">
                <a:solidFill>
                  <a:srgbClr val="404040"/>
                </a:solidFill>
                <a:uFillTx/>
                <a:cs typeface="Tahoma"/>
              </a:rPr>
              <a:t>e</a:t>
            </a:r>
            <a:r>
              <a:rPr lang="fr-FR" sz="2000" b="0" i="0" u="none" strike="noStrike" kern="1200" cap="none" spc="-176" baseline="0" dirty="0">
                <a:solidFill>
                  <a:srgbClr val="404040"/>
                </a:solidFill>
                <a:uFillTx/>
                <a:cs typeface="Tahoma"/>
              </a:rPr>
              <a:t> </a:t>
            </a:r>
            <a:r>
              <a:rPr lang="fr-FR" sz="2000" b="0" i="0" u="none" strike="noStrike" kern="1200" cap="none" spc="-27" baseline="0" dirty="0">
                <a:solidFill>
                  <a:srgbClr val="404040"/>
                </a:solidFill>
                <a:uFillTx/>
                <a:cs typeface="Tahoma"/>
              </a:rPr>
              <a:t>a</a:t>
            </a:r>
            <a:r>
              <a:rPr lang="fr-FR" sz="2000" b="0" i="0" u="none" strike="noStrike" kern="1200" cap="none" spc="-5" baseline="0" dirty="0">
                <a:solidFill>
                  <a:srgbClr val="404040"/>
                </a:solidFill>
                <a:uFillTx/>
                <a:cs typeface="Tahoma"/>
              </a:rPr>
              <a:t>nnée</a:t>
            </a:r>
            <a:r>
              <a:rPr lang="fr-FR" sz="2000" b="0" i="0" u="none" strike="noStrike" kern="1200" cap="none" spc="-176" baseline="0" dirty="0">
                <a:solidFill>
                  <a:srgbClr val="404040"/>
                </a:solidFill>
                <a:uFillTx/>
                <a:cs typeface="Tahoma"/>
              </a:rPr>
              <a:t> </a:t>
            </a:r>
            <a:r>
              <a:rPr lang="fr-FR" sz="2000" b="0" i="0" u="none" strike="noStrike" kern="1200" cap="none" spc="85" baseline="0" dirty="0">
                <a:solidFill>
                  <a:srgbClr val="404040"/>
                </a:solidFill>
                <a:uFillTx/>
                <a:cs typeface="Tahoma"/>
              </a:rPr>
              <a:t>P</a:t>
            </a:r>
            <a:r>
              <a:rPr lang="fr-FR" sz="2000" b="0" i="0" u="none" strike="noStrike" kern="1200" cap="none" spc="-176" baseline="0" dirty="0">
                <a:solidFill>
                  <a:srgbClr val="404040"/>
                </a:solidFill>
                <a:uFillTx/>
                <a:cs typeface="Tahoma"/>
              </a:rPr>
              <a:t> </a:t>
            </a:r>
            <a:r>
              <a:rPr lang="fr-FR" sz="2000" b="0" i="0" u="none" strike="noStrike" kern="1200" cap="none" spc="16" baseline="0" dirty="0">
                <a:solidFill>
                  <a:srgbClr val="404040"/>
                </a:solidFill>
                <a:uFillTx/>
                <a:cs typeface="Tahoma"/>
              </a:rPr>
              <a:t>o</a:t>
            </a:r>
            <a:r>
              <a:rPr lang="fr-FR" sz="2000" b="0" i="0" u="none" strike="noStrike" kern="1200" cap="none" spc="-5" baseline="0" dirty="0">
                <a:solidFill>
                  <a:srgbClr val="404040"/>
                </a:solidFill>
                <a:uFillTx/>
                <a:cs typeface="Tahoma"/>
              </a:rPr>
              <a:t>u</a:t>
            </a:r>
            <a:r>
              <a:rPr lang="fr-FR" sz="2000" b="0" i="0" u="none" strike="noStrike" kern="1200" cap="none" spc="-176" baseline="0" dirty="0">
                <a:solidFill>
                  <a:srgbClr val="404040"/>
                </a:solidFill>
                <a:uFillTx/>
                <a:cs typeface="Tahoma"/>
              </a:rPr>
              <a:t> </a:t>
            </a:r>
            <a:r>
              <a:rPr lang="fr-FR" sz="2000" b="0" i="0" u="none" strike="noStrike" kern="1200" cap="none" spc="-69" baseline="0" dirty="0">
                <a:solidFill>
                  <a:srgbClr val="404040"/>
                </a:solidFill>
                <a:uFillTx/>
                <a:cs typeface="Tahoma"/>
              </a:rPr>
              <a:t>T</a:t>
            </a:r>
            <a:r>
              <a:rPr lang="fr-FR" sz="2000" b="0" i="0" u="none" strike="noStrike" kern="1200" cap="none" spc="128" baseline="0" dirty="0">
                <a:solidFill>
                  <a:srgbClr val="404040"/>
                </a:solidFill>
                <a:uFillTx/>
                <a:cs typeface="Tahoma"/>
              </a:rPr>
              <a:t>Q</a:t>
            </a:r>
            <a:r>
              <a:rPr lang="fr-FR" sz="2000" b="0" i="0" u="none" strike="noStrike" kern="1200" cap="none" spc="101" baseline="0" dirty="0">
                <a:solidFill>
                  <a:srgbClr val="404040"/>
                </a:solidFill>
                <a:uFillTx/>
                <a:cs typeface="Tahoma"/>
              </a:rPr>
              <a:t> </a:t>
            </a:r>
            <a:r>
              <a:rPr lang="fr-FR" sz="2000" b="0" i="0" u="none" strike="noStrike" kern="1200" cap="none" spc="-80" baseline="0" dirty="0">
                <a:solidFill>
                  <a:srgbClr val="404040"/>
                </a:solidFill>
                <a:uFillTx/>
                <a:cs typeface="Tahoma"/>
              </a:rPr>
              <a:t>"</a:t>
            </a:r>
            <a:r>
              <a:rPr lang="fr-FR" sz="2000" b="0" i="0" u="none" strike="noStrike" kern="1200" cap="none" spc="5" baseline="0" dirty="0">
                <a:solidFill>
                  <a:srgbClr val="404040"/>
                </a:solidFill>
                <a:uFillTx/>
                <a:cs typeface="Tahoma"/>
              </a:rPr>
              <a:t>c</a:t>
            </a:r>
            <a:r>
              <a:rPr lang="fr-FR" sz="2000" b="0" i="0" u="none" strike="noStrike" kern="1200" cap="none" spc="37" baseline="0" dirty="0">
                <a:solidFill>
                  <a:srgbClr val="404040"/>
                </a:solidFill>
                <a:uFillTx/>
                <a:cs typeface="Tahoma"/>
              </a:rPr>
              <a:t>l</a:t>
            </a:r>
            <a:r>
              <a:rPr lang="fr-FR" sz="2000" b="0" i="0" u="none" strike="noStrike" kern="1200" cap="none" spc="-27" baseline="0" dirty="0">
                <a:solidFill>
                  <a:srgbClr val="404040"/>
                </a:solidFill>
                <a:uFillTx/>
                <a:cs typeface="Tahoma"/>
              </a:rPr>
              <a:t>a</a:t>
            </a:r>
            <a:r>
              <a:rPr lang="fr-FR" sz="2000" b="0" i="0" u="none" strike="noStrike" kern="1200" cap="none" spc="-21" baseline="0" dirty="0">
                <a:solidFill>
                  <a:srgbClr val="404040"/>
                </a:solidFill>
                <a:uFillTx/>
                <a:cs typeface="Tahoma"/>
              </a:rPr>
              <a:t>ss</a:t>
            </a:r>
            <a:r>
              <a:rPr lang="fr-FR" sz="2000" b="0" i="0" u="none" strike="noStrike" kern="1200" cap="none" spc="37" baseline="0" dirty="0">
                <a:solidFill>
                  <a:srgbClr val="404040"/>
                </a:solidFill>
                <a:uFillTx/>
                <a:cs typeface="Tahoma"/>
              </a:rPr>
              <a:t>i</a:t>
            </a:r>
            <a:r>
              <a:rPr lang="fr-FR" sz="2000" b="0" i="0" u="none" strike="noStrike" kern="1200" cap="none" spc="5" baseline="0" dirty="0">
                <a:solidFill>
                  <a:srgbClr val="404040"/>
                </a:solidFill>
                <a:uFillTx/>
                <a:cs typeface="Tahoma"/>
              </a:rPr>
              <a:t>q</a:t>
            </a:r>
            <a:r>
              <a:rPr lang="fr-FR" sz="2000" b="0" i="0" u="none" strike="noStrike" kern="1200" cap="none" spc="-5" baseline="0" dirty="0">
                <a:solidFill>
                  <a:srgbClr val="404040"/>
                </a:solidFill>
                <a:uFillTx/>
                <a:cs typeface="Tahoma"/>
              </a:rPr>
              <a:t>u</a:t>
            </a:r>
            <a:r>
              <a:rPr lang="fr-FR" sz="2000" b="0" i="0" u="none" strike="noStrike" kern="1200" cap="none" spc="-75" baseline="0" dirty="0">
                <a:solidFill>
                  <a:srgbClr val="404040"/>
                </a:solidFill>
                <a:uFillTx/>
                <a:cs typeface="Tahoma"/>
              </a:rPr>
              <a:t>e</a:t>
            </a:r>
            <a:r>
              <a:rPr lang="fr-FR" sz="2000" b="0" i="0" u="none" strike="noStrike" kern="1200" cap="none" spc="-11" baseline="0" dirty="0">
                <a:solidFill>
                  <a:srgbClr val="404040"/>
                </a:solidFill>
                <a:uFillTx/>
                <a:cs typeface="Tahoma"/>
              </a:rPr>
              <a:t>"</a:t>
            </a:r>
            <a:endParaRPr lang="fr-FR" sz="2000" b="0" i="0" u="none" strike="noStrike" kern="1200" cap="none" spc="0" baseline="0" dirty="0">
              <a:solidFill>
                <a:srgbClr val="404040"/>
              </a:solidFill>
              <a:uFillTx/>
              <a:cs typeface="Tahoma"/>
            </a:endParaRPr>
          </a:p>
        </p:txBody>
      </p:sp>
      <p:sp>
        <p:nvSpPr>
          <p:cNvPr id="12" name="ZoneTexte 11">
            <a:extLst>
              <a:ext uri="{FF2B5EF4-FFF2-40B4-BE49-F238E27FC236}">
                <a16:creationId xmlns:a16="http://schemas.microsoft.com/office/drawing/2014/main" id="{96EB07BD-28EA-AACC-36ED-966B2D5AB0FF}"/>
              </a:ext>
            </a:extLst>
          </p:cNvPr>
          <p:cNvSpPr txBox="1"/>
          <p:nvPr/>
        </p:nvSpPr>
        <p:spPr>
          <a:xfrm>
            <a:off x="3000375" y="1162504"/>
            <a:ext cx="6191246"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dirty="0">
                <a:solidFill>
                  <a:srgbClr val="03A7AC"/>
                </a:solidFill>
                <a:uFillTx/>
                <a:latin typeface="Montserrat" pitchFamily="2"/>
              </a:rPr>
              <a:t>La 3</a:t>
            </a:r>
            <a:r>
              <a:rPr lang="fr-FR" sz="3200" b="1" i="0" u="none" strike="noStrike" kern="1200" cap="none" spc="0" baseline="30000" dirty="0">
                <a:solidFill>
                  <a:srgbClr val="03A7AC"/>
                </a:solidFill>
                <a:uFillTx/>
                <a:latin typeface="Montserrat" pitchFamily="2"/>
              </a:rPr>
              <a:t>e</a:t>
            </a:r>
            <a:r>
              <a:rPr lang="fr-FR" sz="3200" b="1" i="0" u="none" strike="noStrike" kern="1200" cap="none" spc="0" baseline="0" dirty="0">
                <a:solidFill>
                  <a:srgbClr val="03A7AC"/>
                </a:solidFill>
                <a:uFillTx/>
                <a:latin typeface="Montserrat" pitchFamily="2"/>
              </a:rPr>
              <a:t> année</a:t>
            </a:r>
            <a:endParaRPr lang="fr-BE" sz="3200" b="1" i="0" u="none" strike="noStrike" kern="1200" cap="none" spc="0" baseline="0" dirty="0">
              <a:solidFill>
                <a:srgbClr val="03A7AC"/>
              </a:solidFill>
              <a:uFillTx/>
              <a:latin typeface="Montserrat"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386">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E8E2F97-57B2-2BC9-D3A5-6855FFAF268B}"/>
              </a:ext>
            </a:extLst>
          </p:cNvPr>
          <p:cNvSpPr txBox="1"/>
          <p:nvPr/>
        </p:nvSpPr>
        <p:spPr>
          <a:xfrm>
            <a:off x="3000375" y="1162504"/>
            <a:ext cx="6191246" cy="584777"/>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3200" b="1" dirty="0">
                <a:solidFill>
                  <a:srgbClr val="03A7AC"/>
                </a:solidFill>
                <a:latin typeface="Montserrat" pitchFamily="2"/>
              </a:rPr>
              <a:t>La 4</a:t>
            </a:r>
            <a:r>
              <a:rPr lang="fr-FR" sz="3200" b="1" baseline="30000" dirty="0">
                <a:solidFill>
                  <a:srgbClr val="03A7AC"/>
                </a:solidFill>
                <a:latin typeface="Montserrat" pitchFamily="2"/>
              </a:rPr>
              <a:t>e</a:t>
            </a:r>
            <a:r>
              <a:rPr lang="fr-FR" sz="3200" b="1" dirty="0">
                <a:solidFill>
                  <a:srgbClr val="03A7AC"/>
                </a:solidFill>
                <a:latin typeface="Montserrat" pitchFamily="2"/>
              </a:rPr>
              <a:t> année</a:t>
            </a:r>
            <a:endParaRPr lang="fr-BE" sz="3200" b="1" dirty="0">
              <a:solidFill>
                <a:srgbClr val="03A7AC"/>
              </a:solidFill>
              <a:latin typeface="Montserrat" pitchFamily="2"/>
            </a:endParaRPr>
          </a:p>
        </p:txBody>
      </p:sp>
      <p:sp>
        <p:nvSpPr>
          <p:cNvPr id="3" name="ZoneTexte 2">
            <a:extLst>
              <a:ext uri="{FF2B5EF4-FFF2-40B4-BE49-F238E27FC236}">
                <a16:creationId xmlns:a16="http://schemas.microsoft.com/office/drawing/2014/main" id="{075734D6-8D11-4F3A-0698-AE016CC4D3A0}"/>
              </a:ext>
            </a:extLst>
          </p:cNvPr>
          <p:cNvSpPr txBox="1"/>
          <p:nvPr/>
        </p:nvSpPr>
        <p:spPr>
          <a:xfrm>
            <a:off x="1813555" y="2900358"/>
            <a:ext cx="7998778"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404040"/>
                </a:solidFill>
                <a:uFillTx/>
                <a:latin typeface="Calibri"/>
              </a:rPr>
              <a:t>La 4</a:t>
            </a:r>
            <a:r>
              <a:rPr lang="fr-FR" sz="2400" b="0" i="0" u="none" strike="noStrike" kern="1200" cap="none" spc="0" baseline="30000" dirty="0">
                <a:solidFill>
                  <a:srgbClr val="404040"/>
                </a:solidFill>
                <a:uFillTx/>
                <a:latin typeface="Calibri"/>
              </a:rPr>
              <a:t>e</a:t>
            </a:r>
            <a:r>
              <a:rPr lang="fr-FR" sz="2400" b="0" i="0" u="none" strike="noStrike" kern="1200" cap="none" spc="0" baseline="0" dirty="0">
                <a:solidFill>
                  <a:srgbClr val="404040"/>
                </a:solidFill>
                <a:uFillTx/>
                <a:latin typeface="Calibri"/>
              </a:rPr>
              <a:t> reste une </a:t>
            </a:r>
            <a:r>
              <a:rPr lang="fr-FR" sz="2400" b="1" i="0" u="none" strike="noStrike" kern="1200" cap="none" spc="0" baseline="0" dirty="0">
                <a:solidFill>
                  <a:srgbClr val="404040"/>
                </a:solidFill>
                <a:uFillTx/>
                <a:latin typeface="Calibri"/>
              </a:rPr>
              <a:t>année d’orientation </a:t>
            </a:r>
            <a:r>
              <a:rPr lang="fr-FR" sz="2400" b="0" i="0" u="none" strike="noStrike" kern="1200" cap="none" spc="0" baseline="0" dirty="0">
                <a:solidFill>
                  <a:srgbClr val="404040"/>
                </a:solidFill>
                <a:uFillTx/>
                <a:latin typeface="Calibri"/>
              </a:rPr>
              <a:t>pendant laquelle l’élève a la possibilité de confirmer, d’affiner ou de modifier son choix d’option avec l’accord du conseil d’admission.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387">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9E1206-7C82-7F18-0B1D-0CF07DAFFC43}"/>
              </a:ext>
            </a:extLst>
          </p:cNvPr>
          <p:cNvSpPr txBox="1"/>
          <p:nvPr/>
        </p:nvSpPr>
        <p:spPr>
          <a:xfrm>
            <a:off x="2092955" y="700860"/>
            <a:ext cx="8105048" cy="58477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dirty="0">
                <a:solidFill>
                  <a:srgbClr val="03A7AC"/>
                </a:solidFill>
                <a:uFillTx/>
                <a:latin typeface="Montserrat" pitchFamily="2"/>
              </a:rPr>
              <a:t>La 4</a:t>
            </a:r>
            <a:r>
              <a:rPr lang="fr-FR" sz="3200" b="1" i="0" u="none" strike="noStrike" kern="1200" cap="none" spc="0" baseline="30000" dirty="0">
                <a:solidFill>
                  <a:srgbClr val="03A7AC"/>
                </a:solidFill>
                <a:uFillTx/>
                <a:latin typeface="Montserrat" pitchFamily="2"/>
              </a:rPr>
              <a:t>e</a:t>
            </a:r>
            <a:r>
              <a:rPr lang="fr-FR" sz="3200" b="1" i="0" u="none" strike="noStrike" kern="1200" cap="none" spc="0" baseline="0" dirty="0">
                <a:solidFill>
                  <a:srgbClr val="03A7AC"/>
                </a:solidFill>
                <a:uFillTx/>
                <a:latin typeface="Montserrat" pitchFamily="2"/>
              </a:rPr>
              <a:t> complémentaire et son PSSA</a:t>
            </a:r>
            <a:endParaRPr lang="fr-BE" sz="3200" b="1" i="0" u="none" strike="noStrike" kern="1200" cap="none" spc="0" baseline="0" dirty="0">
              <a:solidFill>
                <a:srgbClr val="03A7AC"/>
              </a:solidFill>
              <a:uFillTx/>
              <a:latin typeface="Montserrat" pitchFamily="2"/>
            </a:endParaRPr>
          </a:p>
        </p:txBody>
      </p:sp>
      <p:sp>
        <p:nvSpPr>
          <p:cNvPr id="3" name="ZoneTexte 2">
            <a:extLst>
              <a:ext uri="{FF2B5EF4-FFF2-40B4-BE49-F238E27FC236}">
                <a16:creationId xmlns:a16="http://schemas.microsoft.com/office/drawing/2014/main" id="{B1CEADE5-B6EE-39DB-8F0B-E761689A4B5A}"/>
              </a:ext>
            </a:extLst>
          </p:cNvPr>
          <p:cNvSpPr txBox="1"/>
          <p:nvPr/>
        </p:nvSpPr>
        <p:spPr>
          <a:xfrm>
            <a:off x="1855436" y="1677878"/>
            <a:ext cx="7998778" cy="3416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alibri"/>
              </a:rPr>
              <a:t>La mise en place d’une 4</a:t>
            </a:r>
            <a:r>
              <a:rPr lang="fr-FR" sz="2400" b="0" i="0" u="none" strike="noStrike" kern="1200" cap="none" spc="0" baseline="30000" dirty="0">
                <a:solidFill>
                  <a:srgbClr val="000000"/>
                </a:solidFill>
                <a:uFillTx/>
                <a:latin typeface="Calibri"/>
              </a:rPr>
              <a:t>e</a:t>
            </a:r>
            <a:r>
              <a:rPr lang="fr-FR" sz="2400" b="0" i="0" u="none" strike="noStrike" kern="1200" cap="none" spc="0" baseline="0" dirty="0">
                <a:solidFill>
                  <a:srgbClr val="000000"/>
                </a:solidFill>
                <a:uFillTx/>
                <a:latin typeface="Calibri"/>
              </a:rPr>
              <a:t> année complémentaire est conditionnée par la mise en place d’un programme spécifique de soutien aux apprentissages (PSSA) qui peut notamment comprendre: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400" b="0" i="0" u="none" strike="noStrike" kern="0" cap="none" spc="0" baseline="0" dirty="0">
                <a:solidFill>
                  <a:srgbClr val="000000"/>
                </a:solidFill>
                <a:uFillTx/>
                <a:latin typeface="Calibri"/>
              </a:rPr>
              <a:t>u</a:t>
            </a:r>
            <a:r>
              <a:rPr lang="fr-FR" sz="2400" b="0" i="0" u="none" strike="noStrike" kern="1200" cap="none" spc="0" baseline="0" dirty="0">
                <a:solidFill>
                  <a:srgbClr val="000000"/>
                </a:solidFill>
                <a:uFillTx/>
                <a:latin typeface="Calibri"/>
              </a:rPr>
              <a:t>ne adaptation de la grille-horaire de l’élève en fonction de ses besoins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400" b="0" i="0" u="none" strike="noStrike" kern="0" cap="none" spc="0" baseline="0" dirty="0">
                <a:solidFill>
                  <a:srgbClr val="000000"/>
                </a:solidFill>
                <a:uFillTx/>
                <a:latin typeface="Calibri"/>
              </a:rPr>
              <a:t>d</a:t>
            </a:r>
            <a:r>
              <a:rPr lang="fr-FR" sz="2400" b="0" i="0" u="none" strike="noStrike" kern="1200" cap="none" spc="0" baseline="0" dirty="0">
                <a:solidFill>
                  <a:srgbClr val="000000"/>
                </a:solidFill>
                <a:uFillTx/>
                <a:latin typeface="Calibri"/>
              </a:rPr>
              <a:t>es heures de stage et/ou des heures de pratiques professionnelles supplémentaires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400" b="0" i="0" u="none" strike="noStrike" kern="0" cap="none" spc="0" baseline="0" dirty="0">
                <a:solidFill>
                  <a:srgbClr val="000000"/>
                </a:solidFill>
                <a:uFillTx/>
                <a:latin typeface="Calibri"/>
              </a:rPr>
              <a:t>d</a:t>
            </a:r>
            <a:r>
              <a:rPr lang="fr-FR" sz="2400" b="0" i="0" u="none" strike="noStrike" kern="1200" cap="none" spc="0" baseline="0" dirty="0">
                <a:solidFill>
                  <a:srgbClr val="000000"/>
                </a:solidFill>
                <a:uFillTx/>
                <a:latin typeface="Calibri"/>
              </a:rPr>
              <a:t>es heures de remédiation.</a:t>
            </a:r>
            <a:endParaRPr lang="fr-BE" sz="2400" b="0" i="0"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389">
    <p:spTree>
      <p:nvGrpSpPr>
        <p:cNvPr id="1" name=""/>
        <p:cNvGrpSpPr/>
        <p:nvPr/>
      </p:nvGrpSpPr>
      <p:grpSpPr>
        <a:xfrm>
          <a:off x="0" y="0"/>
          <a:ext cx="0" cy="0"/>
          <a:chOff x="0" y="0"/>
          <a:chExt cx="0" cy="0"/>
        </a:xfrm>
      </p:grpSpPr>
      <p:sp>
        <p:nvSpPr>
          <p:cNvPr id="2" name="Espace réservé du contenu 3">
            <a:extLst>
              <a:ext uri="{FF2B5EF4-FFF2-40B4-BE49-F238E27FC236}">
                <a16:creationId xmlns:a16="http://schemas.microsoft.com/office/drawing/2014/main" id="{BDA5FA21-7891-44CC-F01E-7F27EEA4FFFE}"/>
              </a:ext>
            </a:extLst>
          </p:cNvPr>
          <p:cNvSpPr txBox="1"/>
          <p:nvPr/>
        </p:nvSpPr>
        <p:spPr>
          <a:xfrm>
            <a:off x="1795460" y="1874609"/>
            <a:ext cx="8601075" cy="435133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404040"/>
                </a:solidFill>
                <a:uFillTx/>
                <a:latin typeface="Calibri"/>
              </a:rPr>
              <a:t>L’école dans laquelle l’élève est inscrit </a:t>
            </a:r>
            <a:r>
              <a:rPr lang="fr-FR" sz="2400" b="1" i="0" u="none" strike="noStrike" kern="1200" cap="none" spc="0" baseline="0" dirty="0">
                <a:solidFill>
                  <a:srgbClr val="404040"/>
                </a:solidFill>
                <a:uFillTx/>
                <a:latin typeface="Calibri"/>
              </a:rPr>
              <a:t>fixe la durée prévue de sa fréquentation dans le dispositif de fin de parcours complémentaire, </a:t>
            </a:r>
            <a:r>
              <a:rPr lang="fr-FR" sz="2400" b="0" i="0" u="none" strike="noStrike" kern="1200" cap="none" spc="0" baseline="0" dirty="0">
                <a:solidFill>
                  <a:srgbClr val="404040"/>
                </a:solidFill>
                <a:uFillTx/>
                <a:latin typeface="Calibri"/>
              </a:rPr>
              <a:t>sachant que celui-ci doit être le plus court possible pour permettre à l’élève d’être </a:t>
            </a:r>
            <a:r>
              <a:rPr lang="fr-FR" sz="2400" b="1" i="0" u="none" strike="noStrike" kern="1200" cap="none" spc="0" baseline="0" dirty="0">
                <a:solidFill>
                  <a:srgbClr val="404040"/>
                </a:solidFill>
                <a:uFillTx/>
                <a:latin typeface="Calibri"/>
              </a:rPr>
              <a:t>certifié </a:t>
            </a:r>
            <a:r>
              <a:rPr lang="fr-FR" sz="2400" b="0" i="0" u="none" strike="noStrike" kern="1200" cap="none" spc="0" baseline="0" dirty="0">
                <a:solidFill>
                  <a:srgbClr val="404040"/>
                </a:solidFill>
                <a:uFillTx/>
                <a:latin typeface="Calibri"/>
              </a:rPr>
              <a:t>rapidement et </a:t>
            </a:r>
            <a:r>
              <a:rPr lang="fr-FR" sz="2400" b="1" i="0" u="none" strike="noStrike" kern="1200" cap="none" spc="0" baseline="0" dirty="0">
                <a:solidFill>
                  <a:srgbClr val="404040"/>
                </a:solidFill>
                <a:uFillTx/>
                <a:latin typeface="Calibri"/>
              </a:rPr>
              <a:t>à n’importe quel moment de l’année </a:t>
            </a:r>
            <a:r>
              <a:rPr lang="fr-FR" sz="2400" b="0" i="0" u="none" strike="noStrike" kern="1200" cap="none" spc="0" baseline="0" dirty="0">
                <a:solidFill>
                  <a:srgbClr val="404040"/>
                </a:solidFill>
                <a:uFillTx/>
                <a:latin typeface="Calibri"/>
              </a:rPr>
              <a:t>et que chaque élève dans ce parcours doit bénéficier d’un PSSA.</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400" b="0" i="0" u="none" strike="noStrike" kern="1200" cap="none" spc="0" baseline="0" dirty="0">
                <a:solidFill>
                  <a:srgbClr val="404040"/>
                </a:solidFill>
                <a:uFillTx/>
                <a:latin typeface="Calibri"/>
              </a:rPr>
              <a:t>la grille-horaire de l’élève comporte </a:t>
            </a:r>
            <a:r>
              <a:rPr lang="fr-FR" sz="2400" b="1" i="0" u="none" strike="noStrike" kern="1200" cap="none" spc="0" baseline="0" dirty="0">
                <a:solidFill>
                  <a:srgbClr val="404040"/>
                </a:solidFill>
                <a:uFillTx/>
                <a:latin typeface="Calibri"/>
              </a:rPr>
              <a:t>entre 20 à 36 périodes par semaine.</a:t>
            </a:r>
            <a:endParaRPr lang="fr-FR" sz="2400" b="0" i="0" u="none" strike="noStrike" kern="1200" cap="none" spc="0" baseline="0" dirty="0">
              <a:solidFill>
                <a:srgbClr val="404040"/>
              </a:solidFill>
              <a:uFillTx/>
              <a:latin typeface="Calibri"/>
            </a:endParaRP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400" b="0" i="0" u="none" strike="noStrike" kern="1200" cap="none" spc="0" baseline="0" dirty="0">
                <a:solidFill>
                  <a:srgbClr val="404040"/>
                </a:solidFill>
                <a:uFillTx/>
                <a:latin typeface="Calibri"/>
              </a:rPr>
              <a:t>réajustement possible de la durée en cours d’année</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fr-FR" sz="2400" b="1" i="0" u="none" strike="noStrike" kern="1200" cap="none" spc="0" baseline="0" dirty="0">
                <a:solidFill>
                  <a:srgbClr val="404040"/>
                </a:solidFill>
                <a:uFillTx/>
                <a:latin typeface="Calibri"/>
              </a:rPr>
              <a:t>maximum une année</a:t>
            </a:r>
          </a:p>
        </p:txBody>
      </p:sp>
      <p:sp>
        <p:nvSpPr>
          <p:cNvPr id="3" name="ZoneTexte 3">
            <a:extLst>
              <a:ext uri="{FF2B5EF4-FFF2-40B4-BE49-F238E27FC236}">
                <a16:creationId xmlns:a16="http://schemas.microsoft.com/office/drawing/2014/main" id="{A800F0A4-8DF2-A39C-9133-077877D9A64A}"/>
              </a:ext>
            </a:extLst>
          </p:cNvPr>
          <p:cNvSpPr txBox="1"/>
          <p:nvPr/>
        </p:nvSpPr>
        <p:spPr>
          <a:xfrm>
            <a:off x="986180" y="1124583"/>
            <a:ext cx="10377061" cy="58477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dirty="0">
                <a:solidFill>
                  <a:srgbClr val="03A7AC"/>
                </a:solidFill>
                <a:uFillTx/>
                <a:latin typeface="Montserrat" pitchFamily="2"/>
              </a:rPr>
              <a:t>Fin de parcours complémentaire et PSSA</a:t>
            </a:r>
            <a:endParaRPr lang="fr-BE" sz="3200" b="1" i="0" u="none" strike="noStrike" kern="1200" cap="none" spc="0" baseline="0" dirty="0">
              <a:solidFill>
                <a:srgbClr val="03A7AC"/>
              </a:solidFill>
              <a:uFillTx/>
              <a:latin typeface="Montserrat" pitchFamily="2"/>
            </a:endParaRPr>
          </a:p>
        </p:txBody>
      </p:sp>
      <p:sp>
        <p:nvSpPr>
          <p:cNvPr id="4" name="ZoneTexte 5">
            <a:extLst>
              <a:ext uri="{FF2B5EF4-FFF2-40B4-BE49-F238E27FC236}">
                <a16:creationId xmlns:a16="http://schemas.microsoft.com/office/drawing/2014/main" id="{1F763432-B5FC-52AC-60D8-F53D3DE548B0}"/>
              </a:ext>
            </a:extLst>
          </p:cNvPr>
          <p:cNvSpPr txBox="1"/>
          <p:nvPr/>
        </p:nvSpPr>
        <p:spPr>
          <a:xfrm>
            <a:off x="1952887" y="312998"/>
            <a:ext cx="8443648"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404040"/>
                </a:solidFill>
                <a:uFillTx/>
                <a:latin typeface="Calibri"/>
                <a:cs typeface="Lucida Sans Unicode"/>
              </a:rPr>
              <a:t>Pour les élèves qui n’obtiennent pas  leur(s) certification(s)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404040"/>
                </a:solidFill>
                <a:uFillTx/>
                <a:latin typeface="Calibri"/>
                <a:cs typeface="Lucida Sans Unicode"/>
              </a:rPr>
              <a:t>en fin de 6</a:t>
            </a:r>
            <a:r>
              <a:rPr lang="fr-FR" sz="1800" b="0" i="0" u="none" strike="noStrike" kern="1200" cap="none" spc="0" baseline="30000" dirty="0">
                <a:solidFill>
                  <a:srgbClr val="404040"/>
                </a:solidFill>
                <a:uFillTx/>
                <a:latin typeface="Calibri"/>
                <a:cs typeface="Lucida Sans Unicode"/>
              </a:rPr>
              <a:t>e</a:t>
            </a:r>
            <a:r>
              <a:rPr lang="fr-FR" sz="1800" b="0" i="0" u="none" strike="noStrike" kern="1200" cap="none" spc="0" baseline="0" dirty="0">
                <a:solidFill>
                  <a:srgbClr val="404040"/>
                </a:solidFill>
                <a:uFillTx/>
                <a:latin typeface="Calibri"/>
                <a:cs typeface="Lucida Sans Unicode"/>
              </a:rPr>
              <a:t> ou de 7</a:t>
            </a:r>
            <a:r>
              <a:rPr lang="fr-FR" sz="1800" b="0" i="0" u="none" strike="noStrike" kern="1200" cap="none" spc="0" baseline="30000" dirty="0">
                <a:solidFill>
                  <a:srgbClr val="404040"/>
                </a:solidFill>
                <a:uFillTx/>
                <a:latin typeface="Calibri"/>
                <a:cs typeface="Lucida Sans Unicode"/>
              </a:rPr>
              <a:t>e</a:t>
            </a:r>
            <a:r>
              <a:rPr lang="fr-FR" sz="1800" b="0" i="0" u="none" strike="noStrike" kern="1200" cap="none" spc="0" baseline="0" dirty="0">
                <a:solidFill>
                  <a:srgbClr val="404040"/>
                </a:solidFill>
                <a:uFillTx/>
                <a:latin typeface="Calibri"/>
                <a:cs typeface="Lucida Sans Unicode"/>
              </a:rPr>
              <a:t> année</a:t>
            </a:r>
            <a:endParaRPr lang="fr-BE" sz="1800" b="0" i="0" u="none" strike="noStrike" kern="1200" cap="none" spc="0" baseline="0" dirty="0">
              <a:solidFill>
                <a:srgbClr val="40404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390">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027EAE4-2EF1-1C18-2333-5D77DF777F75}"/>
              </a:ext>
            </a:extLst>
          </p:cNvPr>
          <p:cNvSpPr txBox="1"/>
          <p:nvPr/>
        </p:nvSpPr>
        <p:spPr>
          <a:xfrm>
            <a:off x="145752" y="318864"/>
            <a:ext cx="12138485" cy="584775"/>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3200" b="1" dirty="0">
                <a:solidFill>
                  <a:srgbClr val="03A7AC"/>
                </a:solidFill>
                <a:latin typeface="Montserrat" pitchFamily="2"/>
              </a:rPr>
              <a:t>Fin de parcours complémentaire et PSSA</a:t>
            </a:r>
            <a:endParaRPr lang="fr-BE" sz="3200" b="1" dirty="0">
              <a:solidFill>
                <a:srgbClr val="03A7AC"/>
              </a:solidFill>
              <a:latin typeface="Montserrat" pitchFamily="2"/>
            </a:endParaRPr>
          </a:p>
        </p:txBody>
      </p:sp>
      <p:sp>
        <p:nvSpPr>
          <p:cNvPr id="3" name="ZoneTexte 2">
            <a:extLst>
              <a:ext uri="{FF2B5EF4-FFF2-40B4-BE49-F238E27FC236}">
                <a16:creationId xmlns:a16="http://schemas.microsoft.com/office/drawing/2014/main" id="{C3197786-1828-26C5-BBC2-AF2644F18CCD}"/>
              </a:ext>
            </a:extLst>
          </p:cNvPr>
          <p:cNvSpPr txBox="1"/>
          <p:nvPr/>
        </p:nvSpPr>
        <p:spPr>
          <a:xfrm>
            <a:off x="1788705" y="1001276"/>
            <a:ext cx="7998778" cy="52322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404040"/>
                </a:solidFill>
                <a:uFillTx/>
                <a:latin typeface="Calibri"/>
              </a:rPr>
              <a:t>Le Conseil de classe établit pour l’élève concerné un programme spécifique de soutien aux apprentissages (PSSA) pour lui permettre, en fonction de la certification qu'il vise, d'atteindre la maîtrise des compétences de la formation commune et/ou des compétences de la formation qualifiante visées dans les unités de qualification.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40404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404040"/>
                </a:solidFill>
                <a:uFillTx/>
                <a:latin typeface="Calibri"/>
              </a:rPr>
              <a:t>Dans le cadre de l’obtention du certificat de qualification, le programme spécifique de soutien aux apprentissages (PSSA) doit comprendre obligatoirement un stage en  entreprise. </a:t>
            </a:r>
            <a:r>
              <a:rPr lang="fr-FR" sz="2000" b="0" i="0" u="none" strike="noStrike" kern="1200" cap="none" spc="0" baseline="0" dirty="0" err="1">
                <a:solidFill>
                  <a:srgbClr val="404040"/>
                </a:solidFill>
                <a:uFillTx/>
                <a:latin typeface="Calibri"/>
              </a:rPr>
              <a:t>ll</a:t>
            </a:r>
            <a:r>
              <a:rPr lang="fr-FR" sz="2000" b="0" i="0" u="none" strike="noStrike" kern="1200" cap="none" spc="0" baseline="0" dirty="0">
                <a:solidFill>
                  <a:srgbClr val="404040"/>
                </a:solidFill>
                <a:uFillTx/>
                <a:latin typeface="Calibri"/>
              </a:rPr>
              <a:t> peut également  comprendre :</a:t>
            </a:r>
          </a:p>
          <a:p>
            <a:pPr marL="342900" marR="0" lvl="0" indent="-342900" algn="l" defTabSz="914400" rtl="0" fontAlgn="auto" hangingPunct="1">
              <a:lnSpc>
                <a:spcPct val="100000"/>
              </a:lnSpc>
              <a:spcBef>
                <a:spcPts val="1200"/>
              </a:spcBef>
              <a:spcAft>
                <a:spcPts val="0"/>
              </a:spcAft>
              <a:buSzPct val="100000"/>
              <a:buFont typeface="Arial" pitchFamily="34"/>
              <a:buChar char="•"/>
              <a:tabLst/>
              <a:defRPr sz="1800" b="0" i="0" u="none" strike="noStrike" kern="0" cap="none" spc="0" baseline="0">
                <a:solidFill>
                  <a:srgbClr val="000000"/>
                </a:solidFill>
                <a:uFillTx/>
              </a:defRPr>
            </a:pPr>
            <a:r>
              <a:rPr lang="fr-FR" sz="2100" b="0" i="0" u="none" strike="noStrike" kern="1200" cap="none" spc="0" baseline="0" dirty="0">
                <a:solidFill>
                  <a:srgbClr val="404040"/>
                </a:solidFill>
                <a:uFillTx/>
                <a:latin typeface="Calibri"/>
              </a:rPr>
              <a:t>des cours et activités de 5</a:t>
            </a:r>
            <a:r>
              <a:rPr lang="fr-FR" sz="2100" b="0" i="0" u="none" strike="noStrike" kern="1200" cap="none" spc="0" baseline="30000" dirty="0">
                <a:solidFill>
                  <a:srgbClr val="404040"/>
                </a:solidFill>
                <a:uFillTx/>
                <a:latin typeface="Calibri"/>
              </a:rPr>
              <a:t>e</a:t>
            </a:r>
            <a:r>
              <a:rPr lang="fr-FR" sz="2100" b="0" i="0" u="none" strike="noStrike" kern="1200" cap="none" spc="0" baseline="0" dirty="0">
                <a:solidFill>
                  <a:srgbClr val="404040"/>
                </a:solidFill>
                <a:uFillTx/>
                <a:latin typeface="Calibri"/>
              </a:rPr>
              <a:t>, de 6</a:t>
            </a:r>
            <a:r>
              <a:rPr lang="fr-FR" sz="2100" b="0" i="0" u="none" strike="noStrike" kern="1200" cap="none" spc="0" baseline="30000" dirty="0">
                <a:solidFill>
                  <a:srgbClr val="404040"/>
                </a:solidFill>
                <a:uFillTx/>
                <a:latin typeface="Calibri"/>
              </a:rPr>
              <a:t>e</a:t>
            </a:r>
            <a:r>
              <a:rPr lang="fr-FR" sz="2100" b="0" i="0" u="none" strike="noStrike" kern="1200" cap="none" spc="0" baseline="0" dirty="0">
                <a:solidFill>
                  <a:srgbClr val="404040"/>
                </a:solidFill>
                <a:uFillTx/>
                <a:latin typeface="Calibri"/>
              </a:rPr>
              <a:t> et/ou de 7</a:t>
            </a:r>
            <a:r>
              <a:rPr lang="fr-FR" sz="2100" b="0" i="0" u="none" strike="noStrike" kern="1200" cap="none" spc="0" baseline="30000" dirty="0">
                <a:solidFill>
                  <a:srgbClr val="404040"/>
                </a:solidFill>
                <a:uFillTx/>
                <a:latin typeface="Calibri"/>
              </a:rPr>
              <a:t>e</a:t>
            </a:r>
            <a:r>
              <a:rPr lang="fr-FR" sz="2100" b="0" i="0" u="none" strike="noStrike" kern="1200" cap="none" spc="0" baseline="0" dirty="0">
                <a:solidFill>
                  <a:srgbClr val="404040"/>
                </a:solidFill>
                <a:uFillTx/>
                <a:latin typeface="Calibri"/>
              </a:rPr>
              <a:t> année;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100" b="0" i="0" u="none" strike="noStrike" kern="1200" cap="none" spc="0" baseline="0" dirty="0">
                <a:solidFill>
                  <a:srgbClr val="404040"/>
                </a:solidFill>
                <a:uFillTx/>
                <a:latin typeface="Calibri"/>
              </a:rPr>
              <a:t>des cours et activités de formation suivis dans un CEFA et en entreprise;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100" b="0" i="0" u="none" strike="noStrike" kern="1200" cap="none" spc="0" baseline="0" dirty="0">
                <a:solidFill>
                  <a:srgbClr val="404040"/>
                </a:solidFill>
                <a:uFillTx/>
                <a:latin typeface="Calibri"/>
              </a:rPr>
              <a:t>des activités spécifiques de remédiation organisées dans l'école;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100" b="0" i="0" u="none" strike="noStrike" kern="1200" cap="none" spc="0" baseline="0" dirty="0">
                <a:solidFill>
                  <a:srgbClr val="404040"/>
                </a:solidFill>
                <a:uFillTx/>
                <a:latin typeface="Calibri"/>
              </a:rPr>
              <a:t>des formations dans un Centre de Technologies avancées;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100" b="0" i="0" u="none" strike="noStrike" kern="1200" cap="none" spc="0" baseline="0" dirty="0">
                <a:solidFill>
                  <a:srgbClr val="404040"/>
                </a:solidFill>
                <a:uFillTx/>
                <a:latin typeface="Calibri"/>
              </a:rPr>
              <a:t>des formations dans un Centre de Compétence;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100" b="0" i="0" u="none" strike="noStrike" kern="1200" cap="none" spc="0" baseline="0" dirty="0">
                <a:solidFill>
                  <a:srgbClr val="404040"/>
                </a:solidFill>
                <a:uFillTx/>
                <a:latin typeface="Calibri"/>
              </a:rPr>
              <a:t>des formations dans un Centre de Référence</a:t>
            </a:r>
            <a:r>
              <a:rPr lang="fr-FR" sz="2000" b="0" i="0" u="none" strike="noStrike" kern="1200" cap="none" spc="0" baseline="0" dirty="0">
                <a:solidFill>
                  <a:srgbClr val="404040"/>
                </a:solidFill>
                <a:uFillTx/>
                <a:latin typeface="Calibri"/>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371">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9F19A9AD-0B41-F652-A751-3BC6F65C84EB}"/>
              </a:ext>
            </a:extLst>
          </p:cNvPr>
          <p:cNvSpPr txBox="1">
            <a:spLocks noGrp="1"/>
          </p:cNvSpPr>
          <p:nvPr>
            <p:ph type="title"/>
          </p:nvPr>
        </p:nvSpPr>
        <p:spPr>
          <a:xfrm>
            <a:off x="1352553" y="1924053"/>
            <a:ext cx="3865086" cy="3022686"/>
          </a:xfrm>
        </p:spPr>
        <p:txBody>
          <a:bodyPr lIns="121898" tIns="121898" rIns="121898" bIns="121898"/>
          <a:lstStyle/>
          <a:p>
            <a:pPr lvl="0"/>
            <a:r>
              <a:rPr lang="en-US">
                <a:solidFill>
                  <a:srgbClr val="101C32"/>
                </a:solidFill>
              </a:rPr>
              <a:t>06</a:t>
            </a:r>
          </a:p>
        </p:txBody>
      </p:sp>
      <p:sp>
        <p:nvSpPr>
          <p:cNvPr id="3" name="Google Shape;1132;p43">
            <a:extLst>
              <a:ext uri="{FF2B5EF4-FFF2-40B4-BE49-F238E27FC236}">
                <a16:creationId xmlns:a16="http://schemas.microsoft.com/office/drawing/2014/main" id="{BDC632D2-A0D0-816C-9344-ED8735A0E87C}"/>
              </a:ext>
            </a:extLst>
          </p:cNvPr>
          <p:cNvSpPr txBox="1">
            <a:spLocks noGrp="1"/>
          </p:cNvSpPr>
          <p:nvPr>
            <p:ph type="title" idx="4294967295"/>
          </p:nvPr>
        </p:nvSpPr>
        <p:spPr>
          <a:xfrm>
            <a:off x="5077699" y="2430191"/>
            <a:ext cx="6974366" cy="2010399"/>
          </a:xfrm>
        </p:spPr>
        <p:txBody>
          <a:bodyPr lIns="121898" tIns="121898" rIns="121898" bIns="121898">
            <a:noAutofit/>
          </a:bodyPr>
          <a:lstStyle/>
          <a:p>
            <a:pPr lvl="0" algn="r">
              <a:lnSpc>
                <a:spcPct val="80000"/>
              </a:lnSpc>
            </a:pPr>
            <a:r>
              <a:rPr lang="fr-BE" sz="6667" dirty="0">
                <a:solidFill>
                  <a:srgbClr val="FFFFFF"/>
                </a:solidFill>
              </a:rPr>
              <a:t>Le dossier d’apprentissage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name="Slide38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8147464-8E53-0902-8F74-DAFDE43E3F30}"/>
              </a:ext>
            </a:extLst>
          </p:cNvPr>
          <p:cNvSpPr txBox="1"/>
          <p:nvPr/>
        </p:nvSpPr>
        <p:spPr>
          <a:xfrm>
            <a:off x="1056371" y="2379952"/>
            <a:ext cx="10079258" cy="2793932"/>
          </a:xfrm>
          <a:prstGeom prst="rect">
            <a:avLst/>
          </a:prstGeom>
          <a:noFill/>
          <a:ln cap="flat">
            <a:noFill/>
          </a:ln>
        </p:spPr>
        <p:txBody>
          <a:bodyPr vert="horz" wrap="square" lIns="0" tIns="13551" rIns="0" bIns="0" anchor="t" anchorCtr="0" compatLnSpc="1">
            <a:spAutoFit/>
          </a:bodyPr>
          <a:lstStyle/>
          <a:p>
            <a:pPr marL="13551" marR="186272" lvl="0" indent="0" algn="l" defTabSz="975390" rtl="0" fontAlgn="auto" hangingPunct="1">
              <a:lnSpc>
                <a:spcPct val="100000"/>
              </a:lnSpc>
              <a:spcBef>
                <a:spcPts val="105"/>
              </a:spcBef>
              <a:spcAft>
                <a:spcPts val="0"/>
              </a:spcAft>
              <a:buNone/>
              <a:tabLst/>
              <a:defRPr sz="1800" b="0" i="0" u="none" strike="noStrike" kern="0" cap="none" spc="0" baseline="0">
                <a:solidFill>
                  <a:srgbClr val="000000"/>
                </a:solidFill>
                <a:uFillTx/>
              </a:defRPr>
            </a:pPr>
            <a:r>
              <a:rPr lang="fr-FR" sz="2200" b="1" i="0" u="none" strike="noStrike" kern="1200" cap="none" spc="53" baseline="0" dirty="0">
                <a:solidFill>
                  <a:srgbClr val="404040"/>
                </a:solidFill>
                <a:uFillTx/>
                <a:latin typeface="Calibri"/>
                <a:cs typeface="Tahoma"/>
              </a:rPr>
              <a:t>Un</a:t>
            </a:r>
            <a:r>
              <a:rPr lang="fr-FR" sz="2200" b="1" i="0" u="none" strike="noStrike" kern="1200" cap="none" spc="-187" baseline="0" dirty="0">
                <a:solidFill>
                  <a:srgbClr val="404040"/>
                </a:solidFill>
                <a:uFillTx/>
                <a:latin typeface="Calibri"/>
                <a:cs typeface="Tahoma"/>
              </a:rPr>
              <a:t> </a:t>
            </a:r>
            <a:r>
              <a:rPr lang="fr-FR" sz="2200" b="1" i="0" u="none" strike="noStrike" kern="1200" cap="none" spc="11" baseline="0" dirty="0">
                <a:solidFill>
                  <a:srgbClr val="404040"/>
                </a:solidFill>
                <a:uFillTx/>
                <a:latin typeface="Calibri"/>
                <a:cs typeface="Tahoma"/>
              </a:rPr>
              <a:t>dossier</a:t>
            </a:r>
            <a:r>
              <a:rPr lang="fr-FR" sz="2200" b="1" i="0" u="none" strike="noStrike" kern="1200" cap="none" spc="-181" baseline="0" dirty="0">
                <a:solidFill>
                  <a:srgbClr val="404040"/>
                </a:solidFill>
                <a:uFillTx/>
                <a:latin typeface="Calibri"/>
                <a:cs typeface="Tahoma"/>
              </a:rPr>
              <a:t> </a:t>
            </a:r>
            <a:r>
              <a:rPr lang="fr-FR" sz="2200" b="1" i="0" u="none" strike="noStrike" kern="1200" cap="none" spc="-5" baseline="0" dirty="0">
                <a:solidFill>
                  <a:srgbClr val="404040"/>
                </a:solidFill>
                <a:uFillTx/>
                <a:latin typeface="Calibri"/>
                <a:cs typeface="Tahoma"/>
              </a:rPr>
              <a:t>d'apprentissage</a:t>
            </a:r>
            <a:r>
              <a:rPr lang="fr-FR" sz="2200" b="1" i="0" u="none" strike="noStrike" kern="1200" cap="none" spc="-187" baseline="0" dirty="0">
                <a:solidFill>
                  <a:srgbClr val="404040"/>
                </a:solidFill>
                <a:uFillTx/>
                <a:latin typeface="Calibri"/>
                <a:cs typeface="Tahoma"/>
              </a:rPr>
              <a:t> </a:t>
            </a:r>
            <a:r>
              <a:rPr lang="fr-FR" sz="2200" b="1" i="0" u="none" strike="noStrike" kern="1200" cap="none" spc="-16" baseline="0" dirty="0">
                <a:solidFill>
                  <a:srgbClr val="404040"/>
                </a:solidFill>
                <a:uFillTx/>
                <a:latin typeface="Calibri"/>
                <a:cs typeface="Tahoma"/>
              </a:rPr>
              <a:t>accompagne</a:t>
            </a:r>
            <a:r>
              <a:rPr lang="fr-FR" sz="2200" b="1" i="0" u="none" strike="noStrike" kern="1200" cap="none" spc="-181" baseline="0" dirty="0">
                <a:solidFill>
                  <a:srgbClr val="404040"/>
                </a:solidFill>
                <a:uFillTx/>
                <a:latin typeface="Calibri"/>
                <a:cs typeface="Tahoma"/>
              </a:rPr>
              <a:t> </a:t>
            </a:r>
            <a:r>
              <a:rPr lang="fr-FR" sz="2200" b="1" i="0" u="none" strike="noStrike" kern="1200" cap="none" spc="0" baseline="0" dirty="0">
                <a:solidFill>
                  <a:srgbClr val="404040"/>
                </a:solidFill>
                <a:uFillTx/>
                <a:latin typeface="Calibri"/>
                <a:cs typeface="Tahoma"/>
              </a:rPr>
              <a:t>l'élève</a:t>
            </a:r>
            <a:r>
              <a:rPr lang="fr-FR" sz="2200" b="1" i="0" u="none" strike="noStrike" kern="1200" cap="none" spc="-181" baseline="0" dirty="0">
                <a:solidFill>
                  <a:srgbClr val="404040"/>
                </a:solidFill>
                <a:uFillTx/>
                <a:latin typeface="Calibri"/>
                <a:cs typeface="Tahoma"/>
              </a:rPr>
              <a:t> </a:t>
            </a:r>
            <a:r>
              <a:rPr lang="fr-FR" sz="2200" b="1" i="0" u="none" strike="noStrike" kern="1200" cap="none" spc="11" baseline="0" dirty="0">
                <a:solidFill>
                  <a:srgbClr val="404040"/>
                </a:solidFill>
                <a:uFillTx/>
                <a:latin typeface="Calibri"/>
                <a:cs typeface="Tahoma"/>
              </a:rPr>
              <a:t>durant</a:t>
            </a:r>
            <a:r>
              <a:rPr lang="fr-FR" sz="2200" b="1" i="0" u="none" strike="noStrike" kern="1200" cap="none" spc="-192" baseline="0" dirty="0">
                <a:solidFill>
                  <a:srgbClr val="404040"/>
                </a:solidFill>
                <a:uFillTx/>
                <a:latin typeface="Calibri"/>
                <a:cs typeface="Tahoma"/>
              </a:rPr>
              <a:t> </a:t>
            </a:r>
            <a:r>
              <a:rPr lang="fr-FR" sz="2200" b="1" i="0" u="none" strike="noStrike" kern="1200" cap="none" spc="-5" baseline="0" dirty="0">
                <a:solidFill>
                  <a:srgbClr val="404040"/>
                </a:solidFill>
                <a:uFillTx/>
                <a:latin typeface="Calibri"/>
                <a:cs typeface="Tahoma"/>
              </a:rPr>
              <a:t>son</a:t>
            </a:r>
            <a:r>
              <a:rPr lang="fr-FR" sz="2200" b="1" i="0" u="none" strike="noStrike" kern="1200" cap="none" spc="-192" baseline="0" dirty="0">
                <a:solidFill>
                  <a:srgbClr val="404040"/>
                </a:solidFill>
                <a:uFillTx/>
                <a:latin typeface="Calibri"/>
                <a:cs typeface="Tahoma"/>
              </a:rPr>
              <a:t> </a:t>
            </a:r>
            <a:r>
              <a:rPr lang="fr-FR" sz="2200" b="1" i="0" u="none" strike="noStrike" kern="1200" cap="none" spc="11" baseline="0" dirty="0">
                <a:solidFill>
                  <a:srgbClr val="404040"/>
                </a:solidFill>
                <a:uFillTx/>
                <a:latin typeface="Calibri"/>
                <a:cs typeface="Tahoma"/>
              </a:rPr>
              <a:t>parcours</a:t>
            </a:r>
            <a:r>
              <a:rPr lang="fr-FR" sz="2200" b="1" i="0" u="none" strike="noStrike" kern="1200" cap="none" spc="-192" baseline="0" dirty="0">
                <a:solidFill>
                  <a:srgbClr val="404040"/>
                </a:solidFill>
                <a:uFillTx/>
                <a:latin typeface="Calibri"/>
                <a:cs typeface="Tahoma"/>
              </a:rPr>
              <a:t> </a:t>
            </a:r>
            <a:r>
              <a:rPr lang="fr-FR" sz="2200" b="1" i="0" u="none" strike="noStrike" kern="1200" cap="none" spc="-11" baseline="0" dirty="0">
                <a:solidFill>
                  <a:srgbClr val="404040"/>
                </a:solidFill>
                <a:uFillTx/>
                <a:latin typeface="Calibri"/>
                <a:cs typeface="Tahoma"/>
              </a:rPr>
              <a:t>d’enseignement</a:t>
            </a:r>
            <a:r>
              <a:rPr lang="fr-FR" sz="2200" b="1" i="0" u="none" strike="noStrike" kern="1200" cap="none" spc="-192" baseline="0" dirty="0">
                <a:solidFill>
                  <a:srgbClr val="404040"/>
                </a:solidFill>
                <a:uFillTx/>
                <a:latin typeface="Calibri"/>
                <a:cs typeface="Tahoma"/>
              </a:rPr>
              <a:t> </a:t>
            </a:r>
            <a:r>
              <a:rPr lang="fr-FR" sz="2200" b="1" i="0" u="none" strike="noStrike" kern="1200" cap="none" spc="5" baseline="0" dirty="0">
                <a:solidFill>
                  <a:srgbClr val="404040"/>
                </a:solidFill>
                <a:uFillTx/>
                <a:latin typeface="Calibri"/>
                <a:cs typeface="Tahoma"/>
              </a:rPr>
              <a:t>qualifiant.</a:t>
            </a:r>
            <a:endParaRPr lang="fr-FR" sz="2200" b="1" i="0" u="none" strike="noStrike" kern="1200" cap="none" spc="0" baseline="0" dirty="0">
              <a:solidFill>
                <a:srgbClr val="404040"/>
              </a:solidFill>
              <a:uFillTx/>
              <a:latin typeface="Calibri"/>
              <a:cs typeface="Tahoma"/>
            </a:endParaRPr>
          </a:p>
          <a:p>
            <a:pPr marL="356451" marR="5422" lvl="0" indent="-342900" algn="l" defTabSz="975390" rtl="0" fontAlgn="auto" hangingPunct="1">
              <a:lnSpc>
                <a:spcPct val="100000"/>
              </a:lnSpc>
              <a:spcBef>
                <a:spcPts val="800"/>
              </a:spcBef>
              <a:spcAft>
                <a:spcPts val="0"/>
              </a:spcAft>
              <a:buSzPct val="100000"/>
              <a:buFont typeface="Wingdings" pitchFamily="2"/>
              <a:buChar char="Ø"/>
              <a:tabLst/>
              <a:defRPr sz="1800" b="0" i="0" u="none" strike="noStrike" kern="0" cap="none" spc="0" baseline="0">
                <a:solidFill>
                  <a:srgbClr val="000000"/>
                </a:solidFill>
                <a:uFillTx/>
              </a:defRPr>
            </a:pPr>
            <a:r>
              <a:rPr lang="fr-FR" sz="2200" spc="16" dirty="0">
                <a:solidFill>
                  <a:srgbClr val="404040"/>
                </a:solidFill>
                <a:latin typeface="Calibri"/>
                <a:cs typeface="Tahoma"/>
              </a:rPr>
              <a:t>Il est e</a:t>
            </a:r>
            <a:r>
              <a:rPr lang="fr-FR" sz="2200" b="0" i="0" u="none" strike="noStrike" kern="1200" cap="none" spc="16" baseline="0" dirty="0">
                <a:solidFill>
                  <a:srgbClr val="404040"/>
                </a:solidFill>
                <a:uFillTx/>
                <a:latin typeface="Calibri"/>
                <a:cs typeface="Tahoma"/>
              </a:rPr>
              <a:t>xpliqué</a:t>
            </a:r>
            <a:r>
              <a:rPr lang="fr-FR" sz="2200" b="0" i="0" u="none" strike="noStrike" kern="1200" cap="none" spc="-192" baseline="0" dirty="0">
                <a:solidFill>
                  <a:srgbClr val="404040"/>
                </a:solidFill>
                <a:uFillTx/>
                <a:latin typeface="Calibri"/>
                <a:cs typeface="Tahoma"/>
              </a:rPr>
              <a:t> </a:t>
            </a:r>
            <a:r>
              <a:rPr lang="fr-FR" sz="2200" b="0" i="0" u="none" strike="noStrike" kern="1200" cap="none" spc="27" baseline="0" dirty="0">
                <a:solidFill>
                  <a:srgbClr val="404040"/>
                </a:solidFill>
                <a:uFillTx/>
                <a:latin typeface="Calibri"/>
                <a:cs typeface="Tahoma"/>
              </a:rPr>
              <a:t>et</a:t>
            </a:r>
            <a:r>
              <a:rPr lang="fr-FR" sz="2200" b="0" i="0" u="none" strike="noStrike" kern="1200" cap="none" spc="-192" baseline="0" dirty="0">
                <a:solidFill>
                  <a:srgbClr val="404040"/>
                </a:solidFill>
                <a:uFillTx/>
                <a:latin typeface="Calibri"/>
                <a:cs typeface="Tahoma"/>
              </a:rPr>
              <a:t> </a:t>
            </a:r>
            <a:r>
              <a:rPr lang="fr-FR" sz="2200" b="0" i="0" u="none" strike="noStrike" kern="1200" cap="none" spc="0" baseline="0" dirty="0">
                <a:solidFill>
                  <a:srgbClr val="404040"/>
                </a:solidFill>
                <a:uFillTx/>
                <a:latin typeface="Calibri"/>
                <a:cs typeface="Tahoma"/>
              </a:rPr>
              <a:t>communiqué</a:t>
            </a:r>
            <a:r>
              <a:rPr lang="fr-FR" sz="2200" b="0" i="0" u="none" strike="noStrike" kern="1200" cap="none" spc="-192"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par</a:t>
            </a:r>
            <a:r>
              <a:rPr lang="fr-FR" sz="2200" b="0" i="0" u="none" strike="noStrike" kern="1200" cap="none" spc="-192"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l’école</a:t>
            </a:r>
            <a:r>
              <a:rPr lang="fr-FR" sz="2200" b="0" i="0" u="none" strike="noStrike" kern="1200" cap="none" spc="-187" baseline="0" dirty="0">
                <a:solidFill>
                  <a:srgbClr val="404040"/>
                </a:solidFill>
                <a:uFillTx/>
                <a:latin typeface="Calibri"/>
                <a:cs typeface="Tahoma"/>
              </a:rPr>
              <a:t> </a:t>
            </a:r>
            <a:r>
              <a:rPr lang="fr-FR" sz="2200" b="0" i="0" u="none" strike="noStrike" kern="1200" cap="none" spc="-32" baseline="0" dirty="0">
                <a:solidFill>
                  <a:srgbClr val="404040"/>
                </a:solidFill>
                <a:uFillTx/>
                <a:latin typeface="Calibri"/>
                <a:cs typeface="Tahoma"/>
              </a:rPr>
              <a:t>à</a:t>
            </a:r>
            <a:r>
              <a:rPr lang="fr-FR" sz="2200" b="0" i="0" u="none" strike="noStrike" kern="1200" cap="none" spc="-192" baseline="0" dirty="0">
                <a:solidFill>
                  <a:srgbClr val="404040"/>
                </a:solidFill>
                <a:uFillTx/>
                <a:latin typeface="Calibri"/>
                <a:cs typeface="Tahoma"/>
              </a:rPr>
              <a:t> </a:t>
            </a:r>
            <a:r>
              <a:rPr lang="fr-FR" sz="2200" b="0" i="0" u="none" strike="noStrike" kern="1200" cap="none" spc="0" baseline="0" dirty="0">
                <a:solidFill>
                  <a:srgbClr val="404040"/>
                </a:solidFill>
                <a:uFillTx/>
                <a:latin typeface="Calibri"/>
                <a:cs typeface="Tahoma"/>
              </a:rPr>
              <a:t>l'élève</a:t>
            </a:r>
            <a:r>
              <a:rPr lang="fr-FR" sz="2200" b="0" i="0" u="none" strike="noStrike" kern="1200" cap="none" spc="-192"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en</a:t>
            </a:r>
            <a:r>
              <a:rPr lang="fr-FR" sz="2200" b="0" i="0" u="none" strike="noStrike" kern="1200" cap="none" spc="-192"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début</a:t>
            </a:r>
            <a:r>
              <a:rPr lang="fr-FR" sz="2200" b="0" i="0" u="none" strike="noStrike" kern="1200" cap="none" spc="-187" baseline="0" dirty="0">
                <a:solidFill>
                  <a:srgbClr val="404040"/>
                </a:solidFill>
                <a:uFillTx/>
                <a:latin typeface="Calibri"/>
                <a:cs typeface="Tahoma"/>
              </a:rPr>
              <a:t> </a:t>
            </a:r>
            <a:r>
              <a:rPr lang="fr-FR" sz="2200" b="0" i="0" u="none" strike="noStrike" kern="1200" cap="none" spc="0" baseline="0" dirty="0">
                <a:solidFill>
                  <a:srgbClr val="404040"/>
                </a:solidFill>
                <a:uFillTx/>
                <a:latin typeface="Calibri"/>
                <a:cs typeface="Tahoma"/>
              </a:rPr>
              <a:t>de</a:t>
            </a:r>
            <a:r>
              <a:rPr lang="fr-FR" sz="2200" b="0" i="0" u="none" strike="noStrike" kern="1200" cap="none" spc="-192" baseline="0" dirty="0">
                <a:solidFill>
                  <a:srgbClr val="404040"/>
                </a:solidFill>
                <a:uFillTx/>
                <a:latin typeface="Calibri"/>
                <a:cs typeface="Tahoma"/>
              </a:rPr>
              <a:t> </a:t>
            </a:r>
            <a:r>
              <a:rPr lang="fr-FR" sz="2200" b="0" i="0" u="none" strike="noStrike" kern="1200" cap="none" spc="21" baseline="0" dirty="0">
                <a:solidFill>
                  <a:srgbClr val="404040"/>
                </a:solidFill>
                <a:uFillTx/>
                <a:latin typeface="Calibri"/>
                <a:cs typeface="Tahoma"/>
              </a:rPr>
              <a:t>4</a:t>
            </a:r>
            <a:r>
              <a:rPr lang="fr-FR" sz="2200" b="0" i="0" u="none" strike="noStrike" kern="1200" cap="none" spc="21" baseline="30000" dirty="0">
                <a:solidFill>
                  <a:srgbClr val="404040"/>
                </a:solidFill>
                <a:uFillTx/>
                <a:latin typeface="Calibri"/>
                <a:cs typeface="Tahoma"/>
              </a:rPr>
              <a:t>e</a:t>
            </a:r>
            <a:r>
              <a:rPr lang="fr-FR" sz="2200" b="0" i="0" u="none" strike="noStrike" kern="1200" cap="none" spc="21" baseline="0" dirty="0">
                <a:solidFill>
                  <a:srgbClr val="404040"/>
                </a:solidFill>
                <a:uFillTx/>
                <a:latin typeface="Calibri"/>
                <a:cs typeface="Tahoma"/>
              </a:rPr>
              <a:t> </a:t>
            </a:r>
          </a:p>
          <a:p>
            <a:pPr marL="356451" marR="5422" lvl="0" indent="-342900" algn="l" defTabSz="975390" rtl="0" fontAlgn="auto" hangingPunct="1">
              <a:lnSpc>
                <a:spcPct val="100000"/>
              </a:lnSpc>
              <a:spcBef>
                <a:spcPts val="800"/>
              </a:spcBef>
              <a:spcAft>
                <a:spcPts val="0"/>
              </a:spcAft>
              <a:buSzPct val="100000"/>
              <a:buFont typeface="Wingdings" pitchFamily="2"/>
              <a:buChar char="Ø"/>
              <a:tabLst/>
              <a:defRPr sz="1800" b="0" i="0" u="none" strike="noStrike" kern="0" cap="none" spc="0" baseline="0">
                <a:solidFill>
                  <a:srgbClr val="000000"/>
                </a:solidFill>
                <a:uFillTx/>
              </a:defRPr>
            </a:pPr>
            <a:r>
              <a:rPr lang="fr-FR" sz="2200" b="0" i="0" u="none" strike="noStrike" kern="1200" cap="none" spc="27" baseline="0" dirty="0">
                <a:solidFill>
                  <a:srgbClr val="404040"/>
                </a:solidFill>
                <a:uFillTx/>
                <a:latin typeface="Calibri"/>
                <a:cs typeface="Tahoma"/>
              </a:rPr>
              <a:t>Il est alimenté</a:t>
            </a:r>
            <a:r>
              <a:rPr lang="fr-FR" sz="2200" b="0" i="0" u="none" strike="noStrike" kern="1200" cap="none" spc="-192"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par</a:t>
            </a:r>
            <a:r>
              <a:rPr lang="fr-FR" sz="2200" b="0" i="0" u="none" strike="noStrike" kern="1200" cap="none" spc="-187"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l’école</a:t>
            </a:r>
            <a:r>
              <a:rPr lang="fr-FR" sz="2200" b="0" i="0" u="none" strike="noStrike" kern="1200" cap="none" spc="-192" baseline="0" dirty="0">
                <a:solidFill>
                  <a:srgbClr val="404040"/>
                </a:solidFill>
                <a:uFillTx/>
                <a:latin typeface="Calibri"/>
                <a:cs typeface="Tahoma"/>
              </a:rPr>
              <a:t> </a:t>
            </a:r>
            <a:r>
              <a:rPr lang="fr-FR" sz="2200" b="0" i="0" u="none" strike="noStrike" kern="1200" cap="none" spc="27" baseline="0" dirty="0">
                <a:solidFill>
                  <a:srgbClr val="404040"/>
                </a:solidFill>
                <a:uFillTx/>
                <a:latin typeface="Calibri"/>
                <a:cs typeface="Tahoma"/>
              </a:rPr>
              <a:t>et</a:t>
            </a:r>
            <a:r>
              <a:rPr lang="fr-FR" sz="2200" b="0" i="0" u="none" strike="noStrike" kern="1200" cap="none" spc="-187"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l’élève</a:t>
            </a:r>
            <a:r>
              <a:rPr lang="fr-FR" sz="2200" b="0" i="0" u="none" strike="noStrike" kern="1200" cap="none" spc="-192" baseline="0" dirty="0">
                <a:solidFill>
                  <a:srgbClr val="404040"/>
                </a:solidFill>
                <a:uFillTx/>
                <a:latin typeface="Calibri"/>
                <a:cs typeface="Tahoma"/>
              </a:rPr>
              <a:t> </a:t>
            </a:r>
            <a:r>
              <a:rPr lang="fr-FR" sz="2200" b="0" i="0" u="none" strike="noStrike" kern="1200" cap="none" spc="32" baseline="0" dirty="0">
                <a:solidFill>
                  <a:srgbClr val="404040"/>
                </a:solidFill>
                <a:uFillTx/>
                <a:latin typeface="Calibri"/>
                <a:cs typeface="Tahoma"/>
              </a:rPr>
              <a:t>tout</a:t>
            </a:r>
            <a:r>
              <a:rPr lang="fr-FR" sz="2200" b="0" i="0" u="none" strike="noStrike" kern="1200" cap="none" spc="-187" baseline="0" dirty="0">
                <a:solidFill>
                  <a:srgbClr val="404040"/>
                </a:solidFill>
                <a:uFillTx/>
                <a:latin typeface="Calibri"/>
                <a:cs typeface="Tahoma"/>
              </a:rPr>
              <a:t> </a:t>
            </a:r>
            <a:r>
              <a:rPr lang="fr-FR" sz="2200" b="0" i="0" u="none" strike="noStrike" kern="1200" cap="none" spc="-16" baseline="0" dirty="0">
                <a:solidFill>
                  <a:srgbClr val="404040"/>
                </a:solidFill>
                <a:uFillTx/>
                <a:latin typeface="Calibri"/>
                <a:cs typeface="Tahoma"/>
              </a:rPr>
              <a:t>au</a:t>
            </a:r>
            <a:r>
              <a:rPr lang="fr-FR" sz="2200" b="0" i="0" u="none" strike="noStrike" kern="1200" cap="none" spc="-192"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long</a:t>
            </a:r>
            <a:r>
              <a:rPr lang="fr-FR" sz="2200" b="0" i="0" u="none" strike="noStrike" kern="1200" cap="none" spc="-187"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des</a:t>
            </a:r>
            <a:r>
              <a:rPr lang="fr-FR" sz="2200" b="0" i="0" u="none" strike="noStrike" kern="1200" cap="none" spc="-192" baseline="0" dirty="0">
                <a:solidFill>
                  <a:srgbClr val="404040"/>
                </a:solidFill>
                <a:uFillTx/>
                <a:latin typeface="Calibri"/>
                <a:cs typeface="Tahoma"/>
              </a:rPr>
              <a:t> </a:t>
            </a:r>
            <a:r>
              <a:rPr lang="fr-FR" sz="2200" b="0" i="0" u="none" strike="noStrike" kern="1200" cap="none" spc="21" baseline="0" dirty="0">
                <a:solidFill>
                  <a:srgbClr val="404040"/>
                </a:solidFill>
                <a:uFillTx/>
                <a:latin typeface="Calibri"/>
                <a:cs typeface="Tahoma"/>
              </a:rPr>
              <a:t>4</a:t>
            </a:r>
            <a:r>
              <a:rPr lang="fr-FR" sz="2200" b="0" i="0" u="none" strike="noStrike" kern="1200" cap="none" spc="21" baseline="30000" dirty="0">
                <a:solidFill>
                  <a:srgbClr val="404040"/>
                </a:solidFill>
                <a:uFillTx/>
                <a:latin typeface="Calibri"/>
                <a:cs typeface="Tahoma"/>
              </a:rPr>
              <a:t>e</a:t>
            </a:r>
            <a:r>
              <a:rPr lang="fr-FR" sz="2200" b="0" i="0" u="none" strike="noStrike" kern="1200" cap="none" spc="-37" baseline="0" dirty="0">
                <a:solidFill>
                  <a:srgbClr val="404040"/>
                </a:solidFill>
                <a:uFillTx/>
                <a:latin typeface="Calibri"/>
                <a:cs typeface="Tahoma"/>
              </a:rPr>
              <a:t>,</a:t>
            </a:r>
            <a:r>
              <a:rPr lang="fr-FR" sz="2200" b="0" i="0" u="none" strike="noStrike" kern="1200" cap="none" spc="-187" baseline="0" dirty="0">
                <a:solidFill>
                  <a:srgbClr val="404040"/>
                </a:solidFill>
                <a:uFillTx/>
                <a:latin typeface="Calibri"/>
                <a:cs typeface="Tahoma"/>
              </a:rPr>
              <a:t> </a:t>
            </a:r>
            <a:r>
              <a:rPr lang="fr-FR" sz="2200" b="0" i="0" u="none" strike="noStrike" kern="0" cap="none" spc="21" baseline="0" dirty="0">
                <a:solidFill>
                  <a:srgbClr val="404040"/>
                </a:solidFill>
                <a:uFillTx/>
                <a:latin typeface="Calibri"/>
                <a:cs typeface="Tahoma"/>
              </a:rPr>
              <a:t>5</a:t>
            </a:r>
            <a:r>
              <a:rPr lang="fr-FR" sz="2200" b="0" i="0" u="none" strike="noStrike" kern="1200" cap="none" spc="21" baseline="30000" dirty="0">
                <a:solidFill>
                  <a:srgbClr val="404040"/>
                </a:solidFill>
                <a:uFillTx/>
                <a:latin typeface="Calibri"/>
                <a:cs typeface="Tahoma"/>
              </a:rPr>
              <a:t>e</a:t>
            </a:r>
            <a:r>
              <a:rPr lang="fr-FR" sz="2200" b="0" i="0" u="none" strike="noStrike" kern="1200" cap="none" spc="-192" baseline="0" dirty="0">
                <a:solidFill>
                  <a:srgbClr val="404040"/>
                </a:solidFill>
                <a:uFillTx/>
                <a:latin typeface="Calibri"/>
                <a:cs typeface="Tahoma"/>
              </a:rPr>
              <a:t> </a:t>
            </a:r>
            <a:r>
              <a:rPr lang="fr-FR" sz="2200" b="0" i="0" u="none" strike="noStrike" kern="1200" cap="none" spc="27" baseline="0" dirty="0">
                <a:solidFill>
                  <a:srgbClr val="404040"/>
                </a:solidFill>
                <a:uFillTx/>
                <a:latin typeface="Calibri"/>
                <a:cs typeface="Tahoma"/>
              </a:rPr>
              <a:t>et</a:t>
            </a:r>
            <a:r>
              <a:rPr lang="fr-FR" sz="2200" b="0" i="0" u="none" strike="noStrike" kern="1200" cap="none" spc="-192" baseline="0" dirty="0">
                <a:solidFill>
                  <a:srgbClr val="404040"/>
                </a:solidFill>
                <a:uFillTx/>
                <a:latin typeface="Calibri"/>
                <a:cs typeface="Tahoma"/>
              </a:rPr>
              <a:t> 6 </a:t>
            </a:r>
            <a:r>
              <a:rPr lang="fr-FR" sz="2200" b="0" i="0" u="none" strike="noStrike" kern="1200" cap="none" spc="21" baseline="30000" dirty="0">
                <a:solidFill>
                  <a:srgbClr val="404040"/>
                </a:solidFill>
                <a:uFillTx/>
                <a:latin typeface="Calibri"/>
                <a:cs typeface="Tahoma"/>
              </a:rPr>
              <a:t>e</a:t>
            </a:r>
            <a:r>
              <a:rPr lang="fr-FR" sz="2200" b="0" i="0" u="none" strike="noStrike" kern="1200" cap="none" spc="-192"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années</a:t>
            </a:r>
            <a:endParaRPr lang="fr-FR" sz="2200" b="0" i="0" u="none" strike="noStrike" kern="1200" cap="none" spc="0" baseline="0" dirty="0">
              <a:solidFill>
                <a:srgbClr val="404040"/>
              </a:solidFill>
              <a:uFillTx/>
              <a:latin typeface="Calibri"/>
              <a:cs typeface="Tahoma"/>
            </a:endParaRPr>
          </a:p>
          <a:p>
            <a:pPr marL="13551" marR="1210427" lvl="0" indent="0" algn="l" defTabSz="97539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fr-FR" sz="2200" b="0" i="0" u="none" strike="noStrike" kern="1200" cap="none" spc="11" baseline="0" dirty="0">
                <a:solidFill>
                  <a:srgbClr val="404040"/>
                </a:solidFill>
                <a:uFillTx/>
                <a:latin typeface="Calibri"/>
                <a:cs typeface="Tahoma"/>
              </a:rPr>
              <a:t>En</a:t>
            </a:r>
            <a:r>
              <a:rPr lang="fr-FR" sz="2200" b="0" i="0" u="none" strike="noStrike" kern="1200" cap="none" spc="-187" baseline="0" dirty="0">
                <a:solidFill>
                  <a:srgbClr val="404040"/>
                </a:solidFill>
                <a:uFillTx/>
                <a:latin typeface="Calibri"/>
                <a:cs typeface="Tahoma"/>
              </a:rPr>
              <a:t> </a:t>
            </a:r>
            <a:r>
              <a:rPr lang="fr-FR" sz="2200" b="0" i="0" u="none" strike="noStrike" kern="1200" cap="none" spc="-16" baseline="0" dirty="0">
                <a:solidFill>
                  <a:srgbClr val="404040"/>
                </a:solidFill>
                <a:uFillTx/>
                <a:latin typeface="Calibri"/>
                <a:cs typeface="Tahoma"/>
              </a:rPr>
              <a:t>cas</a:t>
            </a:r>
            <a:r>
              <a:rPr lang="fr-FR" sz="2200" b="0" i="0" u="none" strike="noStrike" kern="1200" cap="none" spc="-181" baseline="0" dirty="0">
                <a:solidFill>
                  <a:srgbClr val="404040"/>
                </a:solidFill>
                <a:uFillTx/>
                <a:latin typeface="Calibri"/>
                <a:cs typeface="Tahoma"/>
              </a:rPr>
              <a:t> </a:t>
            </a:r>
            <a:r>
              <a:rPr lang="fr-FR" sz="2200" b="0" i="0" u="none" strike="noStrike" kern="1200" cap="none" spc="0" baseline="0" dirty="0">
                <a:solidFill>
                  <a:srgbClr val="404040"/>
                </a:solidFill>
                <a:uFillTx/>
                <a:latin typeface="Calibri"/>
                <a:cs typeface="Tahoma"/>
              </a:rPr>
              <a:t>de</a:t>
            </a:r>
            <a:r>
              <a:rPr lang="fr-FR" sz="2200" b="0" i="0" u="none" strike="noStrike" kern="1200" cap="none" spc="-181"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changement</a:t>
            </a:r>
            <a:r>
              <a:rPr lang="fr-FR" sz="2200" b="0" i="0" u="none" strike="noStrike" kern="1200" cap="none" spc="-181" baseline="0" dirty="0">
                <a:solidFill>
                  <a:srgbClr val="404040"/>
                </a:solidFill>
                <a:uFillTx/>
                <a:latin typeface="Calibri"/>
                <a:cs typeface="Tahoma"/>
              </a:rPr>
              <a:t> </a:t>
            </a:r>
            <a:r>
              <a:rPr lang="fr-FR" sz="2200" b="0" i="0" u="none" strike="noStrike" kern="1200" cap="none" spc="-21" baseline="0" dirty="0">
                <a:solidFill>
                  <a:srgbClr val="404040"/>
                </a:solidFill>
                <a:uFillTx/>
                <a:latin typeface="Calibri"/>
                <a:cs typeface="Tahoma"/>
              </a:rPr>
              <a:t>d’école,</a:t>
            </a:r>
            <a:r>
              <a:rPr lang="fr-FR" sz="2200" b="0" i="0" u="none" strike="noStrike" kern="1200" cap="none" spc="-181"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l’école</a:t>
            </a:r>
            <a:r>
              <a:rPr lang="fr-FR" sz="2200" b="0" i="0" u="none" strike="noStrike" kern="1200" cap="none" spc="-187" baseline="0" dirty="0">
                <a:solidFill>
                  <a:srgbClr val="404040"/>
                </a:solidFill>
                <a:uFillTx/>
                <a:latin typeface="Calibri"/>
                <a:cs typeface="Tahoma"/>
              </a:rPr>
              <a:t> </a:t>
            </a:r>
            <a:r>
              <a:rPr lang="fr-FR" sz="2200" b="0" i="0" u="none" strike="noStrike" kern="1200" cap="none" spc="0" baseline="0" dirty="0">
                <a:solidFill>
                  <a:srgbClr val="404040"/>
                </a:solidFill>
                <a:uFillTx/>
                <a:latin typeface="Calibri"/>
                <a:cs typeface="Tahoma"/>
              </a:rPr>
              <a:t>d’origine</a:t>
            </a:r>
            <a:r>
              <a:rPr lang="fr-FR" sz="2200" b="0" i="0" u="none" strike="noStrike" kern="1200" cap="none" spc="-181"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transmet</a:t>
            </a:r>
            <a:r>
              <a:rPr lang="fr-FR" sz="2200" b="0" i="0" u="none" strike="noStrike" kern="1200" cap="none" spc="-181" baseline="0" dirty="0">
                <a:solidFill>
                  <a:srgbClr val="404040"/>
                </a:solidFill>
                <a:uFillTx/>
                <a:latin typeface="Calibri"/>
                <a:cs typeface="Tahoma"/>
              </a:rPr>
              <a:t> </a:t>
            </a:r>
            <a:r>
              <a:rPr lang="fr-FR" sz="2200" b="0" i="0" u="none" strike="noStrike" kern="1200" cap="none" spc="16" baseline="0" dirty="0">
                <a:solidFill>
                  <a:srgbClr val="404040"/>
                </a:solidFill>
                <a:uFillTx/>
                <a:latin typeface="Calibri"/>
                <a:cs typeface="Tahoma"/>
              </a:rPr>
              <a:t>le</a:t>
            </a:r>
            <a:r>
              <a:rPr lang="fr-FR" sz="2200" b="0" i="0" u="none" strike="noStrike" kern="1200" cap="none" spc="-181"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dossier </a:t>
            </a:r>
            <a:r>
              <a:rPr lang="fr-FR" sz="2200" b="0" i="0" u="none" strike="noStrike" kern="1200" cap="none" spc="-5" baseline="0" dirty="0">
                <a:solidFill>
                  <a:srgbClr val="404040"/>
                </a:solidFill>
                <a:uFillTx/>
                <a:latin typeface="Calibri"/>
                <a:cs typeface="Tahoma"/>
              </a:rPr>
              <a:t>d’apprentissage</a:t>
            </a:r>
            <a:r>
              <a:rPr lang="fr-FR" sz="2200" b="0" i="0" u="none" strike="noStrike" kern="1200" cap="none" spc="-192" baseline="0" dirty="0">
                <a:solidFill>
                  <a:srgbClr val="404040"/>
                </a:solidFill>
                <a:uFillTx/>
                <a:latin typeface="Calibri"/>
                <a:cs typeface="Tahoma"/>
              </a:rPr>
              <a:t> </a:t>
            </a:r>
            <a:r>
              <a:rPr lang="fr-FR" sz="2200" b="0" i="0" u="none" strike="noStrike" kern="1200" cap="none" spc="0" baseline="0" dirty="0">
                <a:solidFill>
                  <a:srgbClr val="404040"/>
                </a:solidFill>
                <a:uFillTx/>
                <a:latin typeface="Calibri"/>
                <a:cs typeface="Tahoma"/>
              </a:rPr>
              <a:t>de</a:t>
            </a:r>
            <a:r>
              <a:rPr lang="fr-FR" sz="2200" b="0" i="0" u="none" strike="noStrike" kern="1200" cap="none" spc="-192"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l’élève</a:t>
            </a:r>
            <a:r>
              <a:rPr lang="fr-FR" sz="2200" b="0" i="0" u="none" strike="noStrike" kern="1200" cap="none" spc="-192" baseline="0" dirty="0">
                <a:solidFill>
                  <a:srgbClr val="404040"/>
                </a:solidFill>
                <a:uFillTx/>
                <a:latin typeface="Calibri"/>
                <a:cs typeface="Tahoma"/>
              </a:rPr>
              <a:t> </a:t>
            </a:r>
            <a:r>
              <a:rPr lang="fr-FR" sz="2200" b="0" i="0" u="none" strike="noStrike" kern="1200" cap="none" spc="-32" baseline="0" dirty="0">
                <a:solidFill>
                  <a:srgbClr val="404040"/>
                </a:solidFill>
                <a:uFillTx/>
                <a:latin typeface="Calibri"/>
                <a:cs typeface="Tahoma"/>
              </a:rPr>
              <a:t>à</a:t>
            </a:r>
            <a:r>
              <a:rPr lang="fr-FR" sz="2200" b="0" i="0" u="none" strike="noStrike" kern="1200" cap="none" spc="-192"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l’école</a:t>
            </a:r>
            <a:r>
              <a:rPr lang="fr-FR" sz="2200" b="0" i="0" u="none" strike="noStrike" kern="1200" cap="none" spc="-192"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dans</a:t>
            </a:r>
            <a:r>
              <a:rPr lang="fr-FR" sz="2200" b="0" i="0" u="none" strike="noStrike" kern="1200" cap="none" spc="-192"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laquelle</a:t>
            </a:r>
            <a:r>
              <a:rPr lang="fr-FR" sz="2200" b="0" i="0" u="none" strike="noStrike" kern="1200" cap="none" spc="-192" baseline="0" dirty="0">
                <a:solidFill>
                  <a:srgbClr val="404040"/>
                </a:solidFill>
                <a:uFillTx/>
                <a:latin typeface="Calibri"/>
                <a:cs typeface="Tahoma"/>
              </a:rPr>
              <a:t> </a:t>
            </a:r>
            <a:r>
              <a:rPr lang="fr-FR" sz="2200" b="0" i="0" u="none" strike="noStrike" kern="1200" cap="none" spc="43" baseline="0" dirty="0">
                <a:solidFill>
                  <a:srgbClr val="404040"/>
                </a:solidFill>
                <a:uFillTx/>
                <a:latin typeface="Calibri"/>
                <a:cs typeface="Tahoma"/>
              </a:rPr>
              <a:t>il</a:t>
            </a:r>
            <a:r>
              <a:rPr lang="fr-FR" sz="2200" b="0" i="0" u="none" strike="noStrike" kern="1200" cap="none" spc="-192"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est</a:t>
            </a:r>
            <a:r>
              <a:rPr lang="fr-FR" sz="2200" b="0" i="0" u="none" strike="noStrike" kern="1200" cap="none" spc="-192"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inscrit.</a:t>
            </a:r>
          </a:p>
          <a:p>
            <a:pPr marL="13551" marR="1210427" lvl="0" indent="0" algn="l" defTabSz="97539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fr-FR" sz="2200" b="0" i="0" u="none" strike="noStrike" kern="1200" cap="none" spc="0" baseline="0" dirty="0">
                <a:solidFill>
                  <a:srgbClr val="404040"/>
                </a:solidFill>
                <a:uFillTx/>
                <a:latin typeface="Calibri"/>
                <a:cs typeface="Tahoma"/>
              </a:rPr>
              <a:t>Un canevas sera imposé aux écoles</a:t>
            </a:r>
          </a:p>
        </p:txBody>
      </p:sp>
      <p:sp>
        <p:nvSpPr>
          <p:cNvPr id="4" name="ZoneTexte 3">
            <a:extLst>
              <a:ext uri="{FF2B5EF4-FFF2-40B4-BE49-F238E27FC236}">
                <a16:creationId xmlns:a16="http://schemas.microsoft.com/office/drawing/2014/main" id="{3179C55B-09EC-A1D0-9798-19399A85F7DA}"/>
              </a:ext>
            </a:extLst>
          </p:cNvPr>
          <p:cNvSpPr txBox="1"/>
          <p:nvPr/>
        </p:nvSpPr>
        <p:spPr>
          <a:xfrm>
            <a:off x="2618023" y="633020"/>
            <a:ext cx="6467340"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0" cap="none" spc="0" baseline="0" dirty="0">
                <a:solidFill>
                  <a:srgbClr val="03A7AC"/>
                </a:solidFill>
                <a:uFillTx/>
                <a:latin typeface="Montserrat" pitchFamily="2"/>
              </a:rPr>
              <a:t>Le dossier d’apprentissage</a:t>
            </a:r>
            <a:endParaRPr lang="fr-BE" sz="3200" b="1" i="0" u="none" strike="noStrike" kern="1200" cap="none" spc="0" baseline="0" dirty="0">
              <a:solidFill>
                <a:srgbClr val="03A7AC"/>
              </a:solidFill>
              <a:uFillTx/>
              <a:latin typeface="Montserrat"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7CB764F8-CA4D-0162-BF08-73C997EF2503}"/>
              </a:ext>
            </a:extLst>
          </p:cNvPr>
          <p:cNvSpPr txBox="1"/>
          <p:nvPr/>
        </p:nvSpPr>
        <p:spPr>
          <a:xfrm>
            <a:off x="1773893" y="122367"/>
            <a:ext cx="9036100" cy="5921448"/>
          </a:xfrm>
          <a:prstGeom prst="rect">
            <a:avLst/>
          </a:prstGeom>
          <a:noFill/>
          <a:ln cap="flat">
            <a:noFill/>
          </a:ln>
        </p:spPr>
        <p:txBody>
          <a:bodyPr vert="horz" wrap="square" lIns="0" tIns="111081" rIns="0" bIns="0" anchor="t" anchorCtr="0" compatLnSpc="1">
            <a:spAutoFit/>
          </a:bodyPr>
          <a:lstStyle/>
          <a:p>
            <a:pPr marL="13551" marR="0" lvl="0" indent="0" algn="ctr" defTabSz="975390" rtl="0" fontAlgn="auto" hangingPunct="1">
              <a:lnSpc>
                <a:spcPct val="100000"/>
              </a:lnSpc>
              <a:spcBef>
                <a:spcPts val="875"/>
              </a:spcBef>
              <a:spcAft>
                <a:spcPts val="0"/>
              </a:spcAft>
              <a:buNone/>
              <a:tabLst/>
              <a:defRPr sz="1800" b="0" i="0" u="none" strike="noStrike" kern="0" cap="none" spc="0" baseline="0">
                <a:solidFill>
                  <a:srgbClr val="000000"/>
                </a:solidFill>
                <a:uFillTx/>
              </a:defRPr>
            </a:pPr>
            <a:r>
              <a:rPr lang="fr-BE" sz="3200" b="1" kern="0" dirty="0">
                <a:solidFill>
                  <a:srgbClr val="03A7AC"/>
                </a:solidFill>
                <a:latin typeface="Montserrat" pitchFamily="2"/>
              </a:rPr>
              <a:t>Contenu</a:t>
            </a:r>
            <a:endParaRPr lang="fr-BE" sz="3200" b="1" i="0" u="none" strike="noStrike" kern="1200" cap="none" spc="0" baseline="0" dirty="0">
              <a:solidFill>
                <a:srgbClr val="03A7AC"/>
              </a:solidFill>
              <a:uFillTx/>
              <a:latin typeface="Montserrat" pitchFamily="2"/>
            </a:endParaRPr>
          </a:p>
          <a:p>
            <a:pPr marL="625184" marR="0" lvl="0" indent="-457200" algn="just" defTabSz="975390" rtl="0" fontAlgn="auto" hangingPunct="1">
              <a:lnSpc>
                <a:spcPct val="100000"/>
              </a:lnSpc>
              <a:spcBef>
                <a:spcPts val="770"/>
              </a:spcBef>
              <a:spcAft>
                <a:spcPts val="400"/>
              </a:spcAft>
              <a:buClr>
                <a:srgbClr val="404040"/>
              </a:buClr>
              <a:buSzPct val="100000"/>
              <a:buFont typeface="Calibri Light"/>
              <a:buAutoNum type="arabicPeriod"/>
              <a:tabLst>
                <a:tab pos="355610" algn="l"/>
              </a:tabLst>
              <a:defRPr sz="1800" b="0" i="0" u="none" strike="noStrike" kern="0" cap="none" spc="0" baseline="0">
                <a:solidFill>
                  <a:srgbClr val="000000"/>
                </a:solidFill>
                <a:uFillTx/>
              </a:defRPr>
            </a:pPr>
            <a:endParaRPr lang="fr-FR" sz="2200" b="0" i="0" u="none" strike="noStrike" kern="1200" cap="none" spc="0" baseline="0" dirty="0">
              <a:solidFill>
                <a:srgbClr val="404040"/>
              </a:solidFill>
              <a:uFillTx/>
              <a:latin typeface="Calibri"/>
              <a:cs typeface="Tahoma"/>
            </a:endParaRPr>
          </a:p>
          <a:p>
            <a:pPr marL="625184" marR="0" lvl="0" indent="-457200" algn="just" defTabSz="975390" rtl="0" fontAlgn="auto" hangingPunct="1">
              <a:lnSpc>
                <a:spcPct val="100000"/>
              </a:lnSpc>
              <a:spcBef>
                <a:spcPts val="770"/>
              </a:spcBef>
              <a:spcAft>
                <a:spcPts val="400"/>
              </a:spcAft>
              <a:buClr>
                <a:srgbClr val="404040"/>
              </a:buClr>
              <a:buSzPct val="100000"/>
              <a:buFont typeface="Calibri Light"/>
              <a:buAutoNum type="arabicPeriod"/>
              <a:tabLst>
                <a:tab pos="355610" algn="l"/>
              </a:tabLst>
              <a:defRPr sz="1800" b="0" i="0" u="none" strike="noStrike" kern="0" cap="none" spc="0" baseline="0">
                <a:solidFill>
                  <a:srgbClr val="000000"/>
                </a:solidFill>
                <a:uFillTx/>
              </a:defRPr>
            </a:pPr>
            <a:r>
              <a:rPr lang="fr-FR" sz="2200" b="0" i="0" u="none" strike="noStrike" kern="1200" cap="none" spc="0" baseline="0" dirty="0">
                <a:solidFill>
                  <a:srgbClr val="404040"/>
                </a:solidFill>
                <a:uFillTx/>
                <a:latin typeface="Calibri"/>
                <a:cs typeface="Tahoma"/>
              </a:rPr>
              <a:t>Il énonce les </a:t>
            </a:r>
            <a:r>
              <a:rPr lang="fr-FR" sz="2200" b="1" i="0" u="none" strike="noStrike" kern="1200" cap="none" spc="0" baseline="0" dirty="0">
                <a:solidFill>
                  <a:srgbClr val="404040"/>
                </a:solidFill>
                <a:uFillTx/>
                <a:latin typeface="Calibri"/>
                <a:cs typeface="Tahoma"/>
              </a:rPr>
              <a:t>objectifs de la formation commune </a:t>
            </a:r>
            <a:r>
              <a:rPr lang="fr-FR" sz="2200" b="0" i="0" u="none" strike="noStrike" kern="1200" cap="none" spc="0" baseline="0" dirty="0">
                <a:solidFill>
                  <a:srgbClr val="404040"/>
                </a:solidFill>
                <a:uFillTx/>
                <a:latin typeface="Calibri"/>
                <a:cs typeface="Tahoma"/>
              </a:rPr>
              <a:t>et de la formation qualifiante;</a:t>
            </a:r>
          </a:p>
          <a:p>
            <a:pPr marL="625861" marR="10158" lvl="0" indent="-457200" algn="just" defTabSz="975390" rtl="0" fontAlgn="auto" hangingPunct="1">
              <a:lnSpc>
                <a:spcPct val="100000"/>
              </a:lnSpc>
              <a:spcBef>
                <a:spcPts val="0"/>
              </a:spcBef>
              <a:spcAft>
                <a:spcPts val="400"/>
              </a:spcAft>
              <a:buClr>
                <a:srgbClr val="404040"/>
              </a:buClr>
              <a:buSzPct val="100000"/>
              <a:buFont typeface="Calibri Light"/>
              <a:buAutoNum type="arabicPeriod"/>
              <a:tabLst>
                <a:tab pos="355611" algn="l"/>
              </a:tabLst>
              <a:defRPr sz="1800" b="0" i="0" u="none" strike="noStrike" kern="0" cap="none" spc="0" baseline="0">
                <a:solidFill>
                  <a:srgbClr val="000000"/>
                </a:solidFill>
                <a:uFillTx/>
              </a:defRPr>
            </a:pPr>
            <a:r>
              <a:rPr lang="fr-FR" sz="2200" b="0" i="0" u="none" strike="noStrike" kern="1200" cap="none" spc="0" baseline="0" dirty="0">
                <a:solidFill>
                  <a:srgbClr val="404040"/>
                </a:solidFill>
                <a:uFillTx/>
                <a:latin typeface="Calibri"/>
                <a:cs typeface="Tahoma"/>
              </a:rPr>
              <a:t>Il reprend les </a:t>
            </a:r>
            <a:r>
              <a:rPr lang="fr-FR" sz="2200" b="1" i="0" u="none" strike="noStrike" kern="1200" cap="none" spc="0" baseline="0" dirty="0">
                <a:solidFill>
                  <a:srgbClr val="404040"/>
                </a:solidFill>
                <a:uFillTx/>
                <a:latin typeface="Calibri"/>
                <a:cs typeface="Tahoma"/>
              </a:rPr>
              <a:t>unités de qualification</a:t>
            </a:r>
            <a:r>
              <a:rPr lang="fr-FR" sz="2200" b="0" i="0" u="none" strike="noStrike" kern="1200" cap="none" spc="0" baseline="0" dirty="0">
                <a:solidFill>
                  <a:srgbClr val="404040"/>
                </a:solidFill>
                <a:uFillTx/>
                <a:latin typeface="Calibri"/>
                <a:cs typeface="Tahoma"/>
              </a:rPr>
              <a:t>, et définit les modalités et la périodicité des  épreuves de qualification;</a:t>
            </a:r>
          </a:p>
          <a:p>
            <a:pPr marL="625861" marR="5422" lvl="0" indent="-457200" algn="just" defTabSz="975390" rtl="0" fontAlgn="auto" hangingPunct="1">
              <a:lnSpc>
                <a:spcPct val="100000"/>
              </a:lnSpc>
              <a:spcBef>
                <a:spcPts val="0"/>
              </a:spcBef>
              <a:spcAft>
                <a:spcPts val="400"/>
              </a:spcAft>
              <a:buClr>
                <a:srgbClr val="404040"/>
              </a:buClr>
              <a:buSzPct val="100000"/>
              <a:buFont typeface="Calibri Light"/>
              <a:buAutoNum type="arabicPeriod"/>
              <a:tabLst>
                <a:tab pos="355611" algn="l"/>
              </a:tabLst>
              <a:defRPr sz="1800" b="0" i="0" u="none" strike="noStrike" kern="0" cap="none" spc="0" baseline="0">
                <a:solidFill>
                  <a:srgbClr val="000000"/>
                </a:solidFill>
                <a:uFillTx/>
              </a:defRPr>
            </a:pPr>
            <a:r>
              <a:rPr lang="fr-FR" sz="2200" b="0" i="0" u="none" strike="noStrike" kern="0" cap="none" spc="0" baseline="0" dirty="0">
                <a:solidFill>
                  <a:srgbClr val="404040"/>
                </a:solidFill>
                <a:uFillTx/>
                <a:latin typeface="Calibri"/>
                <a:cs typeface="Tahoma"/>
              </a:rPr>
              <a:t>A</a:t>
            </a:r>
            <a:r>
              <a:rPr lang="fr-FR" sz="2200" b="0" i="0" u="none" strike="noStrike" kern="1200" cap="none" spc="0" baseline="0" dirty="0">
                <a:solidFill>
                  <a:srgbClr val="404040"/>
                </a:solidFill>
                <a:uFillTx/>
                <a:latin typeface="Calibri"/>
                <a:cs typeface="Tahoma"/>
              </a:rPr>
              <a:t>u terme de chaque année scolaire, </a:t>
            </a:r>
            <a:r>
              <a:rPr lang="fr-FR" sz="2200" b="1" i="0" u="none" strike="noStrike" kern="1200" cap="none" spc="0" baseline="0" dirty="0">
                <a:solidFill>
                  <a:srgbClr val="404040"/>
                </a:solidFill>
                <a:uFillTx/>
                <a:latin typeface="Calibri"/>
                <a:cs typeface="Tahoma"/>
              </a:rPr>
              <a:t>un rapport de compétences </a:t>
            </a:r>
            <a:r>
              <a:rPr lang="fr-FR" sz="2200" b="0" i="0" u="none" strike="noStrike" kern="1200" cap="none" spc="0" baseline="0" dirty="0">
                <a:solidFill>
                  <a:srgbClr val="404040"/>
                </a:solidFill>
                <a:uFillTx/>
                <a:latin typeface="Calibri"/>
                <a:cs typeface="Tahoma"/>
              </a:rPr>
              <a:t>est établi par le Conseil de classe. Il dresse le bilan des compétences acquises et des compétences restant à acquérir ou à perfectionner, et formule des suggestions utiles pour une  poursuite optimale de la scolarité;</a:t>
            </a:r>
          </a:p>
          <a:p>
            <a:pPr marL="625184" marR="0" lvl="0" indent="-457200" algn="just" defTabSz="975390" rtl="0" fontAlgn="auto" hangingPunct="1">
              <a:lnSpc>
                <a:spcPct val="100000"/>
              </a:lnSpc>
              <a:spcBef>
                <a:spcPts val="0"/>
              </a:spcBef>
              <a:spcAft>
                <a:spcPts val="400"/>
              </a:spcAft>
              <a:buClr>
                <a:srgbClr val="404040"/>
              </a:buClr>
              <a:buSzPct val="100000"/>
              <a:buFont typeface="Calibri Light"/>
              <a:buAutoNum type="arabicPeriod"/>
              <a:tabLst>
                <a:tab pos="355610" algn="l"/>
              </a:tabLst>
              <a:defRPr sz="1800" b="0" i="0" u="none" strike="noStrike" kern="0" cap="none" spc="0" baseline="0">
                <a:solidFill>
                  <a:srgbClr val="000000"/>
                </a:solidFill>
                <a:uFillTx/>
              </a:defRPr>
            </a:pPr>
            <a:r>
              <a:rPr lang="fr-FR" sz="2200" b="0" i="0" u="none" strike="noStrike" kern="0" cap="none" spc="0" baseline="0" dirty="0">
                <a:solidFill>
                  <a:srgbClr val="404040"/>
                </a:solidFill>
                <a:uFillTx/>
                <a:latin typeface="Calibri"/>
                <a:cs typeface="Tahoma"/>
              </a:rPr>
              <a:t>L</a:t>
            </a:r>
            <a:r>
              <a:rPr lang="fr-FR" sz="2200" b="0" i="0" u="none" strike="noStrike" kern="1200" cap="none" spc="0" baseline="0" dirty="0">
                <a:solidFill>
                  <a:srgbClr val="404040"/>
                </a:solidFill>
                <a:uFillTx/>
                <a:latin typeface="Calibri"/>
                <a:cs typeface="Tahoma"/>
              </a:rPr>
              <a:t>e cas échéant, on y intègre </a:t>
            </a:r>
            <a:r>
              <a:rPr lang="fr-FR" sz="2200" b="1" i="0" u="none" strike="noStrike" kern="1200" cap="none" spc="0" baseline="0" dirty="0">
                <a:solidFill>
                  <a:srgbClr val="404040"/>
                </a:solidFill>
                <a:uFillTx/>
                <a:latin typeface="Calibri"/>
                <a:cs typeface="Tahoma"/>
              </a:rPr>
              <a:t>le programme spécifique de soutien aux apprentissages</a:t>
            </a:r>
            <a:r>
              <a:rPr lang="fr-FR" sz="2200" b="0" i="0" u="none" strike="noStrike" kern="0" cap="none" spc="0" baseline="0" dirty="0">
                <a:solidFill>
                  <a:srgbClr val="404040"/>
                </a:solidFill>
                <a:uFillTx/>
                <a:latin typeface="Calibri"/>
                <a:cs typeface="Tahoma"/>
              </a:rPr>
              <a:t> </a:t>
            </a:r>
            <a:r>
              <a:rPr lang="fr-FR" sz="2200" b="0" i="0" u="none" strike="noStrike" kern="1200" cap="none" spc="0" baseline="0" dirty="0">
                <a:solidFill>
                  <a:srgbClr val="404040"/>
                </a:solidFill>
                <a:uFillTx/>
                <a:latin typeface="Calibri"/>
                <a:cs typeface="Tahoma"/>
              </a:rPr>
              <a:t>(PSSA).</a:t>
            </a:r>
          </a:p>
          <a:p>
            <a:pPr marL="13551" marR="9482" lvl="0" indent="0" algn="just" defTabSz="975390" rtl="0" fontAlgn="auto" hangingPunct="1">
              <a:lnSpc>
                <a:spcPct val="100000"/>
              </a:lnSpc>
              <a:spcBef>
                <a:spcPts val="855"/>
              </a:spcBef>
              <a:spcAft>
                <a:spcPts val="0"/>
              </a:spcAft>
              <a:buNone/>
              <a:tabLst/>
              <a:defRPr sz="1800" b="0" i="0" u="none" strike="noStrike" kern="0" cap="none" spc="0" baseline="0">
                <a:solidFill>
                  <a:srgbClr val="000000"/>
                </a:solidFill>
                <a:uFillTx/>
              </a:defRPr>
            </a:pPr>
            <a:r>
              <a:rPr lang="fr-FR" sz="2200" b="0" i="0" u="none" strike="noStrike" kern="1200" cap="none" spc="53" baseline="0" dirty="0">
                <a:solidFill>
                  <a:srgbClr val="404040"/>
                </a:solidFill>
                <a:uFillTx/>
                <a:latin typeface="Calibri"/>
                <a:cs typeface="Tahoma"/>
              </a:rPr>
              <a:t>Au </a:t>
            </a:r>
            <a:r>
              <a:rPr lang="fr-FR" sz="2200" b="0" i="0" u="none" strike="noStrike" kern="1200" cap="none" spc="5" baseline="0" dirty="0">
                <a:solidFill>
                  <a:srgbClr val="404040"/>
                </a:solidFill>
                <a:uFillTx/>
                <a:latin typeface="Calibri"/>
                <a:cs typeface="Tahoma"/>
              </a:rPr>
              <a:t>début </a:t>
            </a:r>
            <a:r>
              <a:rPr lang="fr-FR" sz="2200" b="0" i="0" u="none" strike="noStrike" kern="1200" cap="none" spc="0" baseline="0" dirty="0">
                <a:solidFill>
                  <a:srgbClr val="404040"/>
                </a:solidFill>
                <a:uFillTx/>
                <a:latin typeface="Calibri"/>
                <a:cs typeface="Tahoma"/>
              </a:rPr>
              <a:t>de la </a:t>
            </a:r>
            <a:r>
              <a:rPr lang="fr-FR" sz="2200" b="0" i="0" u="none" strike="noStrike" kern="1200" cap="none" spc="16" baseline="0" dirty="0">
                <a:solidFill>
                  <a:srgbClr val="404040"/>
                </a:solidFill>
                <a:uFillTx/>
                <a:latin typeface="Calibri"/>
                <a:cs typeface="Tahoma"/>
              </a:rPr>
              <a:t>7</a:t>
            </a:r>
            <a:r>
              <a:rPr lang="fr-FR" sz="2200" b="0" i="0" u="none" strike="noStrike" kern="1200" cap="none" spc="16" baseline="30000" dirty="0">
                <a:solidFill>
                  <a:srgbClr val="404040"/>
                </a:solidFill>
                <a:uFillTx/>
                <a:latin typeface="Calibri"/>
                <a:cs typeface="Tahoma"/>
              </a:rPr>
              <a:t>e</a:t>
            </a:r>
            <a:r>
              <a:rPr lang="fr-FR" sz="2200" b="0" i="0" u="none" strike="noStrike" kern="1200" cap="none" spc="16" baseline="0" dirty="0">
                <a:solidFill>
                  <a:srgbClr val="404040"/>
                </a:solidFill>
                <a:uFillTx/>
                <a:latin typeface="Calibri"/>
                <a:cs typeface="Tahoma"/>
              </a:rPr>
              <a:t> </a:t>
            </a:r>
            <a:r>
              <a:rPr lang="fr-FR" sz="2200" b="0" i="0" u="none" strike="noStrike" kern="1200" cap="none" spc="-37" baseline="0" dirty="0">
                <a:solidFill>
                  <a:srgbClr val="404040"/>
                </a:solidFill>
                <a:uFillTx/>
                <a:latin typeface="Calibri"/>
                <a:cs typeface="Tahoma"/>
              </a:rPr>
              <a:t>année, </a:t>
            </a:r>
            <a:r>
              <a:rPr lang="fr-FR" sz="2200" b="0" i="0" u="none" strike="noStrike" kern="1200" cap="none" spc="0" baseline="0" dirty="0">
                <a:solidFill>
                  <a:srgbClr val="404040"/>
                </a:solidFill>
                <a:uFillTx/>
                <a:latin typeface="Calibri"/>
                <a:cs typeface="Tahoma"/>
              </a:rPr>
              <a:t>l’école </a:t>
            </a:r>
            <a:r>
              <a:rPr lang="fr-FR" sz="2200" b="0" i="0" u="none" strike="noStrike" kern="1200" cap="none" spc="-5" baseline="0" dirty="0">
                <a:solidFill>
                  <a:srgbClr val="404040"/>
                </a:solidFill>
                <a:uFillTx/>
                <a:latin typeface="Calibri"/>
                <a:cs typeface="Tahoma"/>
              </a:rPr>
              <a:t>communique un </a:t>
            </a:r>
            <a:r>
              <a:rPr lang="fr-FR" sz="2200" b="0" i="0" u="none" strike="noStrike" kern="1200" cap="none" spc="-11" baseline="0" dirty="0">
                <a:solidFill>
                  <a:srgbClr val="404040"/>
                </a:solidFill>
                <a:uFillTx/>
                <a:latin typeface="Calibri"/>
                <a:cs typeface="Tahoma"/>
              </a:rPr>
              <a:t>nouveau </a:t>
            </a:r>
            <a:r>
              <a:rPr lang="fr-FR" sz="2200" b="0" i="0" u="none" strike="noStrike" kern="1200" cap="none" spc="5" baseline="0" dirty="0">
                <a:solidFill>
                  <a:srgbClr val="404040"/>
                </a:solidFill>
                <a:uFillTx/>
                <a:latin typeface="Calibri"/>
                <a:cs typeface="Tahoma"/>
              </a:rPr>
              <a:t>dossier </a:t>
            </a:r>
            <a:r>
              <a:rPr lang="fr-FR" sz="2200" b="0" i="0" u="none" strike="noStrike" kern="1200" cap="none" spc="-11" baseline="0" dirty="0">
                <a:solidFill>
                  <a:srgbClr val="404040"/>
                </a:solidFill>
                <a:uFillTx/>
                <a:latin typeface="Calibri"/>
                <a:cs typeface="Tahoma"/>
              </a:rPr>
              <a:t>d’apprentissage </a:t>
            </a:r>
            <a:r>
              <a:rPr lang="fr-FR" sz="2200" b="0" i="0" u="none" strike="noStrike" kern="1200" cap="none" spc="-32" baseline="0" dirty="0">
                <a:solidFill>
                  <a:srgbClr val="404040"/>
                </a:solidFill>
                <a:uFillTx/>
                <a:latin typeface="Calibri"/>
                <a:cs typeface="Tahoma"/>
              </a:rPr>
              <a:t>à </a:t>
            </a:r>
            <a:r>
              <a:rPr lang="fr-FR" sz="2200" b="0" i="0" u="none" strike="noStrike" kern="1200" cap="none" spc="-5" baseline="0" dirty="0">
                <a:solidFill>
                  <a:srgbClr val="404040"/>
                </a:solidFill>
                <a:uFillTx/>
                <a:latin typeface="Calibri"/>
                <a:cs typeface="Tahoma"/>
              </a:rPr>
              <a:t>l’élève</a:t>
            </a:r>
            <a:r>
              <a:rPr lang="fr-FR" sz="2200" b="0" i="0" u="none" strike="noStrike" kern="1200" cap="none" spc="-181"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qui</a:t>
            </a:r>
            <a:r>
              <a:rPr lang="fr-FR" sz="2200" b="0" i="0" u="none" strike="noStrike" kern="1200" cap="none" spc="-181"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poursuit</a:t>
            </a:r>
            <a:r>
              <a:rPr lang="fr-FR" sz="2200" b="0" i="0" u="none" strike="noStrike" kern="1200" cap="none" spc="-176" baseline="0" dirty="0">
                <a:solidFill>
                  <a:srgbClr val="404040"/>
                </a:solidFill>
                <a:uFillTx/>
                <a:latin typeface="Calibri"/>
                <a:cs typeface="Tahoma"/>
              </a:rPr>
              <a:t> </a:t>
            </a:r>
            <a:r>
              <a:rPr lang="fr-FR" sz="2200" b="0" i="0" u="none" strike="noStrike" kern="1200" cap="none" spc="-27" baseline="0" dirty="0">
                <a:solidFill>
                  <a:srgbClr val="404040"/>
                </a:solidFill>
                <a:uFillTx/>
                <a:latin typeface="Calibri"/>
                <a:cs typeface="Tahoma"/>
              </a:rPr>
              <a:t>sa</a:t>
            </a:r>
            <a:r>
              <a:rPr lang="fr-FR" sz="2200" b="0" i="0" u="none" strike="noStrike" kern="1200" cap="none" spc="-181"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scolarité</a:t>
            </a:r>
            <a:r>
              <a:rPr lang="fr-FR" sz="2200" b="0" i="0" u="none" strike="noStrike" kern="1200" cap="none" spc="-176"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en</a:t>
            </a:r>
            <a:r>
              <a:rPr lang="fr-FR" sz="2200" b="0" i="0" u="none" strike="noStrike" kern="1200" cap="none" spc="-181" baseline="0" dirty="0">
                <a:solidFill>
                  <a:srgbClr val="404040"/>
                </a:solidFill>
                <a:uFillTx/>
                <a:latin typeface="Calibri"/>
                <a:cs typeface="Tahoma"/>
              </a:rPr>
              <a:t> </a:t>
            </a:r>
            <a:r>
              <a:rPr lang="fr-FR" sz="2200" b="0" i="0" u="none" strike="noStrike" kern="1200" cap="none" spc="0" baseline="0" dirty="0">
                <a:solidFill>
                  <a:srgbClr val="404040"/>
                </a:solidFill>
                <a:uFillTx/>
                <a:latin typeface="Calibri"/>
                <a:cs typeface="Tahoma"/>
              </a:rPr>
              <a:t>vue</a:t>
            </a:r>
            <a:r>
              <a:rPr lang="fr-FR" sz="2200" b="0" i="0" u="none" strike="noStrike" kern="1200" cap="none" spc="-176"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d’obtenir</a:t>
            </a:r>
            <a:r>
              <a:rPr lang="fr-FR" sz="2200" b="0" i="0" u="none" strike="noStrike" kern="1200" cap="none" spc="-181" baseline="0" dirty="0">
                <a:solidFill>
                  <a:srgbClr val="404040"/>
                </a:solidFill>
                <a:uFillTx/>
                <a:latin typeface="Calibri"/>
                <a:cs typeface="Tahoma"/>
              </a:rPr>
              <a:t> </a:t>
            </a:r>
            <a:r>
              <a:rPr lang="fr-FR" sz="2200" b="0" i="0" u="none" strike="noStrike" kern="1200" cap="none" spc="-5" baseline="0" dirty="0">
                <a:solidFill>
                  <a:srgbClr val="404040"/>
                </a:solidFill>
                <a:uFillTx/>
                <a:latin typeface="Calibri"/>
                <a:cs typeface="Tahoma"/>
              </a:rPr>
              <a:t>un</a:t>
            </a:r>
            <a:r>
              <a:rPr lang="fr-FR" sz="2200" b="0" i="0" u="none" strike="noStrike" kern="1200" cap="none" spc="-181" baseline="0" dirty="0">
                <a:solidFill>
                  <a:srgbClr val="404040"/>
                </a:solidFill>
                <a:uFillTx/>
                <a:latin typeface="Calibri"/>
                <a:cs typeface="Tahoma"/>
              </a:rPr>
              <a:t> </a:t>
            </a:r>
            <a:r>
              <a:rPr lang="fr-FR" sz="2200" b="0" i="0" u="none" strike="noStrike" kern="1200" cap="none" spc="122" baseline="0" dirty="0">
                <a:solidFill>
                  <a:srgbClr val="404040"/>
                </a:solidFill>
                <a:uFillTx/>
                <a:latin typeface="Calibri"/>
                <a:cs typeface="Tahoma"/>
              </a:rPr>
              <a:t>CQ</a:t>
            </a:r>
            <a:r>
              <a:rPr lang="fr-FR" sz="2200" b="0" i="0" u="none" strike="noStrike" kern="1200" cap="none" spc="-176" baseline="0" dirty="0">
                <a:solidFill>
                  <a:srgbClr val="404040"/>
                </a:solidFill>
                <a:uFillTx/>
                <a:latin typeface="Calibri"/>
                <a:cs typeface="Tahoma"/>
              </a:rPr>
              <a:t> </a:t>
            </a:r>
            <a:r>
              <a:rPr lang="fr-FR" sz="2200" b="0" i="0" u="none" strike="noStrike" kern="1200" cap="none" spc="-11" baseline="0" dirty="0">
                <a:solidFill>
                  <a:srgbClr val="404040"/>
                </a:solidFill>
                <a:uFillTx/>
                <a:latin typeface="Calibri"/>
                <a:cs typeface="Tahoma"/>
              </a:rPr>
              <a:t>supplémentaire.</a:t>
            </a:r>
            <a:endParaRPr lang="fr-FR" sz="2200" b="0" i="0" u="none" strike="noStrike" kern="1200" cap="none" spc="0" baseline="0" dirty="0">
              <a:solidFill>
                <a:srgbClr val="404040"/>
              </a:solidFill>
              <a:uFillTx/>
              <a:latin typeface="Calibri"/>
              <a:cs typeface="Tahoma"/>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Slide364">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0C88693A-1F15-D3C2-8720-7E63DECDD573}"/>
              </a:ext>
            </a:extLst>
          </p:cNvPr>
          <p:cNvSpPr txBox="1">
            <a:spLocks noGrp="1"/>
          </p:cNvSpPr>
          <p:nvPr>
            <p:ph type="title"/>
          </p:nvPr>
        </p:nvSpPr>
        <p:spPr>
          <a:xfrm>
            <a:off x="1352553" y="1924053"/>
            <a:ext cx="3865086" cy="3022686"/>
          </a:xfrm>
        </p:spPr>
        <p:txBody>
          <a:bodyPr lIns="121898" tIns="121898" rIns="121898" bIns="121898"/>
          <a:lstStyle/>
          <a:p>
            <a:pPr lvl="0"/>
            <a:r>
              <a:rPr lang="en-US">
                <a:solidFill>
                  <a:srgbClr val="101C32"/>
                </a:solidFill>
              </a:rPr>
              <a:t>07</a:t>
            </a:r>
          </a:p>
        </p:txBody>
      </p:sp>
      <p:sp>
        <p:nvSpPr>
          <p:cNvPr id="3" name="Google Shape;1132;p43">
            <a:extLst>
              <a:ext uri="{FF2B5EF4-FFF2-40B4-BE49-F238E27FC236}">
                <a16:creationId xmlns:a16="http://schemas.microsoft.com/office/drawing/2014/main" id="{E460613F-EA5F-545F-D2EA-C1105AF3D643}"/>
              </a:ext>
            </a:extLst>
          </p:cNvPr>
          <p:cNvSpPr txBox="1">
            <a:spLocks noGrp="1"/>
          </p:cNvSpPr>
          <p:nvPr>
            <p:ph type="title" idx="4294967295"/>
          </p:nvPr>
        </p:nvSpPr>
        <p:spPr>
          <a:xfrm>
            <a:off x="4830052" y="2518605"/>
            <a:ext cx="6974366" cy="2010399"/>
          </a:xfrm>
        </p:spPr>
        <p:txBody>
          <a:bodyPr lIns="121898" tIns="121898" rIns="121898" bIns="121898">
            <a:noAutofit/>
          </a:bodyPr>
          <a:lstStyle/>
          <a:p>
            <a:pPr lvl="0" algn="r">
              <a:lnSpc>
                <a:spcPct val="80000"/>
              </a:lnSpc>
            </a:pPr>
            <a:r>
              <a:rPr lang="en-US" sz="6667" dirty="0">
                <a:solidFill>
                  <a:srgbClr val="FFFFFF"/>
                </a:solidFill>
              </a:rPr>
              <a:t>Les grilles pour </a:t>
            </a:r>
            <a:r>
              <a:rPr lang="fr-BE" sz="6667" dirty="0">
                <a:solidFill>
                  <a:srgbClr val="FFFFFF"/>
                </a:solidFill>
              </a:rPr>
              <a:t>chaque</a:t>
            </a:r>
            <a:r>
              <a:rPr lang="en-US" sz="6667" dirty="0">
                <a:solidFill>
                  <a:srgbClr val="FFFFFF"/>
                </a:solidFill>
              </a:rPr>
              <a:t> option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E1BDA0-65B7-2F97-0037-CFFF25AC3643}"/>
              </a:ext>
            </a:extLst>
          </p:cNvPr>
          <p:cNvSpPr txBox="1"/>
          <p:nvPr/>
        </p:nvSpPr>
        <p:spPr>
          <a:xfrm>
            <a:off x="2852972" y="212850"/>
            <a:ext cx="6965612" cy="74214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0" dirty="0">
                <a:solidFill>
                  <a:srgbClr val="03A7AC"/>
                </a:solidFill>
                <a:latin typeface="Montserrat" pitchFamily="2"/>
              </a:rPr>
              <a:t>Agent </a:t>
            </a:r>
            <a:r>
              <a:rPr lang="fr-BE" sz="3200" b="1" kern="0" dirty="0">
                <a:solidFill>
                  <a:srgbClr val="03A7AC"/>
                </a:solidFill>
                <a:latin typeface="Montserrat" pitchFamily="2"/>
              </a:rPr>
              <a:t>en</a:t>
            </a:r>
            <a:r>
              <a:rPr lang="en-US" sz="3200" b="1" kern="0" dirty="0">
                <a:solidFill>
                  <a:srgbClr val="03A7AC"/>
                </a:solidFill>
                <a:latin typeface="Montserrat" pitchFamily="2"/>
              </a:rPr>
              <a:t> </a:t>
            </a:r>
            <a:r>
              <a:rPr lang="fr-BE" sz="3200" b="1" kern="0" dirty="0">
                <a:solidFill>
                  <a:srgbClr val="03A7AC"/>
                </a:solidFill>
                <a:latin typeface="Montserrat" pitchFamily="2"/>
              </a:rPr>
              <a:t>accueil</a:t>
            </a:r>
            <a:r>
              <a:rPr lang="en-US" sz="3200" b="1" kern="0" dirty="0">
                <a:solidFill>
                  <a:srgbClr val="03A7AC"/>
                </a:solidFill>
                <a:latin typeface="Montserrat" pitchFamily="2"/>
              </a:rPr>
              <a:t> et </a:t>
            </a:r>
            <a:r>
              <a:rPr lang="fr-BE" sz="3200" b="1" kern="0" dirty="0">
                <a:solidFill>
                  <a:srgbClr val="03A7AC"/>
                </a:solidFill>
                <a:latin typeface="Montserrat" pitchFamily="2"/>
              </a:rPr>
              <a:t>tourisme</a:t>
            </a:r>
          </a:p>
        </p:txBody>
      </p:sp>
      <p:graphicFrame>
        <p:nvGraphicFramePr>
          <p:cNvPr id="4" name="Tableau 3">
            <a:extLst>
              <a:ext uri="{FF2B5EF4-FFF2-40B4-BE49-F238E27FC236}">
                <a16:creationId xmlns:a16="http://schemas.microsoft.com/office/drawing/2014/main" id="{C2593C07-8AEC-F91B-F955-D2953AADBAD2}"/>
              </a:ext>
            </a:extLst>
          </p:cNvPr>
          <p:cNvGraphicFramePr>
            <a:graphicFrameLocks noGrp="1"/>
          </p:cNvGraphicFramePr>
          <p:nvPr>
            <p:extLst>
              <p:ext uri="{D42A27DB-BD31-4B8C-83A1-F6EECF244321}">
                <p14:modId xmlns:p14="http://schemas.microsoft.com/office/powerpoint/2010/main" val="1905595689"/>
              </p:ext>
            </p:extLst>
          </p:nvPr>
        </p:nvGraphicFramePr>
        <p:xfrm>
          <a:off x="1389631" y="1319348"/>
          <a:ext cx="8152238" cy="4583655"/>
        </p:xfrm>
        <a:graphic>
          <a:graphicData uri="http://schemas.openxmlformats.org/drawingml/2006/table">
            <a:tbl>
              <a:tblPr firstRow="1" firstCol="1" bandRow="1"/>
              <a:tblGrid>
                <a:gridCol w="6414180">
                  <a:extLst>
                    <a:ext uri="{9D8B030D-6E8A-4147-A177-3AD203B41FA5}">
                      <a16:colId xmlns:a16="http://schemas.microsoft.com/office/drawing/2014/main" val="3530710968"/>
                    </a:ext>
                  </a:extLst>
                </a:gridCol>
                <a:gridCol w="1738058">
                  <a:extLst>
                    <a:ext uri="{9D8B030D-6E8A-4147-A177-3AD203B41FA5}">
                      <a16:colId xmlns:a16="http://schemas.microsoft.com/office/drawing/2014/main" val="1443750757"/>
                    </a:ext>
                  </a:extLst>
                </a:gridCol>
              </a:tblGrid>
              <a:tr h="296050">
                <a:tc>
                  <a:txBody>
                    <a:bodyPr/>
                    <a:lstStyle/>
                    <a:p>
                      <a:pPr algn="l" fontAlgn="ctr">
                        <a:spcBef>
                          <a:spcPts val="0"/>
                        </a:spcBef>
                        <a:spcAft>
                          <a:spcPts val="0"/>
                        </a:spcAft>
                      </a:pPr>
                      <a:endParaRPr lang="fr-BE" sz="2800" b="0" i="0" u="none" strike="noStrike">
                        <a:effectLst/>
                        <a:latin typeface="Arial" panose="020B0604020202020204" pitchFamily="34" charset="0"/>
                      </a:endParaRPr>
                    </a:p>
                  </a:txBody>
                  <a:tcPr marL="88091" marR="88091" marT="12235" marB="0" anchor="ctr">
                    <a:lnL>
                      <a:noFill/>
                    </a:lnL>
                    <a:lnR w="19050" cap="flat" cmpd="sng" algn="ctr">
                      <a:solidFill>
                        <a:srgbClr val="70AD47"/>
                      </a:solidFill>
                      <a:prstDash val="solid"/>
                      <a:round/>
                      <a:headEnd type="none" w="med" len="med"/>
                      <a:tailEnd type="none" w="med" len="med"/>
                    </a:lnR>
                    <a:lnT>
                      <a:noFill/>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1" i="0" u="none" strike="noStrike">
                          <a:effectLst/>
                          <a:latin typeface="Calibri" panose="020F0502020204030204" pitchFamily="34" charset="0"/>
                          <a:ea typeface="Calibri" panose="020F0502020204030204" pitchFamily="34" charset="0"/>
                          <a:cs typeface="Times New Roman" panose="02020603050405020304" pitchFamily="18" charset="0"/>
                        </a:rPr>
                        <a:t>4</a:t>
                      </a:r>
                      <a:r>
                        <a:rPr lang="fr-BE" sz="1600" b="1" i="0" u="none" strike="noStrike" baseline="30000">
                          <a:effectLst/>
                          <a:latin typeface="Calibri" panose="020F0502020204030204" pitchFamily="34" charset="0"/>
                          <a:ea typeface="Calibri" panose="020F0502020204030204" pitchFamily="34" charset="0"/>
                          <a:cs typeface="Times New Roman" panose="02020603050405020304" pitchFamily="18" charset="0"/>
                        </a:rPr>
                        <a:t>e</a:t>
                      </a:r>
                      <a:r>
                        <a:rPr lang="fr-BE" sz="1600" b="1" i="0" u="none" strike="noStrike">
                          <a:effectLst/>
                          <a:latin typeface="Calibri" panose="020F0502020204030204" pitchFamily="34" charset="0"/>
                          <a:ea typeface="Calibri" panose="020F0502020204030204" pitchFamily="34" charset="0"/>
                          <a:cs typeface="Times New Roman" panose="02020603050405020304" pitchFamily="18" charset="0"/>
                        </a:rPr>
                        <a:t> année</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365393061"/>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Technique d’accueil, d’organisation et secrétariat</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2 ou 3</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739307015"/>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Bureautique</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392550339"/>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Étude touristique du milieu (aspects géographique, historique et culturel)</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3 ou 4</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982844770"/>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0 ou 2</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845216345"/>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 : Allemand</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630699537"/>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 : Anglais</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508622016"/>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 : Néerlandais</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068530172"/>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II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3 ou 4</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656806143"/>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II : Allemand</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509048923"/>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II : Anglais</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325834470"/>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II : Néerlandais</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080778018"/>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II : Italien</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379437699"/>
                  </a:ext>
                </a:extLst>
              </a:tr>
              <a:tr h="296050">
                <a:tc>
                  <a:txBody>
                    <a:bodyPr/>
                    <a:lstStyle/>
                    <a:p>
                      <a:pPr algn="l"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Langue moderne II : Espagnol</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091724075"/>
                  </a:ext>
                </a:extLst>
              </a:tr>
              <a:tr h="296050">
                <a:tc>
                  <a:txBody>
                    <a:bodyPr/>
                    <a:lstStyle/>
                    <a:p>
                      <a:pPr algn="l" fontAlgn="ctr">
                        <a:lnSpc>
                          <a:spcPct val="107000"/>
                        </a:lnSpc>
                        <a:spcBef>
                          <a:spcPts val="0"/>
                        </a:spcBef>
                        <a:spcAft>
                          <a:spcPts val="800"/>
                        </a:spcAft>
                      </a:pPr>
                      <a:r>
                        <a:rPr lang="fr-BE" sz="1600" b="1" i="0" u="none" strike="noStrike">
                          <a:effectLst/>
                          <a:latin typeface="Calibri" panose="020F0502020204030204" pitchFamily="34" charset="0"/>
                          <a:ea typeface="Calibri" panose="020F0502020204030204" pitchFamily="34" charset="0"/>
                          <a:cs typeface="Times New Roman" panose="02020603050405020304" pitchFamily="18" charset="0"/>
                        </a:rPr>
                        <a:t>TOTAL</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BE" sz="1600" b="1" i="0" u="none" strike="noStrike">
                          <a:effectLst/>
                          <a:latin typeface="Calibri" panose="020F0502020204030204" pitchFamily="34" charset="0"/>
                          <a:ea typeface="Calibri" panose="020F0502020204030204" pitchFamily="34" charset="0"/>
                          <a:cs typeface="Times New Roman" panose="02020603050405020304" pitchFamily="18" charset="0"/>
                        </a:rPr>
                        <a:t>14 à 17</a:t>
                      </a:r>
                      <a:endParaRPr lang="fr-BE" sz="2800" b="0" i="0" u="none" strike="noStrike">
                        <a:effectLst/>
                        <a:latin typeface="Arial" panose="020B0604020202020204" pitchFamily="34" charset="0"/>
                      </a:endParaRPr>
                    </a:p>
                  </a:txBody>
                  <a:tcPr marL="88091" marR="88091" marT="12235"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30868079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Google Shape;659;p34">
            <a:extLst>
              <a:ext uri="{FF2B5EF4-FFF2-40B4-BE49-F238E27FC236}">
                <a16:creationId xmlns:a16="http://schemas.microsoft.com/office/drawing/2014/main" id="{10FE3772-E5DA-F126-4F77-2DDD9567A39A}"/>
              </a:ext>
            </a:extLst>
          </p:cNvPr>
          <p:cNvSpPr txBox="1">
            <a:spLocks noGrp="1"/>
          </p:cNvSpPr>
          <p:nvPr>
            <p:ph type="title"/>
          </p:nvPr>
        </p:nvSpPr>
        <p:spPr>
          <a:xfrm>
            <a:off x="1251895" y="438628"/>
            <a:ext cx="4400833" cy="763597"/>
          </a:xfrm>
        </p:spPr>
        <p:txBody>
          <a:bodyPr lIns="121898" tIns="121898" rIns="121898" bIns="121898"/>
          <a:lstStyle/>
          <a:p>
            <a:pPr lvl="0"/>
            <a:r>
              <a:rPr lang="fr-FR" b="1">
                <a:solidFill>
                  <a:srgbClr val="8C5A79"/>
                </a:solidFill>
                <a:latin typeface="Calibri"/>
              </a:rPr>
              <a:t>Sommaire </a:t>
            </a:r>
          </a:p>
        </p:txBody>
      </p:sp>
      <p:sp>
        <p:nvSpPr>
          <p:cNvPr id="3" name="Google Shape;242;p14">
            <a:extLst>
              <a:ext uri="{FF2B5EF4-FFF2-40B4-BE49-F238E27FC236}">
                <a16:creationId xmlns:a16="http://schemas.microsoft.com/office/drawing/2014/main" id="{1861A721-2DCA-B22C-98F5-059A73FAEFFC}"/>
              </a:ext>
            </a:extLst>
          </p:cNvPr>
          <p:cNvSpPr/>
          <p:nvPr/>
        </p:nvSpPr>
        <p:spPr>
          <a:xfrm rot="1999497">
            <a:off x="4613457" y="-2572207"/>
            <a:ext cx="8071262" cy="5094241"/>
          </a:xfrm>
          <a:custGeom>
            <a:avLst/>
            <a:gdLst>
              <a:gd name="f0" fmla="val w"/>
              <a:gd name="f1" fmla="val h"/>
              <a:gd name="f2" fmla="val 0"/>
              <a:gd name="f3" fmla="val 155846"/>
              <a:gd name="f4" fmla="val 123228"/>
              <a:gd name="f5" fmla="val 143537"/>
              <a:gd name="f6" fmla="val 1"/>
              <a:gd name="f7" fmla="val 114182"/>
              <a:gd name="f8" fmla="val 5901"/>
              <a:gd name="f9" fmla="val 119314"/>
              <a:gd name="f10" fmla="val 13518"/>
              <a:gd name="f11" fmla="val 123227"/>
              <a:gd name="f12" fmla="val 21197"/>
              <a:gd name="f13" fmla="val 22851"/>
              <a:gd name="f14" fmla="val 24509"/>
              <a:gd name="f15" fmla="val 123045"/>
              <a:gd name="f16" fmla="val 26153"/>
              <a:gd name="f17" fmla="val 122655"/>
              <a:gd name="f18" fmla="val 37494"/>
              <a:gd name="f19" fmla="val 119920"/>
              <a:gd name="f20" fmla="val 44333"/>
              <a:gd name="f21" fmla="val 108678"/>
              <a:gd name="f22" fmla="val 49803"/>
              <a:gd name="f23" fmla="val 98371"/>
              <a:gd name="f24" fmla="val 55240"/>
              <a:gd name="f25" fmla="val 88064"/>
              <a:gd name="f26" fmla="val 61745"/>
              <a:gd name="f27" fmla="val 76722"/>
              <a:gd name="f28" fmla="val 72986"/>
              <a:gd name="f29" fmla="val 73553"/>
              <a:gd name="f30" fmla="val 75163"/>
              <a:gd name="f31" fmla="val 72935"/>
              <a:gd name="f32" fmla="val 77361"/>
              <a:gd name="f33" fmla="val 72673"/>
              <a:gd name="f34" fmla="val 79569"/>
              <a:gd name="f35" fmla="val 87002"/>
              <a:gd name="f36" fmla="val 94547"/>
              <a:gd name="f37" fmla="val 75642"/>
              <a:gd name="f38" fmla="val 101774"/>
              <a:gd name="f39" fmla="val 77956"/>
              <a:gd name="f40" fmla="val 106502"/>
              <a:gd name="f41" fmla="val 79449"/>
              <a:gd name="f42" fmla="val 111703"/>
              <a:gd name="f43" fmla="val 80629"/>
              <a:gd name="f44" fmla="val 116672"/>
              <a:gd name="f45" fmla="val 121588"/>
              <a:gd name="f46" fmla="val 126278"/>
              <a:gd name="f47" fmla="val 79474"/>
              <a:gd name="f48" fmla="val 130060"/>
              <a:gd name="f49" fmla="val 76322"/>
              <a:gd name="f50" fmla="val 135765"/>
              <a:gd name="f51" fmla="val 71552"/>
              <a:gd name="f52" fmla="val 137566"/>
              <a:gd name="f53" fmla="val 63646"/>
              <a:gd name="f54" fmla="val 138133"/>
              <a:gd name="f55" fmla="val 56208"/>
              <a:gd name="f56" fmla="val 139234"/>
              <a:gd name="f57" fmla="val 41864"/>
              <a:gd name="f58" fmla="val 141435"/>
              <a:gd name="f59" fmla="val 33491"/>
              <a:gd name="f60" fmla="val 149408"/>
              <a:gd name="f61" fmla="val 21483"/>
              <a:gd name="f62" fmla="val 11776"/>
              <a:gd name="f63" fmla="val 155178"/>
              <a:gd name="f64" fmla="val 5171"/>
              <a:gd name="f65" fmla="*/ f0 1 155846"/>
              <a:gd name="f66" fmla="*/ f1 1 123228"/>
              <a:gd name="f67" fmla="+- f4 0 f2"/>
              <a:gd name="f68" fmla="+- f3 0 f2"/>
              <a:gd name="f69" fmla="*/ f68 1 155846"/>
              <a:gd name="f70" fmla="*/ f67 1 12322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55846" h="123228">
                <a:moveTo>
                  <a:pt x="f5" y="f6"/>
                </a:moveTo>
                <a:lnTo>
                  <a:pt x="f6" y="f7"/>
                </a:lnTo>
                <a:cubicBezTo>
                  <a:pt x="f8" y="f9"/>
                  <a:pt x="f10" y="f11"/>
                  <a:pt x="f12" y="f11"/>
                </a:cubicBezTo>
                <a:cubicBezTo>
                  <a:pt x="f13" y="f11"/>
                  <a:pt x="f14" y="f15"/>
                  <a:pt x="f16" y="f17"/>
                </a:cubicBezTo>
                <a:cubicBezTo>
                  <a:pt x="f18" y="f19"/>
                  <a:pt x="f20" y="f21"/>
                  <a:pt x="f22" y="f23"/>
                </a:cubicBezTo>
                <a:cubicBezTo>
                  <a:pt x="f24" y="f25"/>
                  <a:pt x="f26" y="f27"/>
                  <a:pt x="f28" y="f29"/>
                </a:cubicBezTo>
                <a:cubicBezTo>
                  <a:pt x="f30" y="f31"/>
                  <a:pt x="f32" y="f33"/>
                  <a:pt x="f34" y="f33"/>
                </a:cubicBezTo>
                <a:cubicBezTo>
                  <a:pt x="f35" y="f33"/>
                  <a:pt x="f36" y="f37"/>
                  <a:pt x="f38" y="f39"/>
                </a:cubicBezTo>
                <a:cubicBezTo>
                  <a:pt x="f40" y="f41"/>
                  <a:pt x="f42" y="f43"/>
                  <a:pt x="f44" y="f43"/>
                </a:cubicBezTo>
                <a:cubicBezTo>
                  <a:pt x="f45" y="f43"/>
                  <a:pt x="f46" y="f47"/>
                  <a:pt x="f48" y="f49"/>
                </a:cubicBezTo>
                <a:cubicBezTo>
                  <a:pt x="f50" y="f51"/>
                  <a:pt x="f52" y="f53"/>
                  <a:pt x="f54" y="f55"/>
                </a:cubicBezTo>
                <a:cubicBezTo>
                  <a:pt x="f56" y="f57"/>
                  <a:pt x="f58" y="f59"/>
                  <a:pt x="f60" y="f61"/>
                </a:cubicBezTo>
                <a:cubicBezTo>
                  <a:pt x="f3" y="f62"/>
                  <a:pt x="f63" y="f64"/>
                  <a:pt x="f5" y="f6"/>
                </a:cubicBezTo>
                <a:close/>
              </a:path>
            </a:pathLst>
          </a:custGeom>
          <a:solidFill>
            <a:srgbClr val="49C5B6"/>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2533" b="0" i="0" u="none" strike="noStrike" kern="1200" cap="none" spc="0" baseline="0">
              <a:solidFill>
                <a:srgbClr val="000000"/>
              </a:solidFill>
              <a:uFillTx/>
              <a:latin typeface="Calibri"/>
            </a:endParaRPr>
          </a:p>
        </p:txBody>
      </p:sp>
      <p:sp>
        <p:nvSpPr>
          <p:cNvPr id="4" name="ZoneTexte 1">
            <a:extLst>
              <a:ext uri="{FF2B5EF4-FFF2-40B4-BE49-F238E27FC236}">
                <a16:creationId xmlns:a16="http://schemas.microsoft.com/office/drawing/2014/main" id="{84797EC3-31BE-510A-EF02-449686A5DCE1}"/>
              </a:ext>
            </a:extLst>
          </p:cNvPr>
          <p:cNvSpPr txBox="1"/>
          <p:nvPr/>
        </p:nvSpPr>
        <p:spPr>
          <a:xfrm>
            <a:off x="979057" y="4996875"/>
            <a:ext cx="914400" cy="6280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a:solidFill>
                <a:srgbClr val="000000"/>
              </a:solidFill>
              <a:uFillTx/>
              <a:latin typeface="Calibri"/>
            </a:endParaRPr>
          </a:p>
        </p:txBody>
      </p:sp>
      <p:sp>
        <p:nvSpPr>
          <p:cNvPr id="5" name="ZoneTexte 16">
            <a:extLst>
              <a:ext uri="{FF2B5EF4-FFF2-40B4-BE49-F238E27FC236}">
                <a16:creationId xmlns:a16="http://schemas.microsoft.com/office/drawing/2014/main" id="{552502D9-C4B9-60B6-7880-3778C300F726}"/>
              </a:ext>
            </a:extLst>
          </p:cNvPr>
          <p:cNvSpPr txBox="1"/>
          <p:nvPr/>
        </p:nvSpPr>
        <p:spPr>
          <a:xfrm>
            <a:off x="1893457" y="1090934"/>
            <a:ext cx="8620130" cy="47315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en-US" sz="2600" b="1" i="0" u="none" strike="noStrike" kern="1200" cap="none" spc="0" baseline="0" dirty="0">
                <a:solidFill>
                  <a:srgbClr val="03A7AC"/>
                </a:solidFill>
                <a:uFillTx/>
                <a:latin typeface="Calibri"/>
              </a:rPr>
              <a:t>01</a:t>
            </a:r>
            <a:r>
              <a:rPr lang="en-US" sz="2600" b="1" i="0" u="none" strike="noStrike" kern="1200" cap="none" spc="0" baseline="0" dirty="0">
                <a:solidFill>
                  <a:srgbClr val="55BCB1"/>
                </a:solidFill>
                <a:uFillTx/>
                <a:latin typeface="Calibri"/>
              </a:rPr>
              <a:t>	</a:t>
            </a:r>
            <a:r>
              <a:rPr lang="fr-FR" sz="2600" b="0" i="0" u="none" strike="noStrike" kern="1200" cap="none" spc="0" baseline="0" dirty="0">
                <a:solidFill>
                  <a:srgbClr val="404040"/>
                </a:solidFill>
                <a:uFillTx/>
                <a:latin typeface="Calibri"/>
              </a:rPr>
              <a:t>Les fondements de cette réforme</a:t>
            </a:r>
            <a:endParaRPr lang="en-US" sz="2600" b="1" i="0" u="none" strike="noStrike" kern="1200" cap="none" spc="0" baseline="0" dirty="0">
              <a:solidFill>
                <a:srgbClr val="55BCB1"/>
              </a:solidFill>
              <a:uFillTx/>
              <a:latin typeface="Calibri"/>
            </a:endParaRPr>
          </a:p>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en-US" sz="2600" b="1" dirty="0">
                <a:solidFill>
                  <a:srgbClr val="03A7AC"/>
                </a:solidFill>
                <a:latin typeface="Calibri"/>
              </a:rPr>
              <a:t>02</a:t>
            </a:r>
            <a:r>
              <a:rPr lang="en-US" sz="2600" b="1" i="0" u="none" strike="noStrike" kern="1200" cap="none" spc="0" baseline="0" dirty="0">
                <a:solidFill>
                  <a:srgbClr val="55BCB1"/>
                </a:solidFill>
                <a:uFillTx/>
                <a:latin typeface="Calibri"/>
                <a:ea typeface="Montserrat"/>
                <a:cs typeface="Montserrat"/>
              </a:rPr>
              <a:t>	</a:t>
            </a:r>
            <a:r>
              <a:rPr lang="fr-BE" sz="2600" b="0" i="0" u="none" strike="noStrike" kern="1200" cap="none" spc="0" baseline="0" dirty="0">
                <a:solidFill>
                  <a:srgbClr val="404040"/>
                </a:solidFill>
                <a:uFillTx/>
                <a:latin typeface="Calibri"/>
              </a:rPr>
              <a:t>Les modalités générales du PEQ</a:t>
            </a:r>
            <a:endParaRPr lang="en-US" sz="2600" b="1" i="0" u="none" strike="noStrike" kern="1200" cap="none" spc="0" baseline="0" dirty="0">
              <a:solidFill>
                <a:srgbClr val="55BCB1"/>
              </a:solidFill>
              <a:uFillTx/>
              <a:latin typeface="Calibri"/>
              <a:ea typeface="Montserrat"/>
              <a:cs typeface="Montserrat"/>
            </a:endParaRPr>
          </a:p>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fr-FR" sz="2600" b="1" dirty="0">
                <a:solidFill>
                  <a:srgbClr val="03A7AC"/>
                </a:solidFill>
                <a:latin typeface="Calibri"/>
              </a:rPr>
              <a:t>03</a:t>
            </a:r>
            <a:r>
              <a:rPr lang="fr-FR" sz="2600" b="1" i="0" u="none" strike="noStrike" kern="1200" cap="none" spc="0" baseline="0" dirty="0">
                <a:solidFill>
                  <a:srgbClr val="55BCB1"/>
                </a:solidFill>
                <a:uFillTx/>
                <a:latin typeface="Calibri"/>
              </a:rPr>
              <a:t>	</a:t>
            </a:r>
            <a:r>
              <a:rPr lang="fr-FR" sz="2600" b="0" i="0" u="none" strike="noStrike" kern="1200" cap="none" spc="0" baseline="0" dirty="0">
                <a:solidFill>
                  <a:srgbClr val="404040"/>
                </a:solidFill>
                <a:uFillTx/>
                <a:latin typeface="Calibri"/>
              </a:rPr>
              <a:t>Le parcours pédagogique </a:t>
            </a:r>
            <a:endParaRPr lang="fr-BE" sz="2600" b="1" i="0" u="none" strike="noStrike" kern="1200" cap="none" spc="0" baseline="0" dirty="0">
              <a:solidFill>
                <a:srgbClr val="55BCB1"/>
              </a:solidFill>
              <a:uFillTx/>
              <a:latin typeface="Calibri"/>
            </a:endParaRPr>
          </a:p>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en-US" sz="2600" b="1" dirty="0">
                <a:solidFill>
                  <a:srgbClr val="03A7AC"/>
                </a:solidFill>
                <a:latin typeface="Calibri"/>
              </a:rPr>
              <a:t>04</a:t>
            </a:r>
            <a:r>
              <a:rPr lang="en-US" sz="2600" b="1" i="0" u="none" strike="noStrike" kern="1200" cap="none" spc="0" baseline="0" dirty="0">
                <a:solidFill>
                  <a:srgbClr val="55BCB1"/>
                </a:solidFill>
                <a:uFillTx/>
                <a:latin typeface="Calibri"/>
              </a:rPr>
              <a:t>	</a:t>
            </a:r>
            <a:r>
              <a:rPr lang="fr-FR" sz="2600" b="0" i="0" u="none" strike="noStrike" kern="1200" cap="none" spc="0" baseline="0" dirty="0">
                <a:solidFill>
                  <a:srgbClr val="404040"/>
                </a:solidFill>
                <a:uFillTx/>
                <a:latin typeface="Calibri"/>
              </a:rPr>
              <a:t>La sanction des études</a:t>
            </a:r>
            <a:endParaRPr lang="en-US" sz="2600" b="1" i="0" u="none" strike="noStrike" kern="1200" cap="none" spc="0" baseline="0" dirty="0">
              <a:solidFill>
                <a:srgbClr val="55BCB1"/>
              </a:solidFill>
              <a:uFillTx/>
              <a:latin typeface="Calibri"/>
            </a:endParaRPr>
          </a:p>
          <a:p>
            <a:pPr marL="354013" lvl="0" indent="-354013">
              <a:lnSpc>
                <a:spcPct val="130000"/>
              </a:lnSpc>
              <a:defRPr sz="1800" b="0" i="0" u="none" strike="noStrike" kern="0" cap="none" spc="0" baseline="0">
                <a:solidFill>
                  <a:srgbClr val="000000"/>
                </a:solidFill>
                <a:uFillTx/>
              </a:defRPr>
            </a:pPr>
            <a:r>
              <a:rPr lang="en-US" sz="2600" b="1" dirty="0">
                <a:solidFill>
                  <a:srgbClr val="03A7AC"/>
                </a:solidFill>
                <a:latin typeface="Calibri"/>
              </a:rPr>
              <a:t>05</a:t>
            </a:r>
            <a:r>
              <a:rPr lang="en-US" sz="2600" b="1" dirty="0">
                <a:solidFill>
                  <a:srgbClr val="55BCB1"/>
                </a:solidFill>
              </a:rPr>
              <a:t>		</a:t>
            </a:r>
            <a:r>
              <a:rPr lang="en-US" sz="2600" b="0" i="0" u="none" strike="noStrike" kern="1200" cap="none" spc="0" baseline="0" dirty="0">
                <a:solidFill>
                  <a:srgbClr val="404040"/>
                </a:solidFill>
                <a:uFillTx/>
                <a:latin typeface="Calibri"/>
              </a:rPr>
              <a:t>Le </a:t>
            </a:r>
            <a:r>
              <a:rPr lang="fr-BE" sz="2600" b="0" i="0" u="none" strike="noStrike" kern="1200" cap="none" spc="0" baseline="0" dirty="0">
                <a:solidFill>
                  <a:srgbClr val="404040"/>
                </a:solidFill>
                <a:uFillTx/>
                <a:latin typeface="Calibri"/>
              </a:rPr>
              <a:t>parcours, année par année</a:t>
            </a:r>
          </a:p>
          <a:p>
            <a:pPr lvl="0">
              <a:lnSpc>
                <a:spcPct val="130000"/>
              </a:lnSpc>
              <a:defRPr sz="1800" b="0" i="0" u="none" strike="noStrike" kern="0" cap="none" spc="0" baseline="0">
                <a:solidFill>
                  <a:srgbClr val="000000"/>
                </a:solidFill>
                <a:uFillTx/>
              </a:defRPr>
            </a:pPr>
            <a:r>
              <a:rPr lang="en-US" sz="2600" b="1" dirty="0">
                <a:solidFill>
                  <a:srgbClr val="03A7AC"/>
                </a:solidFill>
                <a:latin typeface="Calibri"/>
              </a:rPr>
              <a:t>06</a:t>
            </a:r>
            <a:r>
              <a:rPr lang="en-US" sz="2600" b="1" dirty="0">
                <a:solidFill>
                  <a:srgbClr val="55BCB1"/>
                </a:solidFill>
                <a:ea typeface="Montserrat"/>
                <a:cs typeface="Montserrat"/>
              </a:rPr>
              <a:t>	</a:t>
            </a:r>
            <a:r>
              <a:rPr lang="fr-BE" sz="2600" dirty="0">
                <a:solidFill>
                  <a:srgbClr val="404040"/>
                </a:solidFill>
              </a:rPr>
              <a:t>Le dossier d’apprentissage</a:t>
            </a:r>
            <a:endParaRPr lang="en-US" sz="2600" b="1" dirty="0">
              <a:solidFill>
                <a:srgbClr val="55BCB1"/>
              </a:solidFill>
              <a:ea typeface="Montserrat"/>
              <a:cs typeface="Montserrat"/>
            </a:endParaRPr>
          </a:p>
          <a:p>
            <a:pPr lvl="0">
              <a:lnSpc>
                <a:spcPct val="130000"/>
              </a:lnSpc>
              <a:defRPr sz="1800" b="0" i="0" u="none" strike="noStrike" kern="0" cap="none" spc="0" baseline="0">
                <a:solidFill>
                  <a:srgbClr val="000000"/>
                </a:solidFill>
                <a:uFillTx/>
              </a:defRPr>
            </a:pPr>
            <a:r>
              <a:rPr lang="fr-FR" sz="2600" b="1" dirty="0">
                <a:solidFill>
                  <a:srgbClr val="03A7AC"/>
                </a:solidFill>
                <a:latin typeface="Calibri"/>
              </a:rPr>
              <a:t>07</a:t>
            </a:r>
            <a:r>
              <a:rPr lang="fr-FR" sz="2600" b="1" dirty="0">
                <a:solidFill>
                  <a:srgbClr val="55BCB1"/>
                </a:solidFill>
              </a:rPr>
              <a:t>	</a:t>
            </a:r>
            <a:r>
              <a:rPr lang="fr-FR" sz="2600" dirty="0">
                <a:solidFill>
                  <a:srgbClr val="404040"/>
                </a:solidFill>
              </a:rPr>
              <a:t>Les grilles pour chaque option</a:t>
            </a:r>
          </a:p>
          <a:p>
            <a:pPr lvl="0">
              <a:lnSpc>
                <a:spcPct val="130000"/>
              </a:lnSpc>
              <a:defRPr sz="1800" b="0" i="0" u="none" strike="noStrike" kern="0" cap="none" spc="0" baseline="0">
                <a:solidFill>
                  <a:srgbClr val="000000"/>
                </a:solidFill>
                <a:uFillTx/>
              </a:defRPr>
            </a:pPr>
            <a:r>
              <a:rPr lang="en-US" sz="2600" b="1" dirty="0">
                <a:solidFill>
                  <a:srgbClr val="03A7AC"/>
                </a:solidFill>
                <a:latin typeface="Calibri"/>
              </a:rPr>
              <a:t>08</a:t>
            </a:r>
            <a:r>
              <a:rPr lang="en-US" sz="2600" b="1" dirty="0">
                <a:solidFill>
                  <a:srgbClr val="55BCB1"/>
                </a:solidFill>
              </a:rPr>
              <a:t>	</a:t>
            </a:r>
            <a:r>
              <a:rPr lang="fr-FR" sz="2600" dirty="0">
                <a:solidFill>
                  <a:srgbClr val="404040"/>
                </a:solidFill>
              </a:rPr>
              <a:t>Ateliers inter-écoles par option</a:t>
            </a:r>
          </a:p>
          <a:p>
            <a:pPr lvl="0">
              <a:lnSpc>
                <a:spcPct val="130000"/>
              </a:lnSpc>
              <a:defRPr sz="1800" b="0" i="0" u="none" strike="noStrike" kern="0" cap="none" spc="0" baseline="0">
                <a:solidFill>
                  <a:srgbClr val="000000"/>
                </a:solidFill>
                <a:uFillTx/>
              </a:defRPr>
            </a:pPr>
            <a:r>
              <a:rPr lang="en-US" sz="2600" b="1" dirty="0">
                <a:solidFill>
                  <a:srgbClr val="03A7AC"/>
                </a:solidFill>
                <a:latin typeface="Calibri"/>
              </a:rPr>
              <a:t>09</a:t>
            </a:r>
            <a:r>
              <a:rPr lang="en-US" sz="2600" b="1" dirty="0">
                <a:solidFill>
                  <a:srgbClr val="55BCB1"/>
                </a:solidFill>
              </a:rPr>
              <a:t>	</a:t>
            </a:r>
            <a:r>
              <a:rPr lang="fr-FR" sz="2600" dirty="0">
                <a:solidFill>
                  <a:srgbClr val="404040"/>
                </a:solidFill>
              </a:rPr>
              <a:t>Le soutien du SeGEC </a:t>
            </a:r>
            <a:endParaRPr lang="en-US" sz="2600" b="0" i="0" u="none" strike="noStrike" kern="1200" cap="none" spc="0" baseline="0" dirty="0">
              <a:solidFill>
                <a:srgbClr val="40404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E1BDA0-65B7-2F97-0037-CFFF25AC3643}"/>
              </a:ext>
            </a:extLst>
          </p:cNvPr>
          <p:cNvSpPr txBox="1"/>
          <p:nvPr/>
        </p:nvSpPr>
        <p:spPr>
          <a:xfrm>
            <a:off x="3686186" y="267912"/>
            <a:ext cx="6965612" cy="742147"/>
          </a:xfrm>
          <a:prstGeom prst="rect">
            <a:avLst/>
          </a:prstGeom>
        </p:spPr>
        <p:txBody>
          <a:bodyPr vert="horz" lIns="91440" tIns="45720" rIns="91440" bIns="45720" rtlCol="0" anchor="b">
            <a:normAutofit/>
          </a:bodyPr>
          <a:lstStyle/>
          <a:p>
            <a:pPr>
              <a:lnSpc>
                <a:spcPct val="90000"/>
              </a:lnSpc>
              <a:spcBef>
                <a:spcPct val="0"/>
              </a:spcBef>
              <a:spcAft>
                <a:spcPts val="600"/>
              </a:spcAft>
            </a:pPr>
            <a:r>
              <a:rPr lang="fr-BE" sz="3200" b="1" kern="0" dirty="0">
                <a:solidFill>
                  <a:srgbClr val="03A7AC"/>
                </a:solidFill>
                <a:latin typeface="Montserrat" pitchFamily="2"/>
              </a:rPr>
              <a:t>Technicien</a:t>
            </a:r>
            <a:r>
              <a:rPr lang="en-US" sz="3200" b="1" kern="0" dirty="0">
                <a:solidFill>
                  <a:srgbClr val="03A7AC"/>
                </a:solidFill>
                <a:latin typeface="Montserrat" pitchFamily="2"/>
              </a:rPr>
              <a:t> commercial</a:t>
            </a:r>
          </a:p>
        </p:txBody>
      </p:sp>
      <p:graphicFrame>
        <p:nvGraphicFramePr>
          <p:cNvPr id="6" name="Tableau 5">
            <a:extLst>
              <a:ext uri="{FF2B5EF4-FFF2-40B4-BE49-F238E27FC236}">
                <a16:creationId xmlns:a16="http://schemas.microsoft.com/office/drawing/2014/main" id="{D3F7A5B1-CD27-824B-252B-F21E51FAEC56}"/>
              </a:ext>
            </a:extLst>
          </p:cNvPr>
          <p:cNvGraphicFramePr>
            <a:graphicFrameLocks noGrp="1"/>
          </p:cNvGraphicFramePr>
          <p:nvPr>
            <p:extLst>
              <p:ext uri="{D42A27DB-BD31-4B8C-83A1-F6EECF244321}">
                <p14:modId xmlns:p14="http://schemas.microsoft.com/office/powerpoint/2010/main" val="4227188490"/>
              </p:ext>
            </p:extLst>
          </p:nvPr>
        </p:nvGraphicFramePr>
        <p:xfrm>
          <a:off x="2457014" y="1453049"/>
          <a:ext cx="6903371" cy="4394892"/>
        </p:xfrm>
        <a:graphic>
          <a:graphicData uri="http://schemas.openxmlformats.org/drawingml/2006/table">
            <a:tbl>
              <a:tblPr firstRow="1" firstCol="1" bandRow="1"/>
              <a:tblGrid>
                <a:gridCol w="4460317">
                  <a:extLst>
                    <a:ext uri="{9D8B030D-6E8A-4147-A177-3AD203B41FA5}">
                      <a16:colId xmlns:a16="http://schemas.microsoft.com/office/drawing/2014/main" val="1152268461"/>
                    </a:ext>
                  </a:extLst>
                </a:gridCol>
                <a:gridCol w="2443054">
                  <a:extLst>
                    <a:ext uri="{9D8B030D-6E8A-4147-A177-3AD203B41FA5}">
                      <a16:colId xmlns:a16="http://schemas.microsoft.com/office/drawing/2014/main" val="1356885299"/>
                    </a:ext>
                  </a:extLst>
                </a:gridCol>
              </a:tblGrid>
              <a:tr h="350361">
                <a:tc>
                  <a:txBody>
                    <a:bodyPr/>
                    <a:lstStyle/>
                    <a:p>
                      <a:endParaRPr lang="fr-BE" sz="1600">
                        <a:effectLst/>
                        <a:latin typeface="Calibri" panose="020F0502020204030204" pitchFamily="34" charset="0"/>
                        <a:cs typeface="Times New Roman" panose="02020603050405020304" pitchFamily="18" charset="0"/>
                      </a:endParaRPr>
                    </a:p>
                  </a:txBody>
                  <a:tcPr marL="59683" marR="59683" marT="0" marB="0" anchor="ctr">
                    <a:lnL>
                      <a:noFill/>
                    </a:lnL>
                    <a:lnR w="19050" cap="flat" cmpd="sng" algn="ctr">
                      <a:solidFill>
                        <a:srgbClr val="70AD47"/>
                      </a:solidFill>
                      <a:prstDash val="solid"/>
                      <a:round/>
                      <a:headEnd type="none" w="med" len="med"/>
                      <a:tailEnd type="none" w="med" len="med"/>
                    </a:lnR>
                    <a:lnT>
                      <a:noFill/>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4</a:t>
                      </a:r>
                      <a:r>
                        <a:rPr lang="fr-BE" sz="1600" b="1" baseline="30000">
                          <a:effectLst/>
                          <a:latin typeface="Calibri" panose="020F0502020204030204" pitchFamily="34" charset="0"/>
                          <a:ea typeface="Calibri" panose="020F0502020204030204" pitchFamily="34" charset="0"/>
                          <a:cs typeface="Times New Roman" panose="02020603050405020304" pitchFamily="18" charset="0"/>
                        </a:rPr>
                        <a:t>e</a:t>
                      </a:r>
                      <a:r>
                        <a:rPr lang="fr-BE" sz="1600" b="1">
                          <a:effectLst/>
                          <a:latin typeface="Calibri" panose="020F0502020204030204" pitchFamily="34" charset="0"/>
                          <a:ea typeface="Calibri" panose="020F0502020204030204" pitchFamily="34" charset="0"/>
                          <a:cs typeface="Times New Roman" panose="02020603050405020304" pitchFamily="18" charset="0"/>
                        </a:rPr>
                        <a:t> année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953182741"/>
                  </a:ext>
                </a:extLst>
              </a:tr>
              <a:tr h="21939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Économie de l’entreprise</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3 ou 4</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42284574"/>
                  </a:ext>
                </a:extLst>
              </a:tr>
              <a:tr h="355442">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Technique d’accueil, d’organisation et secrétariat</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2 ou 3</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103466400"/>
                  </a:ext>
                </a:extLst>
              </a:tr>
              <a:tr h="21939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Bureautique</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4</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526576774"/>
                  </a:ext>
                </a:extLst>
              </a:tr>
              <a:tr h="21939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0 ou 2</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19299948"/>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Allemand</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07636395"/>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Anglais</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61308194"/>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Néerlandais</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989551861"/>
                  </a:ext>
                </a:extLst>
              </a:tr>
              <a:tr h="21939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3 ou 4</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31787855"/>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Allemand</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776692912"/>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Anglais</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611292319"/>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Néerlandais</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43433896"/>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Italien</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16979522"/>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Espagnol</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243698612"/>
                  </a:ext>
                </a:extLst>
              </a:tr>
              <a:tr h="219390">
                <a:tc>
                  <a:txBody>
                    <a:bodyPr/>
                    <a:lstStyle/>
                    <a:p>
                      <a:pPr algn="l">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TOTAL</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14 à 17</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211453259"/>
                  </a:ext>
                </a:extLst>
              </a:tr>
            </a:tbl>
          </a:graphicData>
        </a:graphic>
      </p:graphicFrame>
    </p:spTree>
    <p:extLst>
      <p:ext uri="{BB962C8B-B14F-4D97-AF65-F5344CB8AC3E}">
        <p14:creationId xmlns:p14="http://schemas.microsoft.com/office/powerpoint/2010/main" val="1087751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E1BDA0-65B7-2F97-0037-CFFF25AC3643}"/>
              </a:ext>
            </a:extLst>
          </p:cNvPr>
          <p:cNvSpPr txBox="1"/>
          <p:nvPr/>
        </p:nvSpPr>
        <p:spPr>
          <a:xfrm>
            <a:off x="3514176" y="279128"/>
            <a:ext cx="6965612" cy="74214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0" dirty="0" err="1">
                <a:solidFill>
                  <a:srgbClr val="03A7AC"/>
                </a:solidFill>
                <a:latin typeface="Montserrat" pitchFamily="2"/>
              </a:rPr>
              <a:t>Technicien</a:t>
            </a:r>
            <a:r>
              <a:rPr lang="en-US" sz="3200" b="1" kern="0" dirty="0">
                <a:solidFill>
                  <a:srgbClr val="03A7AC"/>
                </a:solidFill>
                <a:latin typeface="Montserrat" pitchFamily="2"/>
              </a:rPr>
              <a:t> de bureau</a:t>
            </a:r>
          </a:p>
        </p:txBody>
      </p:sp>
      <p:graphicFrame>
        <p:nvGraphicFramePr>
          <p:cNvPr id="2" name="Tableau 1">
            <a:extLst>
              <a:ext uri="{FF2B5EF4-FFF2-40B4-BE49-F238E27FC236}">
                <a16:creationId xmlns:a16="http://schemas.microsoft.com/office/drawing/2014/main" id="{A663421E-9C4C-536C-CA54-DB4B3FACC094}"/>
              </a:ext>
            </a:extLst>
          </p:cNvPr>
          <p:cNvGraphicFramePr>
            <a:graphicFrameLocks noGrp="1"/>
          </p:cNvGraphicFramePr>
          <p:nvPr>
            <p:extLst>
              <p:ext uri="{D42A27DB-BD31-4B8C-83A1-F6EECF244321}">
                <p14:modId xmlns:p14="http://schemas.microsoft.com/office/powerpoint/2010/main" val="403061277"/>
              </p:ext>
            </p:extLst>
          </p:nvPr>
        </p:nvGraphicFramePr>
        <p:xfrm>
          <a:off x="2352894" y="1564733"/>
          <a:ext cx="6909769" cy="4380930"/>
        </p:xfrm>
        <a:graphic>
          <a:graphicData uri="http://schemas.openxmlformats.org/drawingml/2006/table">
            <a:tbl>
              <a:tblPr firstRow="1" firstCol="1" bandRow="1"/>
              <a:tblGrid>
                <a:gridCol w="4306172">
                  <a:extLst>
                    <a:ext uri="{9D8B030D-6E8A-4147-A177-3AD203B41FA5}">
                      <a16:colId xmlns:a16="http://schemas.microsoft.com/office/drawing/2014/main" val="694964733"/>
                    </a:ext>
                  </a:extLst>
                </a:gridCol>
                <a:gridCol w="2603597">
                  <a:extLst>
                    <a:ext uri="{9D8B030D-6E8A-4147-A177-3AD203B41FA5}">
                      <a16:colId xmlns:a16="http://schemas.microsoft.com/office/drawing/2014/main" val="3675157352"/>
                    </a:ext>
                  </a:extLst>
                </a:gridCol>
              </a:tblGrid>
              <a:tr h="350361">
                <a:tc>
                  <a:txBody>
                    <a:bodyPr/>
                    <a:lstStyle/>
                    <a:p>
                      <a:endParaRPr lang="fr-BE" sz="1600">
                        <a:effectLst/>
                        <a:latin typeface="Calibri" panose="020F0502020204030204" pitchFamily="34" charset="0"/>
                        <a:cs typeface="Times New Roman" panose="02020603050405020304" pitchFamily="18" charset="0"/>
                      </a:endParaRPr>
                    </a:p>
                  </a:txBody>
                  <a:tcPr marL="59683" marR="59683" marT="0" marB="0" anchor="ctr">
                    <a:lnL>
                      <a:noFill/>
                    </a:lnL>
                    <a:lnR w="19050" cap="flat" cmpd="sng" algn="ctr">
                      <a:solidFill>
                        <a:srgbClr val="70AD47"/>
                      </a:solidFill>
                      <a:prstDash val="solid"/>
                      <a:round/>
                      <a:headEnd type="none" w="med" len="med"/>
                      <a:tailEnd type="none" w="med" len="med"/>
                    </a:lnR>
                    <a:lnT>
                      <a:noFill/>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4</a:t>
                      </a:r>
                      <a:r>
                        <a:rPr lang="fr-BE" sz="1600" b="1" baseline="30000">
                          <a:effectLst/>
                          <a:latin typeface="Calibri" panose="020F0502020204030204" pitchFamily="34" charset="0"/>
                          <a:ea typeface="Calibri" panose="020F0502020204030204" pitchFamily="34" charset="0"/>
                          <a:cs typeface="Times New Roman" panose="02020603050405020304" pitchFamily="18" charset="0"/>
                        </a:rPr>
                        <a:t>e</a:t>
                      </a:r>
                      <a:r>
                        <a:rPr lang="fr-BE" sz="1600" b="1">
                          <a:effectLst/>
                          <a:latin typeface="Calibri" panose="020F0502020204030204" pitchFamily="34" charset="0"/>
                          <a:ea typeface="Calibri" panose="020F0502020204030204" pitchFamily="34" charset="0"/>
                          <a:cs typeface="Times New Roman" panose="02020603050405020304" pitchFamily="18" charset="0"/>
                        </a:rPr>
                        <a:t> année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746424824"/>
                  </a:ext>
                </a:extLst>
              </a:tr>
              <a:tr h="21939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Économie de l’entreprise</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3 ou 4</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71746033"/>
                  </a:ext>
                </a:extLst>
              </a:tr>
              <a:tr h="34148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Technique d’accueil, d’organisation et secrétariat</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2 ou 3</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17171269"/>
                  </a:ext>
                </a:extLst>
              </a:tr>
              <a:tr h="21939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Bureautique</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4</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62142787"/>
                  </a:ext>
                </a:extLst>
              </a:tr>
              <a:tr h="21939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0 ou 2</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983693097"/>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Allemand</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963207132"/>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Anglais</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634619050"/>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Néerlandais</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496822899"/>
                  </a:ext>
                </a:extLst>
              </a:tr>
              <a:tr h="21939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3 ou 4</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89262128"/>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Allemand</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47859290"/>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Anglais</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362831304"/>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Néerlandais</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279330938"/>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Italien</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389675929"/>
                  </a:ext>
                </a:extLst>
              </a:tr>
              <a:tr h="305323">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Espagnol</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904449627"/>
                  </a:ext>
                </a:extLst>
              </a:tr>
              <a:tr h="219390">
                <a:tc>
                  <a:txBody>
                    <a:bodyPr/>
                    <a:lstStyle/>
                    <a:p>
                      <a:pPr algn="l">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TOTAL</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14 à 17</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274870440"/>
                  </a:ext>
                </a:extLst>
              </a:tr>
            </a:tbl>
          </a:graphicData>
        </a:graphic>
      </p:graphicFrame>
    </p:spTree>
    <p:extLst>
      <p:ext uri="{BB962C8B-B14F-4D97-AF65-F5344CB8AC3E}">
        <p14:creationId xmlns:p14="http://schemas.microsoft.com/office/powerpoint/2010/main" val="249368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E1BDA0-65B7-2F97-0037-CFFF25AC3643}"/>
              </a:ext>
            </a:extLst>
          </p:cNvPr>
          <p:cNvSpPr txBox="1"/>
          <p:nvPr/>
        </p:nvSpPr>
        <p:spPr>
          <a:xfrm>
            <a:off x="2613194" y="327408"/>
            <a:ext cx="6965612" cy="74214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0" dirty="0" err="1">
                <a:solidFill>
                  <a:srgbClr val="03A7AC"/>
                </a:solidFill>
                <a:latin typeface="Montserrat" pitchFamily="2"/>
              </a:rPr>
              <a:t>Technicien</a:t>
            </a:r>
            <a:r>
              <a:rPr lang="en-US" sz="3200" b="1" kern="0" dirty="0">
                <a:solidFill>
                  <a:srgbClr val="03A7AC"/>
                </a:solidFill>
                <a:latin typeface="Montserrat" pitchFamily="2"/>
              </a:rPr>
              <a:t> </a:t>
            </a:r>
            <a:r>
              <a:rPr lang="en-US" sz="3200" b="1" kern="0" dirty="0" err="1">
                <a:solidFill>
                  <a:srgbClr val="03A7AC"/>
                </a:solidFill>
                <a:latin typeface="Montserrat" pitchFamily="2"/>
              </a:rPr>
              <a:t>en</a:t>
            </a:r>
            <a:r>
              <a:rPr lang="en-US" sz="3200" b="1" kern="0" dirty="0">
                <a:solidFill>
                  <a:srgbClr val="03A7AC"/>
                </a:solidFill>
                <a:latin typeface="Montserrat" pitchFamily="2"/>
              </a:rPr>
              <a:t> </a:t>
            </a:r>
            <a:r>
              <a:rPr lang="en-US" sz="3200" b="1" kern="0" dirty="0" err="1">
                <a:solidFill>
                  <a:srgbClr val="03A7AC"/>
                </a:solidFill>
                <a:latin typeface="Montserrat" pitchFamily="2"/>
              </a:rPr>
              <a:t>comptabilité</a:t>
            </a:r>
            <a:endParaRPr lang="en-US" sz="3200" b="1" kern="0" dirty="0">
              <a:solidFill>
                <a:srgbClr val="03A7AC"/>
              </a:solidFill>
              <a:latin typeface="Montserrat" pitchFamily="2"/>
            </a:endParaRPr>
          </a:p>
        </p:txBody>
      </p:sp>
      <p:graphicFrame>
        <p:nvGraphicFramePr>
          <p:cNvPr id="2" name="Tableau 1">
            <a:extLst>
              <a:ext uri="{FF2B5EF4-FFF2-40B4-BE49-F238E27FC236}">
                <a16:creationId xmlns:a16="http://schemas.microsoft.com/office/drawing/2014/main" id="{5C0789CA-F99E-6557-CDFB-3FCE9F86E719}"/>
              </a:ext>
            </a:extLst>
          </p:cNvPr>
          <p:cNvGraphicFramePr>
            <a:graphicFrameLocks noGrp="1"/>
          </p:cNvGraphicFramePr>
          <p:nvPr>
            <p:extLst>
              <p:ext uri="{D42A27DB-BD31-4B8C-83A1-F6EECF244321}">
                <p14:modId xmlns:p14="http://schemas.microsoft.com/office/powerpoint/2010/main" val="2834459363"/>
              </p:ext>
            </p:extLst>
          </p:nvPr>
        </p:nvGraphicFramePr>
        <p:xfrm>
          <a:off x="2617557" y="1439682"/>
          <a:ext cx="5542241" cy="4484550"/>
        </p:xfrm>
        <a:graphic>
          <a:graphicData uri="http://schemas.openxmlformats.org/drawingml/2006/table">
            <a:tbl>
              <a:tblPr firstRow="1" firstCol="1" bandRow="1"/>
              <a:tblGrid>
                <a:gridCol w="4446358">
                  <a:extLst>
                    <a:ext uri="{9D8B030D-6E8A-4147-A177-3AD203B41FA5}">
                      <a16:colId xmlns:a16="http://schemas.microsoft.com/office/drawing/2014/main" val="2048961904"/>
                    </a:ext>
                  </a:extLst>
                </a:gridCol>
                <a:gridCol w="1095883">
                  <a:extLst>
                    <a:ext uri="{9D8B030D-6E8A-4147-A177-3AD203B41FA5}">
                      <a16:colId xmlns:a16="http://schemas.microsoft.com/office/drawing/2014/main" val="242098992"/>
                    </a:ext>
                  </a:extLst>
                </a:gridCol>
              </a:tblGrid>
              <a:tr h="327389">
                <a:tc>
                  <a:txBody>
                    <a:bodyPr/>
                    <a:lstStyle/>
                    <a:p>
                      <a:endParaRPr lang="fr-BE" sz="1600">
                        <a:effectLst/>
                        <a:latin typeface="Calibri" panose="020F0502020204030204" pitchFamily="34" charset="0"/>
                        <a:cs typeface="Times New Roman" panose="02020603050405020304" pitchFamily="18" charset="0"/>
                      </a:endParaRPr>
                    </a:p>
                  </a:txBody>
                  <a:tcPr marL="55770" marR="55770" marT="0" marB="0" anchor="ctr">
                    <a:lnL>
                      <a:noFill/>
                    </a:lnL>
                    <a:lnR w="19050" cap="flat" cmpd="sng" algn="ctr">
                      <a:solidFill>
                        <a:srgbClr val="70AD47"/>
                      </a:solidFill>
                      <a:prstDash val="solid"/>
                      <a:round/>
                      <a:headEnd type="none" w="med" len="med"/>
                      <a:tailEnd type="none" w="med" len="med"/>
                    </a:lnR>
                    <a:lnT>
                      <a:noFill/>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4</a:t>
                      </a:r>
                      <a:r>
                        <a:rPr lang="fr-BE" sz="1600" b="1" baseline="30000">
                          <a:effectLst/>
                          <a:latin typeface="Calibri" panose="020F0502020204030204" pitchFamily="34" charset="0"/>
                          <a:ea typeface="Calibri" panose="020F0502020204030204" pitchFamily="34" charset="0"/>
                          <a:cs typeface="Times New Roman" panose="02020603050405020304" pitchFamily="18" charset="0"/>
                        </a:rPr>
                        <a:t>e</a:t>
                      </a:r>
                      <a:r>
                        <a:rPr lang="fr-BE" sz="1600" b="1">
                          <a:effectLst/>
                          <a:latin typeface="Calibri" panose="020F0502020204030204" pitchFamily="34" charset="0"/>
                          <a:ea typeface="Calibri" panose="020F0502020204030204" pitchFamily="34" charset="0"/>
                          <a:cs typeface="Times New Roman" panose="02020603050405020304" pitchFamily="18" charset="0"/>
                        </a:rPr>
                        <a:t> année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8321260"/>
                  </a:ext>
                </a:extLst>
              </a:tr>
              <a:tr h="205006">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Économie de l’entreprise</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3 ou 4</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089722926"/>
                  </a:ext>
                </a:extLst>
              </a:tr>
              <a:tr h="342920">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Technique d’accueil, d’organisation et secrétariat</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2 ou 3</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061130217"/>
                  </a:ext>
                </a:extLst>
              </a:tr>
              <a:tr h="205006">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Bureautique</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4</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797198929"/>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Techniques comptables et outils de gestion</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0 ou 2</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535103312"/>
                  </a:ext>
                </a:extLst>
              </a:tr>
              <a:tr h="205006">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0 ou 2</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543404435"/>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Allemand</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550384369"/>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Anglais</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733500680"/>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 : Néerlandais</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533699943"/>
                  </a:ext>
                </a:extLst>
              </a:tr>
              <a:tr h="205006">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3 ou 4</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013421687"/>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Allemand</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865981359"/>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Anglais</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952314935"/>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Néerlandais</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005506665"/>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Italien</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781586571"/>
                  </a:ext>
                </a:extLst>
              </a:tr>
              <a:tr h="285304">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II : Espagnol</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547847730"/>
                  </a:ext>
                </a:extLst>
              </a:tr>
              <a:tr h="205006">
                <a:tc>
                  <a:txBody>
                    <a:bodyPr/>
                    <a:lstStyle/>
                    <a:p>
                      <a:pPr algn="l">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TOTAL</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14 à 17</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859688154"/>
                  </a:ext>
                </a:extLst>
              </a:tr>
            </a:tbl>
          </a:graphicData>
        </a:graphic>
      </p:graphicFrame>
    </p:spTree>
    <p:extLst>
      <p:ext uri="{BB962C8B-B14F-4D97-AF65-F5344CB8AC3E}">
        <p14:creationId xmlns:p14="http://schemas.microsoft.com/office/powerpoint/2010/main" val="2748185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E1BDA0-65B7-2F97-0037-CFFF25AC3643}"/>
              </a:ext>
            </a:extLst>
          </p:cNvPr>
          <p:cNvSpPr txBox="1"/>
          <p:nvPr/>
        </p:nvSpPr>
        <p:spPr>
          <a:xfrm>
            <a:off x="4439960" y="395170"/>
            <a:ext cx="2693756" cy="74214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0" dirty="0" err="1">
                <a:solidFill>
                  <a:srgbClr val="03A7AC"/>
                </a:solidFill>
                <a:latin typeface="Montserrat" pitchFamily="2"/>
              </a:rPr>
              <a:t>Vendeur</a:t>
            </a:r>
            <a:endParaRPr lang="en-US" sz="3200" b="1" kern="0" dirty="0">
              <a:solidFill>
                <a:srgbClr val="03A7AC"/>
              </a:solidFill>
              <a:latin typeface="Montserrat" pitchFamily="2"/>
            </a:endParaRPr>
          </a:p>
        </p:txBody>
      </p:sp>
      <p:graphicFrame>
        <p:nvGraphicFramePr>
          <p:cNvPr id="3" name="Tableau 2">
            <a:extLst>
              <a:ext uri="{FF2B5EF4-FFF2-40B4-BE49-F238E27FC236}">
                <a16:creationId xmlns:a16="http://schemas.microsoft.com/office/drawing/2014/main" id="{1A3B2F0F-5AE5-C341-9452-18A39B450909}"/>
              </a:ext>
            </a:extLst>
          </p:cNvPr>
          <p:cNvGraphicFramePr>
            <a:graphicFrameLocks noGrp="1"/>
          </p:cNvGraphicFramePr>
          <p:nvPr>
            <p:extLst>
              <p:ext uri="{D42A27DB-BD31-4B8C-83A1-F6EECF244321}">
                <p14:modId xmlns:p14="http://schemas.microsoft.com/office/powerpoint/2010/main" val="4029658651"/>
              </p:ext>
            </p:extLst>
          </p:nvPr>
        </p:nvGraphicFramePr>
        <p:xfrm>
          <a:off x="2785082" y="2167938"/>
          <a:ext cx="5535261" cy="2671445"/>
        </p:xfrm>
        <a:graphic>
          <a:graphicData uri="http://schemas.openxmlformats.org/drawingml/2006/table">
            <a:tbl>
              <a:tblPr firstRow="1" firstCol="1" bandRow="1"/>
              <a:tblGrid>
                <a:gridCol w="3692501">
                  <a:extLst>
                    <a:ext uri="{9D8B030D-6E8A-4147-A177-3AD203B41FA5}">
                      <a16:colId xmlns:a16="http://schemas.microsoft.com/office/drawing/2014/main" val="2055716824"/>
                    </a:ext>
                  </a:extLst>
                </a:gridCol>
                <a:gridCol w="1842760">
                  <a:extLst>
                    <a:ext uri="{9D8B030D-6E8A-4147-A177-3AD203B41FA5}">
                      <a16:colId xmlns:a16="http://schemas.microsoft.com/office/drawing/2014/main" val="3928181300"/>
                    </a:ext>
                  </a:extLst>
                </a:gridCol>
              </a:tblGrid>
              <a:tr h="402590">
                <a:tc>
                  <a:txBody>
                    <a:bodyPr/>
                    <a:lstStyle/>
                    <a:p>
                      <a:endParaRPr lang="fr-BE" sz="1600">
                        <a:effectLst/>
                        <a:latin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70AD47"/>
                      </a:solidFill>
                      <a:prstDash val="solid"/>
                      <a:round/>
                      <a:headEnd type="none" w="med" len="med"/>
                      <a:tailEnd type="none" w="med" len="med"/>
                    </a:lnR>
                    <a:lnT>
                      <a:noFill/>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4</a:t>
                      </a:r>
                      <a:r>
                        <a:rPr lang="fr-BE" sz="1600" b="1" baseline="30000">
                          <a:effectLst/>
                          <a:latin typeface="Calibri" panose="020F0502020204030204" pitchFamily="34" charset="0"/>
                          <a:ea typeface="Calibri" panose="020F0502020204030204" pitchFamily="34" charset="0"/>
                          <a:cs typeface="Times New Roman" panose="02020603050405020304" pitchFamily="18" charset="0"/>
                        </a:rPr>
                        <a:t>e</a:t>
                      </a:r>
                      <a:r>
                        <a:rPr lang="fr-BE" sz="1600" b="1">
                          <a:effectLst/>
                          <a:latin typeface="Calibri" panose="020F0502020204030204" pitchFamily="34" charset="0"/>
                          <a:ea typeface="Calibri" panose="020F0502020204030204" pitchFamily="34" charset="0"/>
                          <a:cs typeface="Times New Roman" panose="02020603050405020304" pitchFamily="18" charset="0"/>
                        </a:rPr>
                        <a:t> année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60809184"/>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Économie de l’entreprise</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3 ou 4</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34119751"/>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Vente</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45905804"/>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Informatique appliquée</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3 ou 4</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36690112"/>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Étalage – Promotion des marchandises</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154255363"/>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0 ou 2</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88564807"/>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 Allemand</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801775206"/>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 Néerlandais</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64387144"/>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 Anglais</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104430481"/>
                  </a:ext>
                </a:extLst>
              </a:tr>
              <a:tr h="252095">
                <a:tc>
                  <a:txBody>
                    <a:bodyPr/>
                    <a:lstStyle/>
                    <a:p>
                      <a:pPr algn="l">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TOTAL</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16 à 18</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557651117"/>
                  </a:ext>
                </a:extLst>
              </a:tr>
            </a:tbl>
          </a:graphicData>
        </a:graphic>
      </p:graphicFrame>
    </p:spTree>
    <p:extLst>
      <p:ext uri="{BB962C8B-B14F-4D97-AF65-F5344CB8AC3E}">
        <p14:creationId xmlns:p14="http://schemas.microsoft.com/office/powerpoint/2010/main" val="1212215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E1BDA0-65B7-2F97-0037-CFFF25AC3643}"/>
              </a:ext>
            </a:extLst>
          </p:cNvPr>
          <p:cNvSpPr txBox="1"/>
          <p:nvPr/>
        </p:nvSpPr>
        <p:spPr>
          <a:xfrm>
            <a:off x="1905000" y="531405"/>
            <a:ext cx="9906000" cy="704995"/>
          </a:xfrm>
          <a:prstGeom prst="rect">
            <a:avLst/>
          </a:prstGeom>
        </p:spPr>
        <p:txBody>
          <a:bodyPr vert="horz" lIns="91440" tIns="45720" rIns="91440" bIns="45720" rtlCol="0" anchor="b">
            <a:noAutofit/>
          </a:bodyPr>
          <a:lstStyle/>
          <a:p>
            <a:pPr>
              <a:spcBef>
                <a:spcPct val="0"/>
              </a:spcBef>
              <a:spcAft>
                <a:spcPts val="600"/>
              </a:spcAft>
            </a:pPr>
            <a:r>
              <a:rPr lang="fr-BE" sz="3200" b="1" kern="0" dirty="0">
                <a:solidFill>
                  <a:srgbClr val="03A7AC"/>
                </a:solidFill>
                <a:latin typeface="Montserrat" pitchFamily="2"/>
              </a:rPr>
              <a:t>Collaborateur administratif (sous réserve)</a:t>
            </a:r>
          </a:p>
        </p:txBody>
      </p:sp>
      <p:graphicFrame>
        <p:nvGraphicFramePr>
          <p:cNvPr id="3" name="Tableau 2">
            <a:extLst>
              <a:ext uri="{FF2B5EF4-FFF2-40B4-BE49-F238E27FC236}">
                <a16:creationId xmlns:a16="http://schemas.microsoft.com/office/drawing/2014/main" id="{1A3B2F0F-5AE5-C341-9452-18A39B450909}"/>
              </a:ext>
            </a:extLst>
          </p:cNvPr>
          <p:cNvGraphicFramePr>
            <a:graphicFrameLocks noGrp="1"/>
          </p:cNvGraphicFramePr>
          <p:nvPr>
            <p:extLst>
              <p:ext uri="{D42A27DB-BD31-4B8C-83A1-F6EECF244321}">
                <p14:modId xmlns:p14="http://schemas.microsoft.com/office/powerpoint/2010/main" val="455832993"/>
              </p:ext>
            </p:extLst>
          </p:nvPr>
        </p:nvGraphicFramePr>
        <p:xfrm>
          <a:off x="2882804" y="2133037"/>
          <a:ext cx="6156495" cy="2299147"/>
        </p:xfrm>
        <a:graphic>
          <a:graphicData uri="http://schemas.openxmlformats.org/drawingml/2006/table">
            <a:tbl>
              <a:tblPr firstRow="1" firstCol="1" bandRow="1"/>
              <a:tblGrid>
                <a:gridCol w="5004769">
                  <a:extLst>
                    <a:ext uri="{9D8B030D-6E8A-4147-A177-3AD203B41FA5}">
                      <a16:colId xmlns:a16="http://schemas.microsoft.com/office/drawing/2014/main" val="2055716824"/>
                    </a:ext>
                  </a:extLst>
                </a:gridCol>
                <a:gridCol w="1151726">
                  <a:extLst>
                    <a:ext uri="{9D8B030D-6E8A-4147-A177-3AD203B41FA5}">
                      <a16:colId xmlns:a16="http://schemas.microsoft.com/office/drawing/2014/main" val="3928181300"/>
                    </a:ext>
                  </a:extLst>
                </a:gridCol>
              </a:tblGrid>
              <a:tr h="484520">
                <a:tc>
                  <a:txBody>
                    <a:bodyPr/>
                    <a:lstStyle/>
                    <a:p>
                      <a:endParaRPr lang="fr-BE" sz="1600">
                        <a:effectLst/>
                        <a:latin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70AD47"/>
                      </a:solidFill>
                      <a:prstDash val="solid"/>
                      <a:round/>
                      <a:headEnd type="none" w="med" len="med"/>
                      <a:tailEnd type="none" w="med" len="med"/>
                    </a:lnR>
                    <a:lnT>
                      <a:noFill/>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4</a:t>
                      </a:r>
                      <a:r>
                        <a:rPr lang="fr-BE" sz="1600" b="1" baseline="30000">
                          <a:effectLst/>
                          <a:latin typeface="Calibri" panose="020F0502020204030204" pitchFamily="34" charset="0"/>
                          <a:ea typeface="Calibri" panose="020F0502020204030204" pitchFamily="34" charset="0"/>
                          <a:cs typeface="Times New Roman" panose="02020603050405020304" pitchFamily="18" charset="0"/>
                        </a:rPr>
                        <a:t>e</a:t>
                      </a:r>
                      <a:r>
                        <a:rPr lang="fr-BE" sz="1600" b="1">
                          <a:effectLst/>
                          <a:latin typeface="Calibri" panose="020F0502020204030204" pitchFamily="34" charset="0"/>
                          <a:ea typeface="Calibri" panose="020F0502020204030204" pitchFamily="34" charset="0"/>
                          <a:cs typeface="Times New Roman" panose="02020603050405020304" pitchFamily="18" charset="0"/>
                        </a:rPr>
                        <a:t> année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60809184"/>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Techniques d’accueil, d’organisation et secrétariat</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7 à 9</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34119751"/>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Informatique appliquée</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5 à 7</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36690112"/>
                  </a:ext>
                </a:extLst>
              </a:tr>
              <a:tr h="302057">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88564807"/>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 Allemand</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0 ou 2 </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801775206"/>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 Néerlandais</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BE" sz="1600">
                          <a:effectLst/>
                          <a:latin typeface="Calibri" panose="020F0502020204030204" pitchFamily="34" charset="0"/>
                          <a:ea typeface="Calibri" panose="020F0502020204030204" pitchFamily="34" charset="0"/>
                          <a:cs typeface="Times New Roman" panose="02020603050405020304" pitchFamily="18" charset="0"/>
                        </a:rPr>
                        <a:t> 0 ou 2 </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64387144"/>
                  </a:ext>
                </a:extLst>
              </a:tr>
              <a:tr h="252095">
                <a:tc>
                  <a:txBody>
                    <a:bodyPr/>
                    <a:lstStyle/>
                    <a:p>
                      <a:pPr algn="l">
                        <a:lnSpc>
                          <a:spcPct val="107000"/>
                        </a:lnSpc>
                        <a:spcAft>
                          <a:spcPts val="800"/>
                        </a:spcAft>
                      </a:pPr>
                      <a:r>
                        <a:rPr lang="fr-BE" sz="1600">
                          <a:effectLst/>
                          <a:latin typeface="Calibri" panose="020F0502020204030204" pitchFamily="34" charset="0"/>
                          <a:ea typeface="Calibri" panose="020F0502020204030204" pitchFamily="34" charset="0"/>
                          <a:cs typeface="Times New Roman" panose="02020603050405020304" pitchFamily="18" charset="0"/>
                        </a:rPr>
                        <a:t>Langue moderne : Anglais</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BE" sz="1600">
                          <a:effectLst/>
                          <a:latin typeface="Calibri" panose="020F0502020204030204" pitchFamily="34" charset="0"/>
                          <a:ea typeface="Calibri" panose="020F0502020204030204" pitchFamily="34" charset="0"/>
                          <a:cs typeface="Times New Roman" panose="02020603050405020304" pitchFamily="18" charset="0"/>
                        </a:rPr>
                        <a:t>0 ou 2 </a:t>
                      </a: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104430481"/>
                  </a:ext>
                </a:extLst>
              </a:tr>
              <a:tr h="252095">
                <a:tc>
                  <a:txBody>
                    <a:bodyPr/>
                    <a:lstStyle/>
                    <a:p>
                      <a:pPr algn="l">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TOTAL</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800"/>
                        </a:spcAft>
                      </a:pPr>
                      <a:r>
                        <a:rPr lang="fr-BE" sz="1600" b="1">
                          <a:effectLst/>
                          <a:latin typeface="Calibri" panose="020F0502020204030204" pitchFamily="34" charset="0"/>
                          <a:ea typeface="Calibri" panose="020F0502020204030204" pitchFamily="34" charset="0"/>
                          <a:cs typeface="Times New Roman" panose="02020603050405020304" pitchFamily="18" charset="0"/>
                        </a:rPr>
                        <a:t>16 à 18</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557651117"/>
                  </a:ext>
                </a:extLst>
              </a:tr>
            </a:tbl>
          </a:graphicData>
        </a:graphic>
      </p:graphicFrame>
    </p:spTree>
    <p:extLst>
      <p:ext uri="{BB962C8B-B14F-4D97-AF65-F5344CB8AC3E}">
        <p14:creationId xmlns:p14="http://schemas.microsoft.com/office/powerpoint/2010/main" val="1241193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name="Slide362">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0C95E24E-B56C-E5CA-F5FE-DE9F2675D398}"/>
              </a:ext>
            </a:extLst>
          </p:cNvPr>
          <p:cNvSpPr txBox="1">
            <a:spLocks noGrp="1"/>
          </p:cNvSpPr>
          <p:nvPr>
            <p:ph type="title"/>
          </p:nvPr>
        </p:nvSpPr>
        <p:spPr>
          <a:xfrm>
            <a:off x="1352553" y="1924053"/>
            <a:ext cx="3865086" cy="3022686"/>
          </a:xfrm>
        </p:spPr>
        <p:txBody>
          <a:bodyPr lIns="121898" tIns="121898" rIns="121898" bIns="121898"/>
          <a:lstStyle/>
          <a:p>
            <a:pPr lvl="0"/>
            <a:r>
              <a:rPr lang="en-US">
                <a:solidFill>
                  <a:srgbClr val="101C32"/>
                </a:solidFill>
              </a:rPr>
              <a:t>08</a:t>
            </a:r>
          </a:p>
        </p:txBody>
      </p:sp>
      <p:sp>
        <p:nvSpPr>
          <p:cNvPr id="3" name="Google Shape;1132;p43">
            <a:extLst>
              <a:ext uri="{FF2B5EF4-FFF2-40B4-BE49-F238E27FC236}">
                <a16:creationId xmlns:a16="http://schemas.microsoft.com/office/drawing/2014/main" id="{A498586E-DDFE-9D94-F5ED-4D7B2039CE7D}"/>
              </a:ext>
            </a:extLst>
          </p:cNvPr>
          <p:cNvSpPr txBox="1">
            <a:spLocks noGrp="1"/>
          </p:cNvSpPr>
          <p:nvPr>
            <p:ph type="title" idx="4294967295"/>
          </p:nvPr>
        </p:nvSpPr>
        <p:spPr>
          <a:xfrm>
            <a:off x="4715752" y="2430191"/>
            <a:ext cx="6974366" cy="2010399"/>
          </a:xfrm>
        </p:spPr>
        <p:txBody>
          <a:bodyPr lIns="121898" tIns="121898" rIns="121898" bIns="121898">
            <a:noAutofit/>
          </a:bodyPr>
          <a:lstStyle/>
          <a:p>
            <a:pPr lvl="0" algn="r">
              <a:lnSpc>
                <a:spcPct val="80000"/>
              </a:lnSpc>
            </a:pPr>
            <a:r>
              <a:rPr lang="en-US" sz="6667">
                <a:solidFill>
                  <a:srgbClr val="FFFFFF"/>
                </a:solidFill>
              </a:rPr>
              <a:t>Ateliers inter-écoles par option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EE5D5-7ADD-88DF-A874-FC778D97A205}"/>
              </a:ext>
            </a:extLst>
          </p:cNvPr>
          <p:cNvSpPr txBox="1">
            <a:spLocks/>
          </p:cNvSpPr>
          <p:nvPr/>
        </p:nvSpPr>
        <p:spPr>
          <a:xfrm>
            <a:off x="1650222" y="948049"/>
            <a:ext cx="7759249" cy="763597"/>
          </a:xfrm>
          <a:prstGeom prst="rect">
            <a:avLst/>
          </a:prstGeom>
        </p:spPr>
        <p:txBody>
          <a:bodyPr anchorCtr="1"/>
          <a:lst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a:lstStyle>
          <a:p>
            <a:pPr>
              <a:spcBef>
                <a:spcPct val="0"/>
              </a:spcBef>
              <a:spcAft>
                <a:spcPts val="600"/>
              </a:spcAft>
            </a:pPr>
            <a:r>
              <a:rPr lang="fr-BE" sz="3200" b="1" kern="0" dirty="0">
                <a:solidFill>
                  <a:srgbClr val="03A7AC"/>
                </a:solidFill>
                <a:latin typeface="Montserrat" pitchFamily="2"/>
              </a:rPr>
              <a:t>Dates à retenir</a:t>
            </a:r>
          </a:p>
        </p:txBody>
      </p:sp>
      <p:sp>
        <p:nvSpPr>
          <p:cNvPr id="4" name="ZoneTexte 14">
            <a:extLst>
              <a:ext uri="{FF2B5EF4-FFF2-40B4-BE49-F238E27FC236}">
                <a16:creationId xmlns:a16="http://schemas.microsoft.com/office/drawing/2014/main" id="{B608D1BE-D09B-9AC7-A187-CB79BFCF3F17}"/>
              </a:ext>
            </a:extLst>
          </p:cNvPr>
          <p:cNvSpPr txBox="1"/>
          <p:nvPr/>
        </p:nvSpPr>
        <p:spPr>
          <a:xfrm>
            <a:off x="995291" y="2144520"/>
            <a:ext cx="10096503" cy="4493538"/>
          </a:xfrm>
          <a:prstGeom prst="rect">
            <a:avLst/>
          </a:prstGeom>
          <a:noFill/>
          <a:ln cap="flat">
            <a:noFill/>
          </a:ln>
        </p:spPr>
        <p:txBody>
          <a:bodyPr vert="horz" wrap="square" lIns="91440" tIns="45720" rIns="91440" bIns="45720" anchor="t" anchorCtr="0" compatLnSpc="1">
            <a:spAutoFit/>
          </a:bodyPr>
          <a:lstStyle/>
          <a:p>
            <a:pPr marL="342900" lvl="0" indent="-342900">
              <a:buFont typeface="Arial" panose="020B0604020202020204" pitchFamily="34" charset="0"/>
              <a:buChar char="•"/>
              <a:defRPr sz="1800" b="0" i="0" u="none" strike="noStrike" kern="0" cap="none" spc="0" baseline="0">
                <a:solidFill>
                  <a:srgbClr val="000000"/>
                </a:solidFill>
                <a:uFillTx/>
              </a:defRPr>
            </a:pPr>
            <a:r>
              <a:rPr lang="fr-FR" sz="2200" b="0" i="0" u="none" strike="noStrike" kern="1200" cap="none" spc="0" baseline="0" dirty="0">
                <a:solidFill>
                  <a:srgbClr val="000000"/>
                </a:solidFill>
                <a:uFillTx/>
                <a:latin typeface="Calibri"/>
              </a:rPr>
              <a:t>Jeudi 6 avril : Agent en accueil et tourisme,</a:t>
            </a:r>
            <a:r>
              <a:rPr lang="fr-FR" sz="2200" dirty="0">
                <a:solidFill>
                  <a:srgbClr val="000000"/>
                </a:solidFill>
              </a:rPr>
              <a:t> Technicien commercial</a:t>
            </a:r>
            <a:endParaRPr lang="fr-FR" sz="22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fr-FR" sz="2200" b="0" i="0" u="none" strike="noStrike" kern="1200" cap="none" spc="0" baseline="0" dirty="0">
                <a:solidFill>
                  <a:srgbClr val="000000"/>
                </a:solidFill>
                <a:uFillTx/>
                <a:latin typeface="Calibri"/>
              </a:rPr>
              <a:t>Mardi 11 avril : Technicie</a:t>
            </a:r>
            <a:r>
              <a:rPr lang="fr-FR" sz="2200" dirty="0">
                <a:solidFill>
                  <a:srgbClr val="000000"/>
                </a:solidFill>
                <a:latin typeface="Calibri"/>
              </a:rPr>
              <a:t>n de bureau</a:t>
            </a:r>
            <a:endParaRPr lang="fr-FR" sz="22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fr-FR" sz="2200" dirty="0">
                <a:solidFill>
                  <a:srgbClr val="000000"/>
                </a:solidFill>
                <a:latin typeface="Calibri"/>
              </a:rPr>
              <a:t>Lundi 17 avril : Technicien en comptabilité</a:t>
            </a: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fr-FR" sz="2200" b="0" i="0" u="none" strike="noStrike" kern="1200" cap="none" spc="0" baseline="0" dirty="0">
                <a:solidFill>
                  <a:srgbClr val="000000"/>
                </a:solidFill>
                <a:uFillTx/>
                <a:latin typeface="Calibri"/>
              </a:rPr>
              <a:t>Mercredi 26 av</a:t>
            </a:r>
            <a:r>
              <a:rPr lang="fr-FR" sz="2200" dirty="0">
                <a:solidFill>
                  <a:srgbClr val="000000"/>
                </a:solidFill>
                <a:latin typeface="Calibri"/>
              </a:rPr>
              <a:t>ril : Vendeur</a:t>
            </a: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fr-FR" sz="2200" b="0" i="0" u="none" strike="noStrike" kern="1200" cap="none" spc="0" baseline="0" dirty="0">
                <a:solidFill>
                  <a:srgbClr val="000000"/>
                </a:solidFill>
                <a:uFillTx/>
                <a:latin typeface="Calibri"/>
              </a:rPr>
              <a:t>Jeudi 27 avril : Collaborateur administratif</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2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dirty="0">
                <a:solidFill>
                  <a:srgbClr val="000000"/>
                </a:solidFill>
                <a:latin typeface="Calibri"/>
              </a:rPr>
              <a:t>Les modalités pratiques suivront.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dirty="0">
                <a:solidFill>
                  <a:srgbClr val="000000"/>
                </a:solidFill>
                <a:latin typeface="Calibri"/>
              </a:rPr>
              <a:t>Soyez attentifs à notre Newsletter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200"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200"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200"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200" dirty="0">
              <a:solidFill>
                <a:srgbClr val="000000"/>
              </a:solidFill>
            </a:endParaRPr>
          </a:p>
          <a:p>
            <a:pPr lvl="0">
              <a:defRPr sz="1800" b="0" i="0" u="none" strike="noStrike" kern="0" cap="none" spc="0" baseline="0">
                <a:solidFill>
                  <a:srgbClr val="000000"/>
                </a:solidFill>
                <a:uFillTx/>
              </a:defRPr>
            </a:pPr>
            <a:endParaRPr lang="fr-FR" sz="2200" b="0" i="0" u="none" strike="noStrike" kern="1200" cap="none" spc="0" baseline="0" dirty="0">
              <a:solidFill>
                <a:srgbClr val="000000"/>
              </a:solidFill>
              <a:uFillTx/>
              <a:latin typeface="Calibri"/>
            </a:endParaRPr>
          </a:p>
        </p:txBody>
      </p:sp>
      <p:pic>
        <p:nvPicPr>
          <p:cNvPr id="6" name="Image 5">
            <a:extLst>
              <a:ext uri="{FF2B5EF4-FFF2-40B4-BE49-F238E27FC236}">
                <a16:creationId xmlns:a16="http://schemas.microsoft.com/office/drawing/2014/main" id="{1ACD6D34-3C39-94EF-FBD2-4453DD8166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7437" y="4314345"/>
            <a:ext cx="1664017" cy="1664017"/>
          </a:xfrm>
          <a:prstGeom prst="rect">
            <a:avLst/>
          </a:prstGeom>
          <a:noFill/>
          <a:ln>
            <a:noFill/>
          </a:ln>
        </p:spPr>
      </p:pic>
    </p:spTree>
    <p:extLst>
      <p:ext uri="{BB962C8B-B14F-4D97-AF65-F5344CB8AC3E}">
        <p14:creationId xmlns:p14="http://schemas.microsoft.com/office/powerpoint/2010/main" val="468229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A4D8C-E99C-F1E5-9996-254018E2723D}"/>
              </a:ext>
            </a:extLst>
          </p:cNvPr>
          <p:cNvSpPr txBox="1">
            <a:spLocks/>
          </p:cNvSpPr>
          <p:nvPr/>
        </p:nvSpPr>
        <p:spPr>
          <a:xfrm>
            <a:off x="627667" y="948049"/>
            <a:ext cx="10546003" cy="763597"/>
          </a:xfrm>
          <a:prstGeom prst="rect">
            <a:avLst/>
          </a:prstGeom>
        </p:spPr>
        <p:txBody>
          <a:bodyPr anchorCtr="1"/>
          <a:lst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a:lstStyle>
          <a:p>
            <a:pPr>
              <a:spcBef>
                <a:spcPct val="0"/>
              </a:spcBef>
              <a:spcAft>
                <a:spcPts val="600"/>
              </a:spcAft>
            </a:pPr>
            <a:r>
              <a:rPr lang="fr-BE" sz="3200" b="1" kern="0" dirty="0">
                <a:solidFill>
                  <a:srgbClr val="03A7AC"/>
                </a:solidFill>
                <a:latin typeface="Montserrat" pitchFamily="2"/>
              </a:rPr>
              <a:t>Accéder au diaporama</a:t>
            </a:r>
          </a:p>
        </p:txBody>
      </p:sp>
      <p:pic>
        <p:nvPicPr>
          <p:cNvPr id="5" name="Image 4">
            <a:extLst>
              <a:ext uri="{FF2B5EF4-FFF2-40B4-BE49-F238E27FC236}">
                <a16:creationId xmlns:a16="http://schemas.microsoft.com/office/drawing/2014/main" id="{D32FAF13-D013-BDFE-2853-853A3B2E7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734" y="1958368"/>
            <a:ext cx="3378539" cy="3378539"/>
          </a:xfrm>
          <a:prstGeom prst="rect">
            <a:avLst/>
          </a:prstGeom>
        </p:spPr>
      </p:pic>
    </p:spTree>
    <p:extLst>
      <p:ext uri="{BB962C8B-B14F-4D97-AF65-F5344CB8AC3E}">
        <p14:creationId xmlns:p14="http://schemas.microsoft.com/office/powerpoint/2010/main" val="15062436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Slide363">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4B12E2B7-1C57-446D-9E7D-3FF0008B7DE3}"/>
              </a:ext>
            </a:extLst>
          </p:cNvPr>
          <p:cNvSpPr txBox="1">
            <a:spLocks noGrp="1"/>
          </p:cNvSpPr>
          <p:nvPr>
            <p:ph type="title"/>
          </p:nvPr>
        </p:nvSpPr>
        <p:spPr>
          <a:xfrm>
            <a:off x="1352553" y="1924053"/>
            <a:ext cx="3865086" cy="3022686"/>
          </a:xfrm>
        </p:spPr>
        <p:txBody>
          <a:bodyPr lIns="121898" tIns="121898" rIns="121898" bIns="121898"/>
          <a:lstStyle/>
          <a:p>
            <a:pPr lvl="0"/>
            <a:r>
              <a:rPr lang="en-US">
                <a:solidFill>
                  <a:srgbClr val="101C32"/>
                </a:solidFill>
              </a:rPr>
              <a:t>09</a:t>
            </a:r>
          </a:p>
        </p:txBody>
      </p:sp>
      <p:sp>
        <p:nvSpPr>
          <p:cNvPr id="3" name="Google Shape;1132;p43">
            <a:extLst>
              <a:ext uri="{FF2B5EF4-FFF2-40B4-BE49-F238E27FC236}">
                <a16:creationId xmlns:a16="http://schemas.microsoft.com/office/drawing/2014/main" id="{664FCCB5-EC04-B084-FB01-978BC41C9D17}"/>
              </a:ext>
            </a:extLst>
          </p:cNvPr>
          <p:cNvSpPr txBox="1">
            <a:spLocks noGrp="1"/>
          </p:cNvSpPr>
          <p:nvPr>
            <p:ph type="title" idx="4294967295"/>
          </p:nvPr>
        </p:nvSpPr>
        <p:spPr>
          <a:xfrm>
            <a:off x="4668121" y="2499548"/>
            <a:ext cx="6974366" cy="2010399"/>
          </a:xfrm>
        </p:spPr>
        <p:txBody>
          <a:bodyPr lIns="121898" tIns="121898" rIns="121898" bIns="121898">
            <a:noAutofit/>
          </a:bodyPr>
          <a:lstStyle/>
          <a:p>
            <a:pPr lvl="0" algn="r">
              <a:lnSpc>
                <a:spcPct val="80000"/>
              </a:lnSpc>
            </a:pPr>
            <a:r>
              <a:rPr lang="en-US" sz="6667">
                <a:solidFill>
                  <a:srgbClr val="FFFFFF"/>
                </a:solidFill>
              </a:rPr>
              <a:t>Le </a:t>
            </a:r>
            <a:r>
              <a:rPr lang="en-US" sz="6667" err="1">
                <a:solidFill>
                  <a:srgbClr val="FFFFFF"/>
                </a:solidFill>
              </a:rPr>
              <a:t>soutien</a:t>
            </a:r>
            <a:r>
              <a:rPr lang="en-US" sz="6667">
                <a:solidFill>
                  <a:srgbClr val="FFFFFF"/>
                </a:solidFill>
              </a:rPr>
              <a:t> du </a:t>
            </a:r>
            <a:r>
              <a:rPr lang="en-US" sz="6667" err="1">
                <a:solidFill>
                  <a:srgbClr val="FFFFFF"/>
                </a:solidFill>
              </a:rPr>
              <a:t>SeGEC</a:t>
            </a:r>
            <a:endParaRPr lang="en-US" sz="6667">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name="Slide25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AAAE7-F3F4-5C72-85B6-8CE77C770EB7}"/>
              </a:ext>
            </a:extLst>
          </p:cNvPr>
          <p:cNvSpPr txBox="1">
            <a:spLocks noGrp="1"/>
          </p:cNvSpPr>
          <p:nvPr>
            <p:ph type="title"/>
          </p:nvPr>
        </p:nvSpPr>
        <p:spPr>
          <a:xfrm>
            <a:off x="0" y="819649"/>
            <a:ext cx="12191996" cy="1360535"/>
          </a:xfrm>
          <a:prstGeom prst="rect">
            <a:avLst/>
          </a:prstGeom>
          <a:noFill/>
          <a:ln>
            <a:noFill/>
          </a:ln>
        </p:spPr>
        <p:txBody>
          <a:bodyPr vert="horz" wrap="square" lIns="91440" tIns="45720" rIns="91440" bIns="45720" anchor="ctr" anchorCtr="1" compatLnSpc="1">
            <a:normAutofit/>
          </a:bodyPr>
          <a:lstStyle/>
          <a:p>
            <a:pPr lvl="0">
              <a:spcBef>
                <a:spcPct val="0"/>
              </a:spcBef>
              <a:spcAft>
                <a:spcPts val="600"/>
              </a:spcAft>
            </a:pPr>
            <a:r>
              <a:rPr lang="fr-FR" sz="3200" b="1" kern="0" dirty="0">
                <a:solidFill>
                  <a:srgbClr val="03A7AC"/>
                </a:solidFill>
                <a:latin typeface="Montserrat" pitchFamily="2"/>
                <a:ea typeface="+mn-ea"/>
                <a:cs typeface="+mn-cs"/>
              </a:rPr>
              <a:t>Notre réseau soutient notre équipe éducative </a:t>
            </a:r>
            <a:br>
              <a:rPr lang="fr-FR" sz="3200" b="1" kern="0" dirty="0">
                <a:solidFill>
                  <a:srgbClr val="03A7AC"/>
                </a:solidFill>
                <a:latin typeface="Montserrat" pitchFamily="2"/>
                <a:ea typeface="+mn-ea"/>
                <a:cs typeface="+mn-cs"/>
              </a:rPr>
            </a:br>
            <a:r>
              <a:rPr lang="fr-FR" sz="3200" b="1" kern="0" dirty="0">
                <a:solidFill>
                  <a:srgbClr val="03A7AC"/>
                </a:solidFill>
                <a:latin typeface="Montserrat" pitchFamily="2"/>
                <a:ea typeface="+mn-ea"/>
                <a:cs typeface="+mn-cs"/>
              </a:rPr>
              <a:t>dans la mise en œuvre de cette réforme</a:t>
            </a:r>
            <a:endParaRPr lang="fr-BE" sz="3200" b="1" kern="0" dirty="0">
              <a:solidFill>
                <a:srgbClr val="03A7AC"/>
              </a:solidFill>
              <a:latin typeface="Montserrat" pitchFamily="2"/>
              <a:ea typeface="+mn-ea"/>
              <a:cs typeface="+mn-cs"/>
            </a:endParaRPr>
          </a:p>
        </p:txBody>
      </p:sp>
      <p:sp>
        <p:nvSpPr>
          <p:cNvPr id="3" name="ZoneTexte 11">
            <a:extLst>
              <a:ext uri="{FF2B5EF4-FFF2-40B4-BE49-F238E27FC236}">
                <a16:creationId xmlns:a16="http://schemas.microsoft.com/office/drawing/2014/main" id="{04E71F9C-2920-25A2-E16D-FCD5BE85DB53}"/>
              </a:ext>
            </a:extLst>
          </p:cNvPr>
          <p:cNvSpPr txBox="1"/>
          <p:nvPr/>
        </p:nvSpPr>
        <p:spPr>
          <a:xfrm>
            <a:off x="2253081" y="2447355"/>
            <a:ext cx="8643521" cy="2964978"/>
          </a:xfrm>
          <a:prstGeom prst="rect">
            <a:avLst/>
          </a:prstGeom>
          <a:noFill/>
          <a:ln cap="flat">
            <a:noFill/>
          </a:ln>
        </p:spPr>
        <p:txBody>
          <a:bodyPr vert="horz" wrap="square" lIns="91440" tIns="45720" rIns="91440" bIns="45720" anchor="t"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fr-BE" sz="2400" b="0" i="0" u="none" strike="noStrike" kern="0" cap="none" spc="0" baseline="0">
                <a:solidFill>
                  <a:srgbClr val="FFFFFF"/>
                </a:solidFill>
                <a:uFillTx/>
                <a:latin typeface="Calibri"/>
                <a:cs typeface="Calibri" pitchFamily="34"/>
              </a:rPr>
            </a:br>
            <a:r>
              <a:rPr lang="fr-BE" sz="2400" b="1" i="0" u="none" strike="noStrike" kern="0" cap="none" spc="0" baseline="0">
                <a:solidFill>
                  <a:srgbClr val="404040"/>
                </a:solidFill>
                <a:uFillTx/>
                <a:latin typeface="Calibri"/>
                <a:cs typeface="Calibri" pitchFamily="34"/>
              </a:rPr>
              <a:t>Découvrir et s’appuyer </a:t>
            </a:r>
            <a:r>
              <a:rPr lang="fr-BE" sz="2400" b="1" i="0" u="none" strike="noStrike" kern="0" cap="none" spc="0" baseline="0">
                <a:solidFill>
                  <a:srgbClr val="92D050"/>
                </a:solidFill>
                <a:uFillTx/>
                <a:latin typeface="Calibri"/>
                <a:cs typeface="Calibri" pitchFamily="34"/>
              </a:rPr>
              <a:t>sur les outils pédagogiques </a:t>
            </a:r>
            <a:r>
              <a:rPr lang="fr-BE" sz="2400" b="1" i="0" u="none" strike="noStrike" kern="0" cap="none" spc="0" baseline="0">
                <a:solidFill>
                  <a:srgbClr val="92D050"/>
                </a:solidFill>
                <a:highlight>
                  <a:srgbClr val="FFFF00"/>
                </a:highlight>
                <a:uFillTx/>
                <a:latin typeface="Calibri"/>
                <a:cs typeface="Calibri" pitchFamily="34"/>
              </a:rPr>
              <a:t>(</a:t>
            </a:r>
            <a:r>
              <a:rPr lang="fr-BE" sz="2400" b="1" i="0" u="none" strike="noStrike" kern="0" cap="none" spc="0" baseline="0" err="1">
                <a:solidFill>
                  <a:srgbClr val="92D050"/>
                </a:solidFill>
                <a:highlight>
                  <a:srgbClr val="FFFF00"/>
                </a:highlight>
                <a:uFillTx/>
                <a:latin typeface="Calibri"/>
                <a:cs typeface="Calibri" pitchFamily="34"/>
              </a:rPr>
              <a:t>FESeC</a:t>
            </a:r>
            <a:r>
              <a:rPr lang="fr-BE" sz="2400" b="1" i="0" u="none" strike="noStrike" kern="0" cap="none" spc="0" baseline="0">
                <a:solidFill>
                  <a:srgbClr val="92D050"/>
                </a:solidFill>
                <a:highlight>
                  <a:srgbClr val="FFFF00"/>
                </a:highlight>
                <a:uFillTx/>
                <a:latin typeface="Calibri"/>
                <a:cs typeface="Calibri" pitchFamily="34"/>
              </a:rPr>
              <a:t>)</a:t>
            </a:r>
          </a:p>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2400" b="1" i="0" u="none" strike="noStrike" kern="0" cap="none" spc="0" baseline="0">
                <a:solidFill>
                  <a:srgbClr val="404040"/>
                </a:solidFill>
                <a:uFillTx/>
                <a:latin typeface="Calibri"/>
                <a:cs typeface="Calibri" pitchFamily="34"/>
              </a:rPr>
              <a:t>+ </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2400" b="1" i="0" u="none" strike="noStrike" kern="0" cap="none" spc="0" baseline="0">
                <a:solidFill>
                  <a:srgbClr val="404040"/>
                </a:solidFill>
                <a:uFillTx/>
                <a:latin typeface="Calibri"/>
                <a:cs typeface="Calibri" pitchFamily="34"/>
              </a:rPr>
              <a:t>S’enrichir et se développer par </a:t>
            </a:r>
            <a:r>
              <a:rPr lang="fr-BE" sz="2400" b="1" i="0" u="none" strike="noStrike" kern="0" cap="none" spc="0" baseline="0">
                <a:solidFill>
                  <a:srgbClr val="00B0F0"/>
                </a:solidFill>
                <a:uFillTx/>
                <a:latin typeface="Calibri"/>
                <a:cs typeface="Calibri" pitchFamily="34"/>
              </a:rPr>
              <a:t>la</a:t>
            </a:r>
            <a:r>
              <a:rPr lang="fr-BE" sz="2400" b="1" i="0" u="none" strike="noStrike" kern="0" cap="none" spc="0" baseline="0">
                <a:solidFill>
                  <a:srgbClr val="FFFFFF"/>
                </a:solidFill>
                <a:uFillTx/>
                <a:latin typeface="Calibri"/>
                <a:cs typeface="Calibri" pitchFamily="34"/>
              </a:rPr>
              <a:t> </a:t>
            </a:r>
            <a:r>
              <a:rPr lang="fr-BE" sz="2400" b="1" i="0" u="none" strike="noStrike" kern="0" cap="none" spc="0" baseline="0">
                <a:solidFill>
                  <a:srgbClr val="00B0F0"/>
                </a:solidFill>
                <a:uFillTx/>
                <a:latin typeface="Calibri"/>
                <a:cs typeface="Calibri" pitchFamily="34"/>
              </a:rPr>
              <a:t>formation (IFEC)</a:t>
            </a:r>
          </a:p>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2400" b="1" i="0" u="none" strike="noStrike" kern="0" cap="none" spc="0" baseline="0">
                <a:solidFill>
                  <a:srgbClr val="FFFFFF"/>
                </a:solidFill>
                <a:uFillTx/>
                <a:latin typeface="Calibri"/>
                <a:cs typeface="Calibri" pitchFamily="34"/>
              </a:rPr>
              <a:t>+</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2400" b="1" i="0" u="none" strike="noStrike" kern="0" cap="none" spc="0" baseline="0">
                <a:solidFill>
                  <a:srgbClr val="404040"/>
                </a:solidFill>
                <a:uFillTx/>
                <a:latin typeface="Calibri"/>
                <a:cs typeface="Calibri" pitchFamily="34"/>
              </a:rPr>
              <a:t>Être </a:t>
            </a:r>
            <a:r>
              <a:rPr lang="fr-BE" sz="2400" b="1" i="0" u="none" strike="noStrike" kern="0" cap="none" spc="0" baseline="0" err="1">
                <a:solidFill>
                  <a:srgbClr val="404040"/>
                </a:solidFill>
                <a:uFillTx/>
                <a:latin typeface="Calibri"/>
                <a:cs typeface="Calibri" pitchFamily="34"/>
              </a:rPr>
              <a:t>accompagné.e</a:t>
            </a:r>
            <a:r>
              <a:rPr lang="fr-BE" sz="2400" b="1" i="0" u="none" strike="noStrike" kern="0" cap="none" spc="0" baseline="0">
                <a:solidFill>
                  <a:srgbClr val="404040"/>
                </a:solidFill>
                <a:uFillTx/>
                <a:latin typeface="Calibri"/>
                <a:cs typeface="Calibri" pitchFamily="34"/>
              </a:rPr>
              <a:t>(s) dans sa pratique par </a:t>
            </a:r>
            <a:r>
              <a:rPr lang="fr-BE" sz="2400" b="1" i="0" u="none" strike="noStrike" kern="0" cap="none" spc="0" baseline="0">
                <a:solidFill>
                  <a:srgbClr val="7030A0"/>
                </a:solidFill>
                <a:uFillTx/>
                <a:latin typeface="Calibri"/>
                <a:cs typeface="Calibri" pitchFamily="34"/>
              </a:rPr>
              <a:t>les conseillers au soutien et à l’accompagnement (CSA)</a:t>
            </a:r>
            <a:endParaRPr lang="fr-BE" sz="2400" b="0" i="0" u="none" strike="noStrike" kern="0" cap="none" spc="0" baseline="0">
              <a:solidFill>
                <a:srgbClr val="7030A0"/>
              </a:solidFill>
              <a:uFillTx/>
              <a:latin typeface="Calibri"/>
              <a:cs typeface="Arial"/>
            </a:endParaRP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67" b="0" i="0" u="none" strike="noStrike" kern="0" cap="none" spc="0" baseline="0">
              <a:solidFill>
                <a:srgbClr val="7030A0"/>
              </a:solidFill>
              <a:highlight>
                <a:srgbClr val="FFFF00"/>
              </a:highlight>
              <a:uFillTx/>
              <a:latin typeface="Calibri"/>
              <a:cs typeface="Arial"/>
            </a:endParaRPr>
          </a:p>
        </p:txBody>
      </p:sp>
      <p:pic>
        <p:nvPicPr>
          <p:cNvPr id="4" name="Image 12">
            <a:extLst>
              <a:ext uri="{FF2B5EF4-FFF2-40B4-BE49-F238E27FC236}">
                <a16:creationId xmlns:a16="http://schemas.microsoft.com/office/drawing/2014/main" id="{C4DED0C1-CAF3-089B-1640-2E7AB6B64A2C}"/>
              </a:ext>
            </a:extLst>
          </p:cNvPr>
          <p:cNvPicPr>
            <a:picLocks noChangeAspect="1"/>
          </p:cNvPicPr>
          <p:nvPr/>
        </p:nvPicPr>
        <p:blipFill>
          <a:blip r:embed="rId3"/>
          <a:stretch>
            <a:fillRect/>
          </a:stretch>
        </p:blipFill>
        <p:spPr>
          <a:xfrm>
            <a:off x="1483860" y="2770375"/>
            <a:ext cx="591150" cy="591150"/>
          </a:xfrm>
          <a:prstGeom prst="rect">
            <a:avLst/>
          </a:prstGeom>
          <a:noFill/>
          <a:ln cap="flat">
            <a:noFill/>
          </a:ln>
        </p:spPr>
      </p:pic>
      <p:pic>
        <p:nvPicPr>
          <p:cNvPr id="5" name="Image 13">
            <a:extLst>
              <a:ext uri="{FF2B5EF4-FFF2-40B4-BE49-F238E27FC236}">
                <a16:creationId xmlns:a16="http://schemas.microsoft.com/office/drawing/2014/main" id="{AE9F02A0-0D8E-307F-D979-CF0FB58190ED}"/>
              </a:ext>
            </a:extLst>
          </p:cNvPr>
          <p:cNvPicPr>
            <a:picLocks noChangeAspect="1"/>
          </p:cNvPicPr>
          <p:nvPr/>
        </p:nvPicPr>
        <p:blipFill>
          <a:blip r:embed="rId4"/>
          <a:stretch>
            <a:fillRect/>
          </a:stretch>
        </p:blipFill>
        <p:spPr>
          <a:xfrm>
            <a:off x="1483860" y="3499043"/>
            <a:ext cx="676573" cy="676573"/>
          </a:xfrm>
          <a:prstGeom prst="rect">
            <a:avLst/>
          </a:prstGeom>
          <a:noFill/>
          <a:ln cap="flat">
            <a:noFill/>
          </a:ln>
        </p:spPr>
      </p:pic>
      <p:pic>
        <p:nvPicPr>
          <p:cNvPr id="6" name="Image 14">
            <a:extLst>
              <a:ext uri="{FF2B5EF4-FFF2-40B4-BE49-F238E27FC236}">
                <a16:creationId xmlns:a16="http://schemas.microsoft.com/office/drawing/2014/main" id="{FE59B1F3-907E-F860-43AC-2CE46F8CA2A7}"/>
              </a:ext>
            </a:extLst>
          </p:cNvPr>
          <p:cNvPicPr>
            <a:picLocks noChangeAspect="1"/>
          </p:cNvPicPr>
          <p:nvPr/>
        </p:nvPicPr>
        <p:blipFill>
          <a:blip r:embed="rId5"/>
          <a:stretch>
            <a:fillRect/>
          </a:stretch>
        </p:blipFill>
        <p:spPr>
          <a:xfrm>
            <a:off x="1483860" y="4347935"/>
            <a:ext cx="738341" cy="738341"/>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99"/>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125">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28B9467A-B738-418B-FB09-B5068D562B58}"/>
              </a:ext>
            </a:extLst>
          </p:cNvPr>
          <p:cNvSpPr txBox="1">
            <a:spLocks noGrp="1"/>
          </p:cNvSpPr>
          <p:nvPr>
            <p:ph type="title"/>
          </p:nvPr>
        </p:nvSpPr>
        <p:spPr>
          <a:xfrm>
            <a:off x="1352553" y="1924053"/>
            <a:ext cx="3865086" cy="3022686"/>
          </a:xfrm>
        </p:spPr>
        <p:txBody>
          <a:bodyPr lIns="121898" tIns="121898" rIns="121898" bIns="121898"/>
          <a:lstStyle/>
          <a:p>
            <a:pPr lvl="0"/>
            <a:r>
              <a:rPr lang="en-US" dirty="0">
                <a:solidFill>
                  <a:srgbClr val="101C32"/>
                </a:solidFill>
              </a:rPr>
              <a:t>01</a:t>
            </a:r>
          </a:p>
        </p:txBody>
      </p:sp>
      <p:sp>
        <p:nvSpPr>
          <p:cNvPr id="3" name="Google Shape;1132;p43">
            <a:extLst>
              <a:ext uri="{FF2B5EF4-FFF2-40B4-BE49-F238E27FC236}">
                <a16:creationId xmlns:a16="http://schemas.microsoft.com/office/drawing/2014/main" id="{2A7CEF56-30ED-1287-7D93-8D296577F8EF}"/>
              </a:ext>
            </a:extLst>
          </p:cNvPr>
          <p:cNvSpPr txBox="1">
            <a:spLocks noGrp="1"/>
          </p:cNvSpPr>
          <p:nvPr>
            <p:ph type="title" idx="4294967295"/>
          </p:nvPr>
        </p:nvSpPr>
        <p:spPr>
          <a:xfrm>
            <a:off x="5049124" y="3080577"/>
            <a:ext cx="6974366" cy="2010399"/>
          </a:xfrm>
        </p:spPr>
        <p:txBody>
          <a:bodyPr lIns="121898" tIns="121898" rIns="121898" bIns="121898">
            <a:noAutofit/>
          </a:bodyPr>
          <a:lstStyle/>
          <a:p>
            <a:pPr lvl="0" algn="r">
              <a:lnSpc>
                <a:spcPct val="80000"/>
              </a:lnSpc>
            </a:pPr>
            <a:r>
              <a:rPr lang="fr-BE" sz="6667" dirty="0">
                <a:solidFill>
                  <a:srgbClr val="FFFFFF"/>
                </a:solidFill>
              </a:rPr>
              <a:t>Les fondements de cette réforme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name="Slide39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785A9-1CDC-D424-0202-B660F0619A7B}"/>
              </a:ext>
            </a:extLst>
          </p:cNvPr>
          <p:cNvSpPr/>
          <p:nvPr/>
        </p:nvSpPr>
        <p:spPr>
          <a:xfrm>
            <a:off x="838203" y="5610100"/>
            <a:ext cx="10515600" cy="663452"/>
          </a:xfrm>
          <a:prstGeom prst="rect">
            <a:avLst/>
          </a:prstGeom>
          <a:noFill/>
          <a:ln cap="flat">
            <a:noFill/>
            <a:prstDash val="solid"/>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fr-BE" sz="1800" b="0" i="0" u="sng" strike="noStrike" kern="0" cap="none" spc="0" baseline="0">
                <a:solidFill>
                  <a:srgbClr val="000000"/>
                </a:solidFill>
                <a:uFillTx/>
                <a:latin typeface="Calibri"/>
                <a:hlinkClick r:id="rId2"/>
              </a:rPr>
              <a:t>https://extranet.segec.be/gedsearch/document/47522</a:t>
            </a:r>
            <a:endParaRPr lang="en-US" sz="4200" b="1" i="0" u="none" strike="noStrike" kern="1200" cap="none" spc="0" baseline="0">
              <a:solidFill>
                <a:srgbClr val="55BCB1"/>
              </a:solidFill>
              <a:uFillTx/>
              <a:latin typeface="Calibri"/>
            </a:endParaRPr>
          </a:p>
        </p:txBody>
      </p:sp>
      <p:grpSp>
        <p:nvGrpSpPr>
          <p:cNvPr id="3" name="Groupe 6">
            <a:extLst>
              <a:ext uri="{FF2B5EF4-FFF2-40B4-BE49-F238E27FC236}">
                <a16:creationId xmlns:a16="http://schemas.microsoft.com/office/drawing/2014/main" id="{E7218200-6157-6AC4-E005-1B3E0FD81944}"/>
              </a:ext>
            </a:extLst>
          </p:cNvPr>
          <p:cNvGrpSpPr/>
          <p:nvPr/>
        </p:nvGrpSpPr>
        <p:grpSpPr>
          <a:xfrm>
            <a:off x="1923038" y="441966"/>
            <a:ext cx="8345929" cy="5168133"/>
            <a:chOff x="1923038" y="441966"/>
            <a:chExt cx="8345929" cy="5168133"/>
          </a:xfrm>
        </p:grpSpPr>
        <p:pic>
          <p:nvPicPr>
            <p:cNvPr id="4" name="Image 3">
              <a:extLst>
                <a:ext uri="{FF2B5EF4-FFF2-40B4-BE49-F238E27FC236}">
                  <a16:creationId xmlns:a16="http://schemas.microsoft.com/office/drawing/2014/main" id="{E9531D5C-3CF9-77DA-5185-D0F87B81929F}"/>
                </a:ext>
              </a:extLst>
            </p:cNvPr>
            <p:cNvPicPr>
              <a:picLocks noChangeAspect="1"/>
            </p:cNvPicPr>
            <p:nvPr/>
          </p:nvPicPr>
          <p:blipFill>
            <a:blip r:embed="rId3"/>
            <a:stretch>
              <a:fillRect/>
            </a:stretch>
          </p:blipFill>
          <p:spPr>
            <a:xfrm>
              <a:off x="4126943" y="441966"/>
              <a:ext cx="6142024" cy="4342138"/>
            </a:xfrm>
            <a:prstGeom prst="rect">
              <a:avLst/>
            </a:prstGeom>
            <a:noFill/>
            <a:ln cap="flat">
              <a:noFill/>
            </a:ln>
            <a:effectLst>
              <a:outerShdw dist="38103" algn="tl">
                <a:srgbClr val="000000">
                  <a:alpha val="40000"/>
                </a:srgbClr>
              </a:outerShdw>
            </a:effectLst>
          </p:spPr>
        </p:pic>
        <p:pic>
          <p:nvPicPr>
            <p:cNvPr id="5" name="Image 5">
              <a:extLst>
                <a:ext uri="{FF2B5EF4-FFF2-40B4-BE49-F238E27FC236}">
                  <a16:creationId xmlns:a16="http://schemas.microsoft.com/office/drawing/2014/main" id="{67E2CB73-8D34-0C31-09FF-1F7D1B97B8CE}"/>
                </a:ext>
              </a:extLst>
            </p:cNvPr>
            <p:cNvPicPr>
              <a:picLocks noChangeAspect="1"/>
            </p:cNvPicPr>
            <p:nvPr/>
          </p:nvPicPr>
          <p:blipFill>
            <a:blip r:embed="rId4"/>
            <a:stretch>
              <a:fillRect/>
            </a:stretch>
          </p:blipFill>
          <p:spPr>
            <a:xfrm>
              <a:off x="1923038" y="1267961"/>
              <a:ext cx="6142024" cy="4342138"/>
            </a:xfrm>
            <a:prstGeom prst="rect">
              <a:avLst/>
            </a:prstGeom>
            <a:noFill/>
            <a:ln cap="flat">
              <a:noFill/>
            </a:ln>
            <a:effectLst>
              <a:outerShdw dist="38103" algn="tl">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37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252BE-D9AF-C27F-DBD5-44C23CEF5DB3}"/>
              </a:ext>
            </a:extLst>
          </p:cNvPr>
          <p:cNvSpPr txBox="1">
            <a:spLocks noGrp="1"/>
          </p:cNvSpPr>
          <p:nvPr>
            <p:ph type="title"/>
          </p:nvPr>
        </p:nvSpPr>
        <p:spPr/>
        <p:txBody>
          <a:bodyPr anchorCtr="1"/>
          <a:lstStyle/>
          <a:p>
            <a:pPr algn="ctr">
              <a:lnSpc>
                <a:spcPct val="100000"/>
              </a:lnSpc>
              <a:defRPr sz="1800" b="0" i="0" u="none" strike="noStrike" kern="0" cap="none" spc="0" baseline="0">
                <a:solidFill>
                  <a:srgbClr val="000000"/>
                </a:solidFill>
                <a:uFillTx/>
              </a:defRPr>
            </a:pPr>
            <a:r>
              <a:rPr lang="fr-FR" sz="3200" b="1" kern="0" dirty="0">
                <a:solidFill>
                  <a:srgbClr val="03A7AC"/>
                </a:solidFill>
                <a:latin typeface="Montserrat" pitchFamily="2"/>
                <a:ea typeface="+mn-ea"/>
                <a:cs typeface="+mn-cs"/>
              </a:rPr>
              <a:t>Les fondements de cette réforme</a:t>
            </a:r>
            <a:endParaRPr lang="fr-BE" sz="3200" b="1" kern="0" dirty="0">
              <a:solidFill>
                <a:srgbClr val="03A7AC"/>
              </a:solidFill>
              <a:latin typeface="Montserrat" pitchFamily="2"/>
              <a:ea typeface="+mn-ea"/>
              <a:cs typeface="+mn-cs"/>
            </a:endParaRPr>
          </a:p>
        </p:txBody>
      </p:sp>
      <p:sp>
        <p:nvSpPr>
          <p:cNvPr id="3" name="ZoneTexte 14">
            <a:extLst>
              <a:ext uri="{FF2B5EF4-FFF2-40B4-BE49-F238E27FC236}">
                <a16:creationId xmlns:a16="http://schemas.microsoft.com/office/drawing/2014/main" id="{E4B48F34-74D3-2BDC-57BD-A33C3F0EB976}"/>
              </a:ext>
            </a:extLst>
          </p:cNvPr>
          <p:cNvSpPr txBox="1"/>
          <p:nvPr/>
        </p:nvSpPr>
        <p:spPr>
          <a:xfrm>
            <a:off x="904871" y="1838328"/>
            <a:ext cx="10096503" cy="2862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alibri"/>
              </a:rPr>
              <a:t>Un élève sur deux dans le secondaire </a:t>
            </a:r>
            <a:r>
              <a:rPr lang="fr-FR" sz="2400" b="0" i="0" u="none" strike="noStrike" kern="0" cap="none" spc="0" baseline="0">
                <a:solidFill>
                  <a:srgbClr val="000000"/>
                </a:solidFill>
                <a:uFillTx/>
                <a:latin typeface="Calibri"/>
              </a:rPr>
              <a:t>(</a:t>
            </a:r>
            <a:r>
              <a:rPr lang="fr-FR" sz="2400" b="0" i="0" u="none" strike="noStrike" kern="1200" cap="none" spc="0" baseline="0">
                <a:solidFill>
                  <a:srgbClr val="000000"/>
                </a:solidFill>
                <a:uFillTx/>
                <a:latin typeface="Calibri"/>
              </a:rPr>
              <a:t>2</a:t>
            </a:r>
            <a:r>
              <a:rPr lang="fr-FR" sz="2400" b="0" i="0" u="none" strike="noStrike" kern="1200" cap="none" spc="0" baseline="30000">
                <a:solidFill>
                  <a:srgbClr val="000000"/>
                </a:solidFill>
                <a:uFillTx/>
                <a:latin typeface="Calibri"/>
              </a:rPr>
              <a:t>e</a:t>
            </a:r>
            <a:r>
              <a:rPr lang="fr-FR" sz="2400" b="0" i="0" u="none" strike="noStrike" kern="1200" cap="none" spc="0" baseline="0">
                <a:solidFill>
                  <a:srgbClr val="000000"/>
                </a:solidFill>
                <a:uFillTx/>
                <a:latin typeface="Calibri"/>
              </a:rPr>
              <a:t> et 3</a:t>
            </a:r>
            <a:r>
              <a:rPr lang="fr-FR" sz="2400" b="0" i="0" u="none" strike="noStrike" kern="1200" cap="none" spc="0" baseline="30000">
                <a:solidFill>
                  <a:srgbClr val="000000"/>
                </a:solidFill>
                <a:uFillTx/>
                <a:latin typeface="Calibri"/>
              </a:rPr>
              <a:t>e</a:t>
            </a:r>
            <a:r>
              <a:rPr lang="fr-FR" sz="2400" b="0" i="0" u="none" strike="noStrike" kern="1200" cap="none" spc="0" baseline="0">
                <a:solidFill>
                  <a:srgbClr val="000000"/>
                </a:solidFill>
                <a:uFillTx/>
                <a:latin typeface="Calibri"/>
              </a:rPr>
              <a:t> degrés) est dans l’enseignement qualifiant : un enjeu énorme pour notre système éducatif</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alibri"/>
              </a:rPr>
              <a:t>Mise en œuvre des enseignements de l’expérimentation de la CPU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alibri"/>
              </a:rPr>
              <a:t>Harmonisation des parcours métiers en 3 ans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365">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54A9560D-F30B-3D63-26BE-2461F7830457}"/>
              </a:ext>
            </a:extLst>
          </p:cNvPr>
          <p:cNvSpPr txBox="1">
            <a:spLocks noGrp="1"/>
          </p:cNvSpPr>
          <p:nvPr>
            <p:ph type="title"/>
          </p:nvPr>
        </p:nvSpPr>
        <p:spPr>
          <a:xfrm>
            <a:off x="1352553" y="1924053"/>
            <a:ext cx="3865086" cy="3022686"/>
          </a:xfrm>
        </p:spPr>
        <p:txBody>
          <a:bodyPr lIns="121898" tIns="121898" rIns="121898" bIns="121898"/>
          <a:lstStyle/>
          <a:p>
            <a:pPr lvl="0"/>
            <a:r>
              <a:rPr lang="en-US">
                <a:solidFill>
                  <a:srgbClr val="101C32"/>
                </a:solidFill>
              </a:rPr>
              <a:t>02</a:t>
            </a:r>
          </a:p>
        </p:txBody>
      </p:sp>
      <p:sp>
        <p:nvSpPr>
          <p:cNvPr id="3" name="Google Shape;1132;p43">
            <a:extLst>
              <a:ext uri="{FF2B5EF4-FFF2-40B4-BE49-F238E27FC236}">
                <a16:creationId xmlns:a16="http://schemas.microsoft.com/office/drawing/2014/main" id="{97DF112C-6B2B-6BC8-A4A1-0AD5A036C6EB}"/>
              </a:ext>
            </a:extLst>
          </p:cNvPr>
          <p:cNvSpPr txBox="1">
            <a:spLocks noGrp="1"/>
          </p:cNvSpPr>
          <p:nvPr>
            <p:ph type="title" idx="4294967295"/>
          </p:nvPr>
        </p:nvSpPr>
        <p:spPr>
          <a:xfrm>
            <a:off x="5049124" y="3080577"/>
            <a:ext cx="6974366" cy="2010399"/>
          </a:xfrm>
        </p:spPr>
        <p:txBody>
          <a:bodyPr lIns="121898" tIns="121898" rIns="121898" bIns="121898">
            <a:noAutofit/>
          </a:bodyPr>
          <a:lstStyle/>
          <a:p>
            <a:pPr lvl="0" algn="r">
              <a:lnSpc>
                <a:spcPct val="80000"/>
              </a:lnSpc>
            </a:pPr>
            <a:r>
              <a:rPr lang="en-US" sz="6667">
                <a:solidFill>
                  <a:srgbClr val="FFFFFF"/>
                </a:solidFill>
              </a:rPr>
              <a:t>Les </a:t>
            </a:r>
            <a:r>
              <a:rPr lang="en-US" sz="6667" err="1">
                <a:solidFill>
                  <a:srgbClr val="FFFFFF"/>
                </a:solidFill>
              </a:rPr>
              <a:t>modalités</a:t>
            </a:r>
            <a:r>
              <a:rPr lang="en-US" sz="6667">
                <a:solidFill>
                  <a:srgbClr val="FFFFFF"/>
                </a:solidFill>
              </a:rPr>
              <a:t> </a:t>
            </a:r>
            <a:r>
              <a:rPr lang="en-US" sz="6667" err="1">
                <a:solidFill>
                  <a:srgbClr val="FFFFFF"/>
                </a:solidFill>
              </a:rPr>
              <a:t>générales</a:t>
            </a:r>
            <a:r>
              <a:rPr lang="en-US" sz="6667">
                <a:solidFill>
                  <a:srgbClr val="FFFFFF"/>
                </a:solidFill>
              </a:rPr>
              <a:t> du PEQ</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36E17-A7EF-B404-3592-7C46429CAB87}"/>
              </a:ext>
            </a:extLst>
          </p:cNvPr>
          <p:cNvSpPr txBox="1">
            <a:spLocks noGrp="1"/>
          </p:cNvSpPr>
          <p:nvPr>
            <p:ph type="title"/>
          </p:nvPr>
        </p:nvSpPr>
        <p:spPr>
          <a:xfrm>
            <a:off x="822996" y="824871"/>
            <a:ext cx="10546003" cy="763597"/>
          </a:xfrm>
        </p:spPr>
        <p:txBody>
          <a:bodyPr anchorCtr="1"/>
          <a:lstStyle/>
          <a:p>
            <a:pPr algn="ctr">
              <a:lnSpc>
                <a:spcPct val="100000"/>
              </a:lnSpc>
              <a:defRPr sz="1800" b="0" i="0" u="none" strike="noStrike" kern="0" cap="none" spc="0" baseline="0">
                <a:solidFill>
                  <a:srgbClr val="000000"/>
                </a:solidFill>
                <a:uFillTx/>
              </a:defRPr>
            </a:pPr>
            <a:r>
              <a:rPr lang="fr-FR" sz="3200" b="1" kern="0" dirty="0">
                <a:solidFill>
                  <a:srgbClr val="03A7AC"/>
                </a:solidFill>
                <a:latin typeface="Montserrat" pitchFamily="2"/>
                <a:ea typeface="+mn-ea"/>
                <a:cs typeface="+mn-cs"/>
              </a:rPr>
              <a:t>Le Parcours d’Enseignement Qualifiant - PEQ</a:t>
            </a:r>
            <a:endParaRPr lang="fr-BE" sz="3200" b="1" kern="0" dirty="0">
              <a:solidFill>
                <a:srgbClr val="03A7AC"/>
              </a:solidFill>
              <a:latin typeface="Montserrat" pitchFamily="2"/>
              <a:ea typeface="+mn-ea"/>
              <a:cs typeface="+mn-cs"/>
            </a:endParaRPr>
          </a:p>
        </p:txBody>
      </p:sp>
      <p:sp>
        <p:nvSpPr>
          <p:cNvPr id="3" name="ZoneTexte 14">
            <a:extLst>
              <a:ext uri="{FF2B5EF4-FFF2-40B4-BE49-F238E27FC236}">
                <a16:creationId xmlns:a16="http://schemas.microsoft.com/office/drawing/2014/main" id="{473667E9-9124-455E-FD1B-2C17DA8C4E76}"/>
              </a:ext>
            </a:extLst>
          </p:cNvPr>
          <p:cNvSpPr txBox="1"/>
          <p:nvPr/>
        </p:nvSpPr>
        <p:spPr>
          <a:xfrm>
            <a:off x="822996" y="2060092"/>
            <a:ext cx="10096503" cy="2841034"/>
          </a:xfrm>
          <a:prstGeom prst="rect">
            <a:avLst/>
          </a:prstGeom>
          <a:noFill/>
          <a:ln cap="flat">
            <a:noFill/>
          </a:ln>
        </p:spPr>
        <p:txBody>
          <a:bodyPr vert="horz" wrap="square" lIns="91440" tIns="45720" rIns="91440" bIns="45720" anchor="t" anchorCtr="0" compatLnSpc="1">
            <a:spAutoFit/>
          </a:bodyPr>
          <a:lstStyle/>
          <a:p>
            <a:pPr marL="342900" marR="0" lvl="0" indent="-342900" algn="just" defTabSz="914400" rtl="0" eaLnBrk="1" fontAlgn="auto" latinLnBrk="0" hangingPunct="1">
              <a:lnSpc>
                <a:spcPct val="107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Le parcours définit un cursus de trois ans, de la 4</a:t>
            </a:r>
            <a:r>
              <a:rPr kumimoji="0" lang="fr-FR" sz="2400" b="0" i="0" u="none" strike="noStrike" kern="1200" cap="none" spc="0" normalizeH="0" baseline="30000" noProof="0" dirty="0">
                <a:ln>
                  <a:noFill/>
                </a:ln>
                <a:solidFill>
                  <a:srgbClr val="000000"/>
                </a:solidFill>
                <a:effectLst/>
                <a:uLnTx/>
                <a:uFillTx/>
                <a:latin typeface="Calibri" pitchFamily="34"/>
                <a:ea typeface="Calibri" pitchFamily="34"/>
                <a:cs typeface="Times New Roman" pitchFamily="18"/>
              </a:rPr>
              <a:t>e</a:t>
            </a: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 à la 6</a:t>
            </a:r>
            <a:r>
              <a:rPr kumimoji="0" lang="fr-FR" sz="2400" b="0" i="0" u="none" strike="noStrike" kern="1200" cap="none" spc="0" normalizeH="0" baseline="30000" noProof="0" dirty="0">
                <a:ln>
                  <a:noFill/>
                </a:ln>
                <a:solidFill>
                  <a:srgbClr val="000000"/>
                </a:solidFill>
                <a:effectLst/>
                <a:uLnTx/>
                <a:uFillTx/>
                <a:latin typeface="Calibri" pitchFamily="34"/>
                <a:ea typeface="Calibri" pitchFamily="34"/>
                <a:cs typeface="Times New Roman" pitchFamily="18"/>
              </a:rPr>
              <a:t>e</a:t>
            </a: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 année, y compris en en alternance. La 7</a:t>
            </a:r>
            <a:r>
              <a:rPr kumimoji="0" lang="fr-FR" sz="2400" b="0" i="0" u="none" strike="noStrike" kern="1200" cap="none" spc="0" normalizeH="0" baseline="30000" noProof="0" dirty="0">
                <a:ln>
                  <a:noFill/>
                </a:ln>
                <a:solidFill>
                  <a:srgbClr val="000000"/>
                </a:solidFill>
                <a:effectLst/>
                <a:uLnTx/>
                <a:uFillTx/>
                <a:latin typeface="Calibri" pitchFamily="34"/>
                <a:ea typeface="Calibri" pitchFamily="34"/>
                <a:cs typeface="Times New Roman" pitchFamily="18"/>
              </a:rPr>
              <a:t>ème</a:t>
            </a: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 est également concernée.</a:t>
            </a:r>
          </a:p>
          <a:p>
            <a:pPr marL="342900" marR="0" lvl="0" indent="-342900" algn="just" defTabSz="914400" rtl="0" eaLnBrk="1" fontAlgn="auto" latinLnBrk="0" hangingPunct="1">
              <a:lnSpc>
                <a:spcPct val="107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Il est organisé selon une logique modulaire (UAA </a:t>
            </a:r>
            <a:r>
              <a:rPr lang="fr-FR" sz="2400" dirty="0">
                <a:solidFill>
                  <a:srgbClr val="000000"/>
                </a:solidFill>
                <a:latin typeface="Calibri" pitchFamily="34"/>
                <a:ea typeface="Calibri" pitchFamily="34"/>
                <a:cs typeface="Times New Roman" pitchFamily="18"/>
              </a:rPr>
              <a:t>ou EAC</a:t>
            </a: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a:t>
            </a:r>
            <a:endParaRPr kumimoji="0" lang="fr-BE"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endParaRPr>
          </a:p>
          <a:p>
            <a:pPr marL="342900" marR="0" lvl="0" indent="-342900" algn="just" defTabSz="914400" rtl="0" eaLnBrk="1" fontAlgn="auto" latinLnBrk="0" hangingPunct="1">
              <a:lnSpc>
                <a:spcPct val="107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Une première épreuve (UAA ou SIPS) doit désormais être organisée en 4</a:t>
            </a:r>
            <a:r>
              <a:rPr kumimoji="0" lang="fr-FR" sz="2400" b="0" i="0" u="none" strike="noStrike" kern="1200" cap="none" spc="0" normalizeH="0" baseline="30000" noProof="0" dirty="0">
                <a:ln>
                  <a:noFill/>
                </a:ln>
                <a:solidFill>
                  <a:srgbClr val="000000"/>
                </a:solidFill>
                <a:effectLst/>
                <a:uLnTx/>
                <a:uFillTx/>
                <a:latin typeface="Calibri" pitchFamily="34"/>
                <a:ea typeface="Calibri" pitchFamily="34"/>
                <a:cs typeface="Times New Roman" pitchFamily="18"/>
              </a:rPr>
              <a:t>e </a:t>
            </a: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après janvier.</a:t>
            </a:r>
            <a:endParaRPr kumimoji="0" lang="fr-BE"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endParaRPr>
          </a:p>
          <a:p>
            <a:pPr marL="342900" marR="0" lvl="0" indent="-342900" algn="just" defTabSz="914400" rtl="0" eaLnBrk="1" fontAlgn="auto" latinLnBrk="0" hangingPunct="1">
              <a:lnSpc>
                <a:spcPct val="107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fr-FR"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rPr>
              <a:t>Le parcours prévoit de la remédiation, des dispositifs spécifiques de soutien et des années complémentaires.</a:t>
            </a:r>
            <a:endParaRPr kumimoji="0" lang="fr-BE" sz="2400" b="0" i="0" u="none" strike="noStrike" kern="1200" cap="none" spc="0" normalizeH="0" baseline="0" noProof="0" dirty="0">
              <a:ln>
                <a:noFill/>
              </a:ln>
              <a:solidFill>
                <a:srgbClr val="000000"/>
              </a:solidFill>
              <a:effectLst/>
              <a:uLnTx/>
              <a:uFillTx/>
              <a:latin typeface="Calibri" pitchFamily="34"/>
              <a:ea typeface="Calibri" pitchFamily="34"/>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367">
    <p:spTree>
      <p:nvGrpSpPr>
        <p:cNvPr id="1" name=""/>
        <p:cNvGrpSpPr/>
        <p:nvPr/>
      </p:nvGrpSpPr>
      <p:grpSpPr>
        <a:xfrm>
          <a:off x="0" y="0"/>
          <a:ext cx="0" cy="0"/>
          <a:chOff x="0" y="0"/>
          <a:chExt cx="0" cy="0"/>
        </a:xfrm>
      </p:grpSpPr>
      <p:sp>
        <p:nvSpPr>
          <p:cNvPr id="2" name="Google Shape;1130;p43">
            <a:extLst>
              <a:ext uri="{FF2B5EF4-FFF2-40B4-BE49-F238E27FC236}">
                <a16:creationId xmlns:a16="http://schemas.microsoft.com/office/drawing/2014/main" id="{0FF91A52-DE01-51D0-6463-3B6E0AE93F15}"/>
              </a:ext>
            </a:extLst>
          </p:cNvPr>
          <p:cNvSpPr txBox="1">
            <a:spLocks noGrp="1"/>
          </p:cNvSpPr>
          <p:nvPr>
            <p:ph type="title"/>
          </p:nvPr>
        </p:nvSpPr>
        <p:spPr>
          <a:xfrm>
            <a:off x="1352553" y="1924053"/>
            <a:ext cx="3865086" cy="3022686"/>
          </a:xfrm>
        </p:spPr>
        <p:txBody>
          <a:bodyPr lIns="121898" tIns="121898" rIns="121898" bIns="121898"/>
          <a:lstStyle/>
          <a:p>
            <a:pPr lvl="0"/>
            <a:r>
              <a:rPr lang="en-US">
                <a:solidFill>
                  <a:srgbClr val="101C32"/>
                </a:solidFill>
              </a:rPr>
              <a:t>03</a:t>
            </a:r>
          </a:p>
        </p:txBody>
      </p:sp>
      <p:sp>
        <p:nvSpPr>
          <p:cNvPr id="3" name="Google Shape;1132;p43">
            <a:extLst>
              <a:ext uri="{FF2B5EF4-FFF2-40B4-BE49-F238E27FC236}">
                <a16:creationId xmlns:a16="http://schemas.microsoft.com/office/drawing/2014/main" id="{FD68BD94-99CB-3867-647A-3A4B92D8769F}"/>
              </a:ext>
            </a:extLst>
          </p:cNvPr>
          <p:cNvSpPr txBox="1">
            <a:spLocks noGrp="1"/>
          </p:cNvSpPr>
          <p:nvPr>
            <p:ph type="title" idx="4294967295"/>
          </p:nvPr>
        </p:nvSpPr>
        <p:spPr>
          <a:xfrm>
            <a:off x="4693523" y="2338898"/>
            <a:ext cx="6974366" cy="2010399"/>
          </a:xfrm>
        </p:spPr>
        <p:txBody>
          <a:bodyPr lIns="121898" tIns="121898" rIns="121898" bIns="121898">
            <a:noAutofit/>
          </a:bodyPr>
          <a:lstStyle/>
          <a:p>
            <a:pPr lvl="0" algn="r">
              <a:lnSpc>
                <a:spcPct val="80000"/>
              </a:lnSpc>
            </a:pPr>
            <a:r>
              <a:rPr lang="en-US" sz="6667">
                <a:solidFill>
                  <a:srgbClr val="FFFFFF"/>
                </a:solidFill>
              </a:rPr>
              <a:t>Le </a:t>
            </a:r>
            <a:r>
              <a:rPr lang="en-US" sz="6667" err="1">
                <a:solidFill>
                  <a:srgbClr val="FFFFFF"/>
                </a:solidFill>
              </a:rPr>
              <a:t>parcours</a:t>
            </a:r>
            <a:r>
              <a:rPr lang="en-US" sz="6667">
                <a:solidFill>
                  <a:srgbClr val="FFFFFF"/>
                </a:solidFill>
              </a:rPr>
              <a:t> </a:t>
            </a:r>
            <a:r>
              <a:rPr lang="en-US" sz="6667" err="1">
                <a:solidFill>
                  <a:srgbClr val="FFFFFF"/>
                </a:solidFill>
              </a:rPr>
              <a:t>pédagogique</a:t>
            </a:r>
            <a:endParaRPr lang="en-US" sz="6667">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B699DF79-0F1E-CC7C-110F-B8CD3BE359F2}"/>
              </a:ext>
            </a:extLst>
          </p:cNvPr>
          <p:cNvPicPr>
            <a:picLocks noChangeAspect="1"/>
          </p:cNvPicPr>
          <p:nvPr/>
        </p:nvPicPr>
        <p:blipFill>
          <a:blip r:embed="rId2"/>
          <a:stretch>
            <a:fillRect/>
          </a:stretch>
        </p:blipFill>
        <p:spPr>
          <a:xfrm>
            <a:off x="2611124" y="3557692"/>
            <a:ext cx="7091674" cy="568957"/>
          </a:xfrm>
          <a:prstGeom prst="rect">
            <a:avLst/>
          </a:prstGeom>
          <a:noFill/>
          <a:ln cap="flat">
            <a:noFill/>
          </a:ln>
        </p:spPr>
      </p:pic>
      <p:pic>
        <p:nvPicPr>
          <p:cNvPr id="4" name="object 4">
            <a:extLst>
              <a:ext uri="{FF2B5EF4-FFF2-40B4-BE49-F238E27FC236}">
                <a16:creationId xmlns:a16="http://schemas.microsoft.com/office/drawing/2014/main" id="{C64CB325-705D-FB9B-E535-EDA2B6DD7B63}"/>
              </a:ext>
            </a:extLst>
          </p:cNvPr>
          <p:cNvPicPr>
            <a:picLocks noChangeAspect="1"/>
          </p:cNvPicPr>
          <p:nvPr/>
        </p:nvPicPr>
        <p:blipFill>
          <a:blip r:embed="rId3"/>
          <a:stretch>
            <a:fillRect/>
          </a:stretch>
        </p:blipFill>
        <p:spPr>
          <a:xfrm>
            <a:off x="10088876" y="2694096"/>
            <a:ext cx="233674" cy="1503675"/>
          </a:xfrm>
          <a:prstGeom prst="rect">
            <a:avLst/>
          </a:prstGeom>
          <a:noFill/>
          <a:ln cap="flat">
            <a:noFill/>
          </a:ln>
        </p:spPr>
      </p:pic>
      <p:pic>
        <p:nvPicPr>
          <p:cNvPr id="5" name="object 5">
            <a:extLst>
              <a:ext uri="{FF2B5EF4-FFF2-40B4-BE49-F238E27FC236}">
                <a16:creationId xmlns:a16="http://schemas.microsoft.com/office/drawing/2014/main" id="{3539175D-7A3A-AA34-817B-057B519BBE9A}"/>
              </a:ext>
            </a:extLst>
          </p:cNvPr>
          <p:cNvPicPr>
            <a:picLocks noChangeAspect="1"/>
          </p:cNvPicPr>
          <p:nvPr/>
        </p:nvPicPr>
        <p:blipFill>
          <a:blip r:embed="rId4"/>
          <a:stretch>
            <a:fillRect/>
          </a:stretch>
        </p:blipFill>
        <p:spPr>
          <a:xfrm>
            <a:off x="9469124" y="4482251"/>
            <a:ext cx="2082802" cy="2092961"/>
          </a:xfrm>
          <a:prstGeom prst="rect">
            <a:avLst/>
          </a:prstGeom>
          <a:noFill/>
          <a:ln cap="flat">
            <a:noFill/>
          </a:ln>
        </p:spPr>
      </p:pic>
      <p:pic>
        <p:nvPicPr>
          <p:cNvPr id="6" name="object 6">
            <a:extLst>
              <a:ext uri="{FF2B5EF4-FFF2-40B4-BE49-F238E27FC236}">
                <a16:creationId xmlns:a16="http://schemas.microsoft.com/office/drawing/2014/main" id="{DF9D303B-629A-73C1-AF3B-70E66712312B}"/>
              </a:ext>
            </a:extLst>
          </p:cNvPr>
          <p:cNvPicPr>
            <a:picLocks noChangeAspect="1"/>
          </p:cNvPicPr>
          <p:nvPr/>
        </p:nvPicPr>
        <p:blipFill>
          <a:blip r:embed="rId5"/>
          <a:stretch>
            <a:fillRect/>
          </a:stretch>
        </p:blipFill>
        <p:spPr>
          <a:xfrm>
            <a:off x="8707117" y="4614336"/>
            <a:ext cx="609603" cy="2011680"/>
          </a:xfrm>
          <a:prstGeom prst="rect">
            <a:avLst/>
          </a:prstGeom>
          <a:noFill/>
          <a:ln cap="flat">
            <a:noFill/>
          </a:ln>
        </p:spPr>
      </p:pic>
      <p:pic>
        <p:nvPicPr>
          <p:cNvPr id="7" name="object 7">
            <a:extLst>
              <a:ext uri="{FF2B5EF4-FFF2-40B4-BE49-F238E27FC236}">
                <a16:creationId xmlns:a16="http://schemas.microsoft.com/office/drawing/2014/main" id="{E2C5AC5F-F58B-778C-FB3E-7BA5D92B67A0}"/>
              </a:ext>
            </a:extLst>
          </p:cNvPr>
          <p:cNvPicPr>
            <a:picLocks noChangeAspect="1"/>
          </p:cNvPicPr>
          <p:nvPr/>
        </p:nvPicPr>
        <p:blipFill>
          <a:blip r:embed="rId6"/>
          <a:stretch>
            <a:fillRect/>
          </a:stretch>
        </p:blipFill>
        <p:spPr>
          <a:xfrm>
            <a:off x="6675120" y="4614336"/>
            <a:ext cx="1869435" cy="853436"/>
          </a:xfrm>
          <a:prstGeom prst="rect">
            <a:avLst/>
          </a:prstGeom>
          <a:noFill/>
          <a:ln cap="flat">
            <a:noFill/>
          </a:ln>
        </p:spPr>
      </p:pic>
      <p:pic>
        <p:nvPicPr>
          <p:cNvPr id="8" name="object 8">
            <a:extLst>
              <a:ext uri="{FF2B5EF4-FFF2-40B4-BE49-F238E27FC236}">
                <a16:creationId xmlns:a16="http://schemas.microsoft.com/office/drawing/2014/main" id="{18E6D8E1-D0F7-B078-833B-A0625F0BCD08}"/>
              </a:ext>
            </a:extLst>
          </p:cNvPr>
          <p:cNvPicPr>
            <a:picLocks noChangeAspect="1"/>
          </p:cNvPicPr>
          <p:nvPr/>
        </p:nvPicPr>
        <p:blipFill>
          <a:blip r:embed="rId7"/>
          <a:stretch>
            <a:fillRect/>
          </a:stretch>
        </p:blipFill>
        <p:spPr>
          <a:xfrm>
            <a:off x="6675120" y="5620176"/>
            <a:ext cx="1869435" cy="1158243"/>
          </a:xfrm>
          <a:prstGeom prst="rect">
            <a:avLst/>
          </a:prstGeom>
          <a:noFill/>
          <a:ln cap="flat">
            <a:noFill/>
          </a:ln>
        </p:spPr>
      </p:pic>
      <p:pic>
        <p:nvPicPr>
          <p:cNvPr id="9" name="object 9">
            <a:extLst>
              <a:ext uri="{FF2B5EF4-FFF2-40B4-BE49-F238E27FC236}">
                <a16:creationId xmlns:a16="http://schemas.microsoft.com/office/drawing/2014/main" id="{F0EF7EE9-FE16-C2E4-01A0-D37AD9F793B3}"/>
              </a:ext>
            </a:extLst>
          </p:cNvPr>
          <p:cNvPicPr>
            <a:picLocks noChangeAspect="1"/>
          </p:cNvPicPr>
          <p:nvPr/>
        </p:nvPicPr>
        <p:blipFill>
          <a:blip r:embed="rId8"/>
          <a:stretch>
            <a:fillRect/>
          </a:stretch>
        </p:blipFill>
        <p:spPr>
          <a:xfrm>
            <a:off x="4998723" y="2755050"/>
            <a:ext cx="1066803" cy="690874"/>
          </a:xfrm>
          <a:prstGeom prst="rect">
            <a:avLst/>
          </a:prstGeom>
          <a:noFill/>
          <a:ln cap="flat">
            <a:noFill/>
          </a:ln>
        </p:spPr>
      </p:pic>
      <p:pic>
        <p:nvPicPr>
          <p:cNvPr id="11" name="object 11">
            <a:extLst>
              <a:ext uri="{FF2B5EF4-FFF2-40B4-BE49-F238E27FC236}">
                <a16:creationId xmlns:a16="http://schemas.microsoft.com/office/drawing/2014/main" id="{ED886DE3-1726-DE1A-D302-9BB1F503D7BA}"/>
              </a:ext>
            </a:extLst>
          </p:cNvPr>
          <p:cNvPicPr>
            <a:picLocks noChangeAspect="1"/>
          </p:cNvPicPr>
          <p:nvPr/>
        </p:nvPicPr>
        <p:blipFill>
          <a:blip r:embed="rId9"/>
          <a:stretch>
            <a:fillRect/>
          </a:stretch>
        </p:blipFill>
        <p:spPr>
          <a:xfrm>
            <a:off x="1320795" y="2755050"/>
            <a:ext cx="1290318" cy="467358"/>
          </a:xfrm>
          <a:prstGeom prst="rect">
            <a:avLst/>
          </a:prstGeom>
          <a:noFill/>
          <a:ln cap="flat">
            <a:noFill/>
          </a:ln>
        </p:spPr>
      </p:pic>
      <p:pic>
        <p:nvPicPr>
          <p:cNvPr id="12" name="object 12">
            <a:extLst>
              <a:ext uri="{FF2B5EF4-FFF2-40B4-BE49-F238E27FC236}">
                <a16:creationId xmlns:a16="http://schemas.microsoft.com/office/drawing/2014/main" id="{7216D1B7-22FD-E575-DF3A-421A30DFD449}"/>
              </a:ext>
            </a:extLst>
          </p:cNvPr>
          <p:cNvPicPr>
            <a:picLocks noChangeAspect="1"/>
          </p:cNvPicPr>
          <p:nvPr/>
        </p:nvPicPr>
        <p:blipFill>
          <a:blip r:embed="rId10"/>
          <a:stretch>
            <a:fillRect/>
          </a:stretch>
        </p:blipFill>
        <p:spPr>
          <a:xfrm>
            <a:off x="3180082" y="895773"/>
            <a:ext cx="1148074" cy="761996"/>
          </a:xfrm>
          <a:prstGeom prst="rect">
            <a:avLst/>
          </a:prstGeom>
          <a:noFill/>
          <a:ln cap="flat">
            <a:noFill/>
          </a:ln>
        </p:spPr>
      </p:pic>
      <p:pic>
        <p:nvPicPr>
          <p:cNvPr id="13" name="object 13">
            <a:extLst>
              <a:ext uri="{FF2B5EF4-FFF2-40B4-BE49-F238E27FC236}">
                <a16:creationId xmlns:a16="http://schemas.microsoft.com/office/drawing/2014/main" id="{5510224A-5A4A-965E-A27D-395AF80854F0}"/>
              </a:ext>
            </a:extLst>
          </p:cNvPr>
          <p:cNvPicPr>
            <a:picLocks noChangeAspect="1"/>
          </p:cNvPicPr>
          <p:nvPr/>
        </p:nvPicPr>
        <p:blipFill>
          <a:blip r:embed="rId11"/>
          <a:stretch>
            <a:fillRect/>
          </a:stretch>
        </p:blipFill>
        <p:spPr>
          <a:xfrm>
            <a:off x="1320805" y="1749210"/>
            <a:ext cx="9448796" cy="863595"/>
          </a:xfrm>
          <a:prstGeom prst="rect">
            <a:avLst/>
          </a:prstGeom>
          <a:noFill/>
          <a:ln cap="flat">
            <a:noFill/>
          </a:ln>
        </p:spPr>
      </p:pic>
      <p:sp>
        <p:nvSpPr>
          <p:cNvPr id="10" name="ZoneTexte 9">
            <a:extLst>
              <a:ext uri="{FF2B5EF4-FFF2-40B4-BE49-F238E27FC236}">
                <a16:creationId xmlns:a16="http://schemas.microsoft.com/office/drawing/2014/main" id="{3170551A-8DA7-13A8-BC31-8626C99F5657}"/>
              </a:ext>
            </a:extLst>
          </p:cNvPr>
          <p:cNvSpPr txBox="1"/>
          <p:nvPr/>
        </p:nvSpPr>
        <p:spPr>
          <a:xfrm>
            <a:off x="2971800" y="255683"/>
            <a:ext cx="7350750" cy="584775"/>
          </a:xfrm>
          <a:prstGeom prst="rect">
            <a:avLst/>
          </a:prstGeom>
          <a:noFill/>
        </p:spPr>
        <p:txBody>
          <a:bodyPr wrap="square" rtlCol="0">
            <a:spAutoFit/>
          </a:bodyPr>
          <a:lstStyle/>
          <a:p>
            <a:r>
              <a:rPr lang="fr-BE" sz="3200" b="1" kern="0" dirty="0">
                <a:latin typeface="Montserrat" pitchFamily="2"/>
              </a:rPr>
              <a:t>Parcours 4-5-6 PEQ </a:t>
            </a:r>
            <a:r>
              <a:rPr lang="fr-BE" sz="3200" b="1" kern="0" dirty="0">
                <a:solidFill>
                  <a:srgbClr val="03A7AC"/>
                </a:solidFill>
                <a:latin typeface="Montserrat" pitchFamily="2"/>
              </a:rPr>
              <a:t>| 4</a:t>
            </a:r>
            <a:r>
              <a:rPr lang="fr-BE" sz="3200" b="1" kern="0" baseline="30000" dirty="0">
                <a:solidFill>
                  <a:srgbClr val="03A7AC"/>
                </a:solidFill>
                <a:latin typeface="Montserrat" pitchFamily="2"/>
              </a:rPr>
              <a:t>e</a:t>
            </a:r>
            <a:r>
              <a:rPr lang="fr-BE" sz="3200" b="1" kern="0" dirty="0">
                <a:solidFill>
                  <a:srgbClr val="03A7AC"/>
                </a:solidFill>
                <a:latin typeface="Montserrat" pitchFamily="2"/>
              </a:rPr>
              <a:t> année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1665</Words>
  <Application>Microsoft Office PowerPoint</Application>
  <PresentationFormat>Grand écran</PresentationFormat>
  <Paragraphs>282</Paragraphs>
  <Slides>40</Slides>
  <Notes>12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40</vt:i4>
      </vt:variant>
    </vt:vector>
  </HeadingPairs>
  <TitlesOfParts>
    <vt:vector size="47" baseType="lpstr">
      <vt:lpstr>Arial</vt:lpstr>
      <vt:lpstr>Calibri</vt:lpstr>
      <vt:lpstr>Calibri Light</vt:lpstr>
      <vt:lpstr>Montserrat</vt:lpstr>
      <vt:lpstr>Wingdings</vt:lpstr>
      <vt:lpstr>1_Thème Office</vt:lpstr>
      <vt:lpstr>2_Thème Office</vt:lpstr>
      <vt:lpstr>Présentation PowerPoint</vt:lpstr>
      <vt:lpstr>Bienvenue à cette rencontre !</vt:lpstr>
      <vt:lpstr>Sommaire </vt:lpstr>
      <vt:lpstr>01</vt:lpstr>
      <vt:lpstr>Les fondements de cette réforme</vt:lpstr>
      <vt:lpstr>02</vt:lpstr>
      <vt:lpstr>Le Parcours d’Enseignement Qualifiant - PEQ</vt:lpstr>
      <vt:lpstr>03</vt:lpstr>
      <vt:lpstr>Présentation PowerPoint</vt:lpstr>
      <vt:lpstr>Présentation PowerPoint</vt:lpstr>
      <vt:lpstr>Présentation PowerPoint</vt:lpstr>
      <vt:lpstr>04</vt:lpstr>
      <vt:lpstr>Présentation PowerPoint</vt:lpstr>
      <vt:lpstr>Présentation PowerPoint</vt:lpstr>
      <vt:lpstr>Présentation PowerPoint</vt:lpstr>
      <vt:lpstr>Présentation PowerPoint</vt:lpstr>
      <vt:lpstr>Présentation PowerPoint</vt:lpstr>
      <vt:lpstr>Présentation PowerPoint</vt:lpstr>
      <vt:lpstr>05</vt:lpstr>
      <vt:lpstr>Présentation PowerPoint</vt:lpstr>
      <vt:lpstr>Présentation PowerPoint</vt:lpstr>
      <vt:lpstr>Présentation PowerPoint</vt:lpstr>
      <vt:lpstr>Présentation PowerPoint</vt:lpstr>
      <vt:lpstr>Présentation PowerPoint</vt:lpstr>
      <vt:lpstr>06</vt:lpstr>
      <vt:lpstr>Présentation PowerPoint</vt:lpstr>
      <vt:lpstr>Présentation PowerPoint</vt:lpstr>
      <vt:lpstr>07</vt:lpstr>
      <vt:lpstr>Présentation PowerPoint</vt:lpstr>
      <vt:lpstr>Présentation PowerPoint</vt:lpstr>
      <vt:lpstr>Présentation PowerPoint</vt:lpstr>
      <vt:lpstr>Présentation PowerPoint</vt:lpstr>
      <vt:lpstr>Présentation PowerPoint</vt:lpstr>
      <vt:lpstr>Présentation PowerPoint</vt:lpstr>
      <vt:lpstr>08</vt:lpstr>
      <vt:lpstr>Présentation PowerPoint</vt:lpstr>
      <vt:lpstr>Présentation PowerPoint</vt:lpstr>
      <vt:lpstr>09</vt:lpstr>
      <vt:lpstr>Notre réseau soutient notre équipe éducative  dans la mise en œuvre de cette réforme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Scieur</dc:creator>
  <cp:lastModifiedBy>Catherine Libert</cp:lastModifiedBy>
  <cp:revision>12</cp:revision>
  <cp:lastPrinted>2023-02-13T06:38:45Z</cp:lastPrinted>
  <dcterms:created xsi:type="dcterms:W3CDTF">2023-02-12T12:53:10Z</dcterms:created>
  <dcterms:modified xsi:type="dcterms:W3CDTF">2023-03-08T14:46:07Z</dcterms:modified>
</cp:coreProperties>
</file>