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165cae123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165cae123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165cae1234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165cae1234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165cae1234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165cae1234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-42275" y="-70050"/>
            <a:ext cx="9249900" cy="53565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-42275" y="-57100"/>
            <a:ext cx="9249900" cy="431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Centang point-point berikut jika ada di dalam tulisan kalian!</a:t>
            </a:r>
            <a:endParaRPr sz="1600"/>
          </a:p>
        </p:txBody>
      </p:sp>
      <p:sp>
        <p:nvSpPr>
          <p:cNvPr id="56" name="Google Shape;56;p13"/>
          <p:cNvSpPr txBox="1"/>
          <p:nvPr/>
        </p:nvSpPr>
        <p:spPr>
          <a:xfrm>
            <a:off x="642275" y="5163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Judul cerita</a:t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2532000" y="5590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647425" y="10240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Karakter/tokoh</a:t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2537150" y="106665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647425" y="15574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Latar tempat</a:t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2537150" y="160005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647425" y="20908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Latar waktu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2537150" y="213345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 txBox="1"/>
          <p:nvPr/>
        </p:nvSpPr>
        <p:spPr>
          <a:xfrm>
            <a:off x="638375" y="264345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 cerita</a:t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2528100" y="268610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 txBox="1"/>
          <p:nvPr/>
        </p:nvSpPr>
        <p:spPr>
          <a:xfrm>
            <a:off x="638375" y="31768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orientasi</a:t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2528100" y="321945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 txBox="1"/>
          <p:nvPr/>
        </p:nvSpPr>
        <p:spPr>
          <a:xfrm>
            <a:off x="638375" y="37102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komplikasi</a:t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2528100" y="375285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 txBox="1"/>
          <p:nvPr/>
        </p:nvSpPr>
        <p:spPr>
          <a:xfrm>
            <a:off x="638375" y="42436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resolusi</a:t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528100" y="428625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 txBox="1"/>
          <p:nvPr/>
        </p:nvSpPr>
        <p:spPr>
          <a:xfrm>
            <a:off x="638375" y="47770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resolusi</a:t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2528100" y="481965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 txBox="1"/>
          <p:nvPr/>
        </p:nvSpPr>
        <p:spPr>
          <a:xfrm>
            <a:off x="5623050" y="54755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Rujukan kata</a:t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7512775" y="59020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 txBox="1"/>
          <p:nvPr/>
        </p:nvSpPr>
        <p:spPr>
          <a:xfrm>
            <a:off x="5623050" y="11001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Kelompok kata/frasa</a:t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7512775" y="11428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3"/>
          <p:cNvSpPr txBox="1"/>
          <p:nvPr/>
        </p:nvSpPr>
        <p:spPr>
          <a:xfrm>
            <a:off x="5623050" y="16335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Kata berimbuhan</a:t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512775" y="16762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3"/>
          <p:cNvSpPr txBox="1"/>
          <p:nvPr/>
        </p:nvSpPr>
        <p:spPr>
          <a:xfrm>
            <a:off x="5623050" y="21669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Kata hubung</a:t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7512775" y="22096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/>
        </p:nvSpPr>
        <p:spPr>
          <a:xfrm>
            <a:off x="5115450" y="2700375"/>
            <a:ext cx="23973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Kata baku dan tidak baku</a:t>
            </a:r>
            <a:endParaRPr/>
          </a:p>
        </p:txBody>
      </p:sp>
      <p:sp>
        <p:nvSpPr>
          <p:cNvPr id="83" name="Google Shape;83;p13"/>
          <p:cNvSpPr/>
          <p:nvPr/>
        </p:nvSpPr>
        <p:spPr>
          <a:xfrm>
            <a:off x="7512775" y="27430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3"/>
          <p:cNvSpPr txBox="1"/>
          <p:nvPr/>
        </p:nvSpPr>
        <p:spPr>
          <a:xfrm>
            <a:off x="5623050" y="32337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Kalimat tunggal</a:t>
            </a:r>
            <a:endParaRPr/>
          </a:p>
        </p:txBody>
      </p:sp>
      <p:sp>
        <p:nvSpPr>
          <p:cNvPr id="85" name="Google Shape;85;p13"/>
          <p:cNvSpPr/>
          <p:nvPr/>
        </p:nvSpPr>
        <p:spPr>
          <a:xfrm>
            <a:off x="7512775" y="32764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5623050" y="37671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Kalimat majemuk</a:t>
            </a:r>
            <a:endParaRPr/>
          </a:p>
        </p:txBody>
      </p:sp>
      <p:sp>
        <p:nvSpPr>
          <p:cNvPr id="87" name="Google Shape;87;p13"/>
          <p:cNvSpPr/>
          <p:nvPr/>
        </p:nvSpPr>
        <p:spPr>
          <a:xfrm>
            <a:off x="7512775" y="38098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5623050" y="43005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Tanda baca</a:t>
            </a:r>
            <a:endParaRPr/>
          </a:p>
        </p:txBody>
      </p:sp>
      <p:sp>
        <p:nvSpPr>
          <p:cNvPr id="89" name="Google Shape;89;p13"/>
          <p:cNvSpPr/>
          <p:nvPr/>
        </p:nvSpPr>
        <p:spPr>
          <a:xfrm>
            <a:off x="7512775" y="43432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5623050" y="48339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Pesan moral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7512775" y="48766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/>
        </p:nvSpPr>
        <p:spPr>
          <a:xfrm>
            <a:off x="-84900" y="-55850"/>
            <a:ext cx="9349200" cy="53565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 txBox="1"/>
          <p:nvPr/>
        </p:nvSpPr>
        <p:spPr>
          <a:xfrm>
            <a:off x="-84900" y="-57100"/>
            <a:ext cx="9349200" cy="4311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Tentukan terlebih dahulu unsur cerita fabel!</a:t>
            </a:r>
            <a:endParaRPr sz="1600"/>
          </a:p>
        </p:txBody>
      </p:sp>
      <p:sp>
        <p:nvSpPr>
          <p:cNvPr id="98" name="Google Shape;98;p14"/>
          <p:cNvSpPr txBox="1"/>
          <p:nvPr/>
        </p:nvSpPr>
        <p:spPr>
          <a:xfrm>
            <a:off x="249000" y="611950"/>
            <a:ext cx="8681400" cy="1323600"/>
          </a:xfrm>
          <a:prstGeom prst="rect">
            <a:avLst/>
          </a:prstGeom>
          <a:solidFill>
            <a:srgbClr val="B4A7D6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Judul: para hello kitty ikut lomba lari </a:t>
            </a:r>
            <a:endParaRPr b="1"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Tokoh: blacky, goldie, hello, kitty, dan hello kitty</a:t>
            </a:r>
            <a:endParaRPr b="1"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Latar tempat: lapangan </a:t>
            </a:r>
            <a:endParaRPr b="1"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Latar waktu: pagi </a:t>
            </a:r>
            <a:endParaRPr b="1"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213500" y="2173500"/>
            <a:ext cx="8681400" cy="23397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Ide cerita: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Hello terjatuh karena batu lalu blacky membantu.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/>
        </p:nvSpPr>
        <p:spPr>
          <a:xfrm>
            <a:off x="-84900" y="-70050"/>
            <a:ext cx="9228900" cy="53565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5"/>
          <p:cNvSpPr txBox="1"/>
          <p:nvPr/>
        </p:nvSpPr>
        <p:spPr>
          <a:xfrm>
            <a:off x="-84900" y="-57100"/>
            <a:ext cx="9228900" cy="4311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Mulailah menulis cerita fabel pilihanmu!</a:t>
            </a:r>
            <a:endParaRPr sz="1600"/>
          </a:p>
        </p:txBody>
      </p:sp>
      <p:sp>
        <p:nvSpPr>
          <p:cNvPr id="106" name="Google Shape;106;p15"/>
          <p:cNvSpPr txBox="1"/>
          <p:nvPr/>
        </p:nvSpPr>
        <p:spPr>
          <a:xfrm>
            <a:off x="0" y="583550"/>
            <a:ext cx="8937600" cy="44946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Orientasi: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Pada suatu pagi hello kitty sedang mengadakan lomba lari di lapangan. dia mengajak hello dan kitty sedangkan blacky tidak di perbolehkan ikut oleh goldie karena dia kucing tercepat di dunia. 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Komplikasi: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Saat mereka berlari, tiba tiba hello terjatuh karena batu besar </a:t>
            </a:r>
            <a:r>
              <a:rPr b="1" lang="en"/>
              <a:t>dan saat itu kitty tetap berlari. Kemudian hello kitty berteriak ” tolong.’’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“Aku datang, minta tolong apa?” kata kitty. Hello kitty menjawab, “hello terjatuh, mari kita tolong!”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/>
        </p:nvSpPr>
        <p:spPr>
          <a:xfrm>
            <a:off x="-84900" y="-70050"/>
            <a:ext cx="9228900" cy="53565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6"/>
          <p:cNvSpPr txBox="1"/>
          <p:nvPr/>
        </p:nvSpPr>
        <p:spPr>
          <a:xfrm>
            <a:off x="-84900" y="-57100"/>
            <a:ext cx="9228900" cy="4311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Mulailah menulis cerita fabel pilihanmu!</a:t>
            </a:r>
            <a:endParaRPr sz="1600"/>
          </a:p>
        </p:txBody>
      </p:sp>
      <p:sp>
        <p:nvSpPr>
          <p:cNvPr id="113" name="Google Shape;113;p16"/>
          <p:cNvSpPr txBox="1"/>
          <p:nvPr/>
        </p:nvSpPr>
        <p:spPr>
          <a:xfrm>
            <a:off x="0" y="583550"/>
            <a:ext cx="8937600" cy="42792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Resolusi</a:t>
            </a:r>
            <a:r>
              <a:rPr b="1" lang="en"/>
              <a:t>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Hello kitty dan kitty membantu hello yang tersandung.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Koda dan Pesan moral</a:t>
            </a:r>
            <a:r>
              <a:rPr b="1" lang="en"/>
              <a:t>: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Akhirnya semunya menang karena saling membantu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