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1165cae1234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1165cae1234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1165cae1234_0_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1165cae1234_0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1165cae1234_0_5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1165cae1234_0_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-42275" y="-70050"/>
            <a:ext cx="9249900" cy="5356500"/>
          </a:xfrm>
          <a:prstGeom prst="rect">
            <a:avLst/>
          </a:prstGeom>
          <a:solidFill>
            <a:srgbClr val="FCE5CD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 txBox="1"/>
          <p:nvPr/>
        </p:nvSpPr>
        <p:spPr>
          <a:xfrm>
            <a:off x="-42275" y="-57100"/>
            <a:ext cx="9249900" cy="431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Centang point-point berikut jika ada di dalam tulisan kalian!</a:t>
            </a:r>
            <a:endParaRPr sz="1600"/>
          </a:p>
        </p:txBody>
      </p:sp>
      <p:sp>
        <p:nvSpPr>
          <p:cNvPr id="56" name="Google Shape;56;p13"/>
          <p:cNvSpPr txBox="1"/>
          <p:nvPr/>
        </p:nvSpPr>
        <p:spPr>
          <a:xfrm>
            <a:off x="642275" y="516375"/>
            <a:ext cx="1889700" cy="400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Judul cerita</a:t>
            </a:r>
            <a:endParaRPr/>
          </a:p>
        </p:txBody>
      </p:sp>
      <p:sp>
        <p:nvSpPr>
          <p:cNvPr id="57" name="Google Shape;57;p13"/>
          <p:cNvSpPr/>
          <p:nvPr/>
        </p:nvSpPr>
        <p:spPr>
          <a:xfrm>
            <a:off x="2532000" y="559025"/>
            <a:ext cx="468900" cy="3576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p13"/>
          <p:cNvSpPr txBox="1"/>
          <p:nvPr/>
        </p:nvSpPr>
        <p:spPr>
          <a:xfrm>
            <a:off x="647425" y="1024000"/>
            <a:ext cx="1889700" cy="400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Karakter/tokoh</a:t>
            </a:r>
            <a:endParaRPr/>
          </a:p>
        </p:txBody>
      </p:sp>
      <p:sp>
        <p:nvSpPr>
          <p:cNvPr id="59" name="Google Shape;59;p13"/>
          <p:cNvSpPr/>
          <p:nvPr/>
        </p:nvSpPr>
        <p:spPr>
          <a:xfrm>
            <a:off x="2537150" y="1066650"/>
            <a:ext cx="468900" cy="3576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p13"/>
          <p:cNvSpPr txBox="1"/>
          <p:nvPr/>
        </p:nvSpPr>
        <p:spPr>
          <a:xfrm>
            <a:off x="647425" y="1557400"/>
            <a:ext cx="1889700" cy="400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Latar tempat</a:t>
            </a:r>
            <a:endParaRPr/>
          </a:p>
        </p:txBody>
      </p:sp>
      <p:sp>
        <p:nvSpPr>
          <p:cNvPr id="61" name="Google Shape;61;p13"/>
          <p:cNvSpPr/>
          <p:nvPr/>
        </p:nvSpPr>
        <p:spPr>
          <a:xfrm>
            <a:off x="2537150" y="1600050"/>
            <a:ext cx="468900" cy="3576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" name="Google Shape;62;p13"/>
          <p:cNvSpPr txBox="1"/>
          <p:nvPr/>
        </p:nvSpPr>
        <p:spPr>
          <a:xfrm>
            <a:off x="647425" y="2090800"/>
            <a:ext cx="1889700" cy="400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Latar waktu</a:t>
            </a:r>
            <a:endParaRPr/>
          </a:p>
        </p:txBody>
      </p:sp>
      <p:sp>
        <p:nvSpPr>
          <p:cNvPr id="63" name="Google Shape;63;p13"/>
          <p:cNvSpPr/>
          <p:nvPr/>
        </p:nvSpPr>
        <p:spPr>
          <a:xfrm>
            <a:off x="2537150" y="2133450"/>
            <a:ext cx="468900" cy="3576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" name="Google Shape;64;p13"/>
          <p:cNvSpPr txBox="1"/>
          <p:nvPr/>
        </p:nvSpPr>
        <p:spPr>
          <a:xfrm>
            <a:off x="638375" y="2643450"/>
            <a:ext cx="1889700" cy="400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Ide cerita</a:t>
            </a:r>
            <a:endParaRPr/>
          </a:p>
        </p:txBody>
      </p:sp>
      <p:sp>
        <p:nvSpPr>
          <p:cNvPr id="65" name="Google Shape;65;p13"/>
          <p:cNvSpPr/>
          <p:nvPr/>
        </p:nvSpPr>
        <p:spPr>
          <a:xfrm>
            <a:off x="2528100" y="2686100"/>
            <a:ext cx="468900" cy="3576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p13"/>
          <p:cNvSpPr txBox="1"/>
          <p:nvPr/>
        </p:nvSpPr>
        <p:spPr>
          <a:xfrm>
            <a:off x="638375" y="3176800"/>
            <a:ext cx="1889700" cy="400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Struktur orientasi</a:t>
            </a:r>
            <a:endParaRPr/>
          </a:p>
        </p:txBody>
      </p:sp>
      <p:sp>
        <p:nvSpPr>
          <p:cNvPr id="67" name="Google Shape;67;p13"/>
          <p:cNvSpPr/>
          <p:nvPr/>
        </p:nvSpPr>
        <p:spPr>
          <a:xfrm>
            <a:off x="2528100" y="3219450"/>
            <a:ext cx="468900" cy="3576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" name="Google Shape;68;p13"/>
          <p:cNvSpPr txBox="1"/>
          <p:nvPr/>
        </p:nvSpPr>
        <p:spPr>
          <a:xfrm>
            <a:off x="638375" y="3710200"/>
            <a:ext cx="1889700" cy="400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Struktur komplikasi</a:t>
            </a:r>
            <a:endParaRPr/>
          </a:p>
        </p:txBody>
      </p:sp>
      <p:sp>
        <p:nvSpPr>
          <p:cNvPr id="69" name="Google Shape;69;p13"/>
          <p:cNvSpPr/>
          <p:nvPr/>
        </p:nvSpPr>
        <p:spPr>
          <a:xfrm>
            <a:off x="2528100" y="3752850"/>
            <a:ext cx="468900" cy="3576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" name="Google Shape;70;p13"/>
          <p:cNvSpPr txBox="1"/>
          <p:nvPr/>
        </p:nvSpPr>
        <p:spPr>
          <a:xfrm>
            <a:off x="638375" y="4243600"/>
            <a:ext cx="1889700" cy="400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Struktur resolusi</a:t>
            </a:r>
            <a:endParaRPr/>
          </a:p>
        </p:txBody>
      </p:sp>
      <p:sp>
        <p:nvSpPr>
          <p:cNvPr id="71" name="Google Shape;71;p13"/>
          <p:cNvSpPr/>
          <p:nvPr/>
        </p:nvSpPr>
        <p:spPr>
          <a:xfrm>
            <a:off x="2528100" y="4286250"/>
            <a:ext cx="468900" cy="3576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13"/>
          <p:cNvSpPr txBox="1"/>
          <p:nvPr/>
        </p:nvSpPr>
        <p:spPr>
          <a:xfrm>
            <a:off x="638375" y="4777000"/>
            <a:ext cx="1889700" cy="400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Struktur resolusi</a:t>
            </a:r>
            <a:endParaRPr/>
          </a:p>
        </p:txBody>
      </p:sp>
      <p:sp>
        <p:nvSpPr>
          <p:cNvPr id="73" name="Google Shape;73;p13"/>
          <p:cNvSpPr/>
          <p:nvPr/>
        </p:nvSpPr>
        <p:spPr>
          <a:xfrm>
            <a:off x="2528100" y="4819650"/>
            <a:ext cx="468900" cy="3576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13"/>
          <p:cNvSpPr txBox="1"/>
          <p:nvPr/>
        </p:nvSpPr>
        <p:spPr>
          <a:xfrm>
            <a:off x="5623050" y="547550"/>
            <a:ext cx="1889700" cy="400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Rujukan kata</a:t>
            </a:r>
            <a:endParaRPr/>
          </a:p>
        </p:txBody>
      </p:sp>
      <p:sp>
        <p:nvSpPr>
          <p:cNvPr id="75" name="Google Shape;75;p13"/>
          <p:cNvSpPr/>
          <p:nvPr/>
        </p:nvSpPr>
        <p:spPr>
          <a:xfrm>
            <a:off x="7512775" y="590200"/>
            <a:ext cx="468900" cy="3576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" name="Google Shape;76;p13"/>
          <p:cNvSpPr txBox="1"/>
          <p:nvPr/>
        </p:nvSpPr>
        <p:spPr>
          <a:xfrm>
            <a:off x="5623050" y="1100175"/>
            <a:ext cx="1889700" cy="400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Kelompok kata/frasa</a:t>
            </a:r>
            <a:endParaRPr/>
          </a:p>
        </p:txBody>
      </p:sp>
      <p:sp>
        <p:nvSpPr>
          <p:cNvPr id="77" name="Google Shape;77;p13"/>
          <p:cNvSpPr/>
          <p:nvPr/>
        </p:nvSpPr>
        <p:spPr>
          <a:xfrm>
            <a:off x="7512775" y="1142825"/>
            <a:ext cx="468900" cy="3576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" name="Google Shape;78;p13"/>
          <p:cNvSpPr txBox="1"/>
          <p:nvPr/>
        </p:nvSpPr>
        <p:spPr>
          <a:xfrm>
            <a:off x="5623050" y="1633575"/>
            <a:ext cx="1889700" cy="400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Kata berimbuhan</a:t>
            </a:r>
            <a:endParaRPr/>
          </a:p>
        </p:txBody>
      </p:sp>
      <p:sp>
        <p:nvSpPr>
          <p:cNvPr id="79" name="Google Shape;79;p13"/>
          <p:cNvSpPr/>
          <p:nvPr/>
        </p:nvSpPr>
        <p:spPr>
          <a:xfrm>
            <a:off x="7512775" y="1676225"/>
            <a:ext cx="468900" cy="3576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" name="Google Shape;80;p13"/>
          <p:cNvSpPr txBox="1"/>
          <p:nvPr/>
        </p:nvSpPr>
        <p:spPr>
          <a:xfrm>
            <a:off x="5623050" y="2166975"/>
            <a:ext cx="1889700" cy="400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Kata hubung</a:t>
            </a:r>
            <a:endParaRPr/>
          </a:p>
        </p:txBody>
      </p:sp>
      <p:sp>
        <p:nvSpPr>
          <p:cNvPr id="81" name="Google Shape;81;p13"/>
          <p:cNvSpPr/>
          <p:nvPr/>
        </p:nvSpPr>
        <p:spPr>
          <a:xfrm>
            <a:off x="7512775" y="2209625"/>
            <a:ext cx="468900" cy="3576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3"/>
          <p:cNvSpPr txBox="1"/>
          <p:nvPr/>
        </p:nvSpPr>
        <p:spPr>
          <a:xfrm>
            <a:off x="5115450" y="2700375"/>
            <a:ext cx="2397300" cy="400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Kata baku dan tidak baku</a:t>
            </a:r>
            <a:endParaRPr/>
          </a:p>
        </p:txBody>
      </p:sp>
      <p:sp>
        <p:nvSpPr>
          <p:cNvPr id="83" name="Google Shape;83;p13"/>
          <p:cNvSpPr/>
          <p:nvPr/>
        </p:nvSpPr>
        <p:spPr>
          <a:xfrm>
            <a:off x="7512775" y="2743025"/>
            <a:ext cx="468900" cy="3576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" name="Google Shape;84;p13"/>
          <p:cNvSpPr txBox="1"/>
          <p:nvPr/>
        </p:nvSpPr>
        <p:spPr>
          <a:xfrm>
            <a:off x="5623050" y="3233775"/>
            <a:ext cx="1889700" cy="400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Kalimat tunggal</a:t>
            </a:r>
            <a:endParaRPr/>
          </a:p>
        </p:txBody>
      </p:sp>
      <p:sp>
        <p:nvSpPr>
          <p:cNvPr id="85" name="Google Shape;85;p13"/>
          <p:cNvSpPr/>
          <p:nvPr/>
        </p:nvSpPr>
        <p:spPr>
          <a:xfrm>
            <a:off x="7512775" y="3276425"/>
            <a:ext cx="468900" cy="3576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13"/>
          <p:cNvSpPr txBox="1"/>
          <p:nvPr/>
        </p:nvSpPr>
        <p:spPr>
          <a:xfrm>
            <a:off x="5623050" y="3767175"/>
            <a:ext cx="1889700" cy="400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Kalimat majemuk</a:t>
            </a:r>
            <a:endParaRPr/>
          </a:p>
        </p:txBody>
      </p:sp>
      <p:sp>
        <p:nvSpPr>
          <p:cNvPr id="87" name="Google Shape;87;p13"/>
          <p:cNvSpPr/>
          <p:nvPr/>
        </p:nvSpPr>
        <p:spPr>
          <a:xfrm>
            <a:off x="7512775" y="3809825"/>
            <a:ext cx="468900" cy="3576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13"/>
          <p:cNvSpPr txBox="1"/>
          <p:nvPr/>
        </p:nvSpPr>
        <p:spPr>
          <a:xfrm>
            <a:off x="5623050" y="4300575"/>
            <a:ext cx="1889700" cy="400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Tanda baca</a:t>
            </a:r>
            <a:endParaRPr/>
          </a:p>
        </p:txBody>
      </p:sp>
      <p:sp>
        <p:nvSpPr>
          <p:cNvPr id="89" name="Google Shape;89;p13"/>
          <p:cNvSpPr/>
          <p:nvPr/>
        </p:nvSpPr>
        <p:spPr>
          <a:xfrm>
            <a:off x="7512775" y="4343225"/>
            <a:ext cx="468900" cy="3576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" name="Google Shape;90;p13"/>
          <p:cNvSpPr txBox="1"/>
          <p:nvPr/>
        </p:nvSpPr>
        <p:spPr>
          <a:xfrm>
            <a:off x="5623050" y="4833975"/>
            <a:ext cx="1889700" cy="400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Pesan moral</a:t>
            </a:r>
            <a:endParaRPr/>
          </a:p>
        </p:txBody>
      </p:sp>
      <p:sp>
        <p:nvSpPr>
          <p:cNvPr id="91" name="Google Shape;91;p13"/>
          <p:cNvSpPr/>
          <p:nvPr/>
        </p:nvSpPr>
        <p:spPr>
          <a:xfrm>
            <a:off x="7512775" y="4876625"/>
            <a:ext cx="468900" cy="3576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4"/>
          <p:cNvSpPr txBox="1"/>
          <p:nvPr/>
        </p:nvSpPr>
        <p:spPr>
          <a:xfrm>
            <a:off x="-84900" y="-55850"/>
            <a:ext cx="9349200" cy="53565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14"/>
          <p:cNvSpPr txBox="1"/>
          <p:nvPr/>
        </p:nvSpPr>
        <p:spPr>
          <a:xfrm>
            <a:off x="-84900" y="-57100"/>
            <a:ext cx="9349200" cy="431100"/>
          </a:xfrm>
          <a:prstGeom prst="rect">
            <a:avLst/>
          </a:prstGeom>
          <a:solidFill>
            <a:srgbClr val="F4CCCC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Tentukan terlebih dahulu unsur cerita fabel!</a:t>
            </a:r>
            <a:endParaRPr sz="1600"/>
          </a:p>
        </p:txBody>
      </p:sp>
      <p:sp>
        <p:nvSpPr>
          <p:cNvPr id="98" name="Google Shape;98;p14"/>
          <p:cNvSpPr txBox="1"/>
          <p:nvPr/>
        </p:nvSpPr>
        <p:spPr>
          <a:xfrm>
            <a:off x="213500" y="611950"/>
            <a:ext cx="8681400" cy="1323600"/>
          </a:xfrm>
          <a:prstGeom prst="rect">
            <a:avLst/>
          </a:prstGeom>
          <a:solidFill>
            <a:srgbClr val="B4A7D6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/>
              <a:t>Judul: Stegosaurus baik dan </a:t>
            </a:r>
            <a:r>
              <a:rPr b="1" lang="en" sz="1500">
                <a:solidFill>
                  <a:schemeClr val="dk1"/>
                </a:solidFill>
              </a:rPr>
              <a:t>Stegosaurus sombong</a:t>
            </a:r>
            <a:endParaRPr b="1" sz="15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/>
              <a:t>Tokoh:</a:t>
            </a:r>
            <a:r>
              <a:rPr lang="en"/>
              <a:t> </a:t>
            </a:r>
            <a:r>
              <a:rPr b="1" lang="en" sz="1500">
                <a:solidFill>
                  <a:schemeClr val="dk1"/>
                </a:solidFill>
              </a:rPr>
              <a:t>Stegosaurus baik dan Stegosaurus sombong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/>
              <a:t>Latar tempat: di hutan</a:t>
            </a:r>
            <a:endParaRPr b="1" sz="15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/>
              <a:t>Latar waktu: siang hari</a:t>
            </a:r>
            <a:endParaRPr b="1" sz="15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14"/>
          <p:cNvSpPr txBox="1"/>
          <p:nvPr/>
        </p:nvSpPr>
        <p:spPr>
          <a:xfrm>
            <a:off x="213500" y="2173500"/>
            <a:ext cx="8681400" cy="2770500"/>
          </a:xfrm>
          <a:prstGeom prst="rect">
            <a:avLst/>
          </a:prstGeom>
          <a:solidFill>
            <a:srgbClr val="FFE599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Ide cerita: jangan sombong, nanti orang lain tidak mau berteman</a:t>
            </a:r>
            <a:endParaRPr b="1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5"/>
          <p:cNvSpPr txBox="1"/>
          <p:nvPr/>
        </p:nvSpPr>
        <p:spPr>
          <a:xfrm>
            <a:off x="-84900" y="-70050"/>
            <a:ext cx="9228900" cy="5356500"/>
          </a:xfrm>
          <a:prstGeom prst="rect">
            <a:avLst/>
          </a:prstGeom>
          <a:solidFill>
            <a:srgbClr val="E6B8AF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15"/>
          <p:cNvSpPr txBox="1"/>
          <p:nvPr/>
        </p:nvSpPr>
        <p:spPr>
          <a:xfrm>
            <a:off x="-84900" y="-57100"/>
            <a:ext cx="9228900" cy="4311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Mulailah menulis cerita fabel pilihanmu!</a:t>
            </a:r>
            <a:endParaRPr sz="1600"/>
          </a:p>
        </p:txBody>
      </p:sp>
      <p:sp>
        <p:nvSpPr>
          <p:cNvPr id="106" name="Google Shape;106;p15"/>
          <p:cNvSpPr txBox="1"/>
          <p:nvPr/>
        </p:nvSpPr>
        <p:spPr>
          <a:xfrm>
            <a:off x="0" y="659750"/>
            <a:ext cx="8937600" cy="5187300"/>
          </a:xfrm>
          <a:prstGeom prst="rect">
            <a:avLst/>
          </a:prstGeom>
          <a:solidFill>
            <a:srgbClr val="E6B8AF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Orientasi: </a:t>
            </a:r>
            <a:r>
              <a:rPr b="1" lang="en" sz="1500">
                <a:solidFill>
                  <a:schemeClr val="dk1"/>
                </a:solidFill>
              </a:rPr>
              <a:t>Tokoh:</a:t>
            </a:r>
            <a:r>
              <a:rPr lang="en">
                <a:solidFill>
                  <a:schemeClr val="dk1"/>
                </a:solidFill>
              </a:rPr>
              <a:t> </a:t>
            </a:r>
            <a:r>
              <a:rPr b="1" lang="en" sz="1500">
                <a:solidFill>
                  <a:schemeClr val="dk1"/>
                </a:solidFill>
              </a:rPr>
              <a:t>{Stegosaurus baik dan Stegosaurus sombong}{Latar tempat: di hutan}</a:t>
            </a:r>
            <a:endParaRPr b="1" sz="15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chemeClr val="dk1"/>
                </a:solidFill>
              </a:rPr>
              <a:t>{Latar waktu: siang hari}</a:t>
            </a:r>
            <a:endParaRPr b="1" sz="15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chemeClr val="dk1"/>
                </a:solidFill>
              </a:rPr>
              <a:t>(Suatu hari ada Stegosaurus baik di hutan sedang makan sayuran.</a:t>
            </a:r>
            <a:endParaRPr b="1" sz="15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Komplikasi: Tiba-tiba Stegosaurus sombong datang dan mau makan makanan punya si Stegosaurus baik.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6"/>
          <p:cNvSpPr txBox="1"/>
          <p:nvPr/>
        </p:nvSpPr>
        <p:spPr>
          <a:xfrm>
            <a:off x="-84900" y="-70050"/>
            <a:ext cx="9228900" cy="5356500"/>
          </a:xfrm>
          <a:prstGeom prst="rect">
            <a:avLst/>
          </a:prstGeom>
          <a:solidFill>
            <a:srgbClr val="E6B8AF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16"/>
          <p:cNvSpPr txBox="1"/>
          <p:nvPr/>
        </p:nvSpPr>
        <p:spPr>
          <a:xfrm>
            <a:off x="-84900" y="-57100"/>
            <a:ext cx="9228900" cy="4311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Mulailah menulis cerita fabel pilihanmu!</a:t>
            </a:r>
            <a:endParaRPr sz="1600"/>
          </a:p>
        </p:txBody>
      </p:sp>
      <p:sp>
        <p:nvSpPr>
          <p:cNvPr id="113" name="Google Shape;113;p16"/>
          <p:cNvSpPr txBox="1"/>
          <p:nvPr/>
        </p:nvSpPr>
        <p:spPr>
          <a:xfrm>
            <a:off x="0" y="583550"/>
            <a:ext cx="8937600" cy="5141100"/>
          </a:xfrm>
          <a:prstGeom prst="rect">
            <a:avLst/>
          </a:prstGeom>
          <a:solidFill>
            <a:srgbClr val="E6B8AF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Resolusi</a:t>
            </a:r>
            <a:r>
              <a:rPr b="1" lang="en"/>
              <a:t>: Stegosaurus baik bertarung dengan Stegosaurus sombong. Akhirnya mereka kelelahan dan akhirnya  mereka berbagi makanannya.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Koda dan Pesan moral</a:t>
            </a:r>
            <a:r>
              <a:rPr b="1" lang="en"/>
              <a:t>: Stegosaurus baik dan Stegosaurus sombong menjadi teman.  {Selesai}</a:t>
            </a:r>
            <a:r>
              <a:rPr b="1" lang="en"/>
              <a:t> Pesan moral: jangan sombong, nanti orang lain tidak mau berteman.</a:t>
            </a:r>
            <a:endParaRPr b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