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7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65cae12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65cae12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65cae1234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65cae1234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65cae123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65cae123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42275" y="-70050"/>
            <a:ext cx="9249900" cy="53565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-42275" y="-57100"/>
            <a:ext cx="9249900" cy="43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Centang point-point berikut jika ada di dalam tulisan kalian!</a:t>
            </a:r>
            <a:endParaRPr sz="1600"/>
          </a:p>
        </p:txBody>
      </p:sp>
      <p:sp>
        <p:nvSpPr>
          <p:cNvPr id="56" name="Google Shape;56;p13"/>
          <p:cNvSpPr txBox="1"/>
          <p:nvPr/>
        </p:nvSpPr>
        <p:spPr>
          <a:xfrm>
            <a:off x="642275" y="5163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Judul cerita</a:t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532000" y="5590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47425" y="1024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Karakter/tokoh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537150" y="10666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47425" y="15574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tempat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537150" y="16000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647425" y="2090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waktu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537150" y="21334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38375" y="26434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 cerita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528100" y="268610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638375" y="3176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orientasi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2528100" y="32194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638375" y="37102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komplikasi</a:t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2528100" y="37528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638375" y="42436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528100" y="42862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638375" y="4777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528100" y="481965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623050" y="5475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Rujukan kata</a:t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7512775" y="590200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5623050" y="1100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Kelompok kata/frasa</a:t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7512775" y="11428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78" name="Google Shape;78;p13"/>
          <p:cNvSpPr txBox="1"/>
          <p:nvPr/>
        </p:nvSpPr>
        <p:spPr>
          <a:xfrm>
            <a:off x="5623050" y="1633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berimbuhan</a:t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512775" y="16762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80" name="Google Shape;80;p13"/>
          <p:cNvSpPr txBox="1"/>
          <p:nvPr/>
        </p:nvSpPr>
        <p:spPr>
          <a:xfrm>
            <a:off x="5623050" y="2166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hubung</a:t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7512775" y="22096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82" name="Google Shape;82;p13"/>
          <p:cNvSpPr txBox="1"/>
          <p:nvPr/>
        </p:nvSpPr>
        <p:spPr>
          <a:xfrm>
            <a:off x="5115450" y="2700375"/>
            <a:ext cx="23973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baku dan tidak baku</a:t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7512775" y="27430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5623050" y="32337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tunggal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7512775" y="32764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5623050" y="3767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majemuk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7512775" y="38098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623050" y="4300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Tanda baca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7512775" y="43432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5623050" y="4833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Pesan moral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512775" y="4876625"/>
            <a:ext cx="468900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/>
        </p:nvSpPr>
        <p:spPr>
          <a:xfrm>
            <a:off x="-84900" y="-55850"/>
            <a:ext cx="9349200" cy="53565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-84900" y="-57100"/>
            <a:ext cx="9349200" cy="4311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Tentukan terlebih dahulu unsur cerita fabel!</a:t>
            </a:r>
            <a:endParaRPr sz="1600"/>
          </a:p>
        </p:txBody>
      </p:sp>
      <p:sp>
        <p:nvSpPr>
          <p:cNvPr id="98" name="Google Shape;98;p14"/>
          <p:cNvSpPr txBox="1"/>
          <p:nvPr/>
        </p:nvSpPr>
        <p:spPr>
          <a:xfrm>
            <a:off x="213500" y="611950"/>
            <a:ext cx="8681400" cy="13236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/>
              <a:t>Judul:tiga kucing dan harimau.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/>
              <a:t>Tokoh:harimau,tiga kucing,(ara,yura,sasa).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/>
              <a:t>Latar tempat:tepi hutan,di dalam hutan,rumah,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/>
              <a:t>Latar waktu:pagi,siang,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213500" y="2173500"/>
            <a:ext cx="8681400" cy="32016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Ide cerita:saat tiga kucing keluar, mereka lupa kalo ada harimau yang ganas,saat itu mereka bermain sampai ke tepi hutan. Tiga kucing merasa tempat ini gelap. Kucing yura:tempat ini sangat gelap dan menakutkan. katayura.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06" name="Google Shape;106;p15"/>
          <p:cNvSpPr txBox="1"/>
          <p:nvPr/>
        </p:nvSpPr>
        <p:spPr>
          <a:xfrm>
            <a:off x="0" y="583550"/>
            <a:ext cx="8937600" cy="51411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Orientasi:pada suatu hari,ada tiga kucing yang bernama(ara,yura,sasa,) mereka akan pergi bermain,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Saat mereka bermain, mereka merasa tempat ini tidak nyaman, yura:sepertinya kita terlalu jauh dari rumah. Kata yura siang pun tiba.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Komplikasi: mereka tersesat karena keasikan main. Tiba-tiba ada seekor harimau yang akan memakan tiga kucing itu.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13" name="Google Shape;113;p16"/>
          <p:cNvSpPr txBox="1"/>
          <p:nvPr/>
        </p:nvSpPr>
        <p:spPr>
          <a:xfrm>
            <a:off x="0" y="583550"/>
            <a:ext cx="89376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Resolusi:mereka melihat ada seekor harimau, mereka sangat takut, tetapi kucing yura pemberani,jadinya harimau itu ketakutan dan lari. Dan mereka kembali ke rumah.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Koda dan Pesan moral: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1.jangan lupa waktu saat bermain.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2.berhati-hati lah saat bermain.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3.kecerdikan dapat mengalahkan kekuatan.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On-screen Show (16:9)</PresentationFormat>
  <Paragraphs>182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modified xsi:type="dcterms:W3CDTF">2022-03-16T07:44:09Z</dcterms:modified>
</cp:coreProperties>
</file>