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-786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1165cae1234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1165cae1234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1165cae1234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1165cae1234_0_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1165cae1234_0_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1165cae1234_0_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-42275" y="-70050"/>
            <a:ext cx="9249900" cy="5356500"/>
          </a:xfrm>
          <a:prstGeom prst="rect">
            <a:avLst/>
          </a:prstGeom>
          <a:solidFill>
            <a:srgbClr val="FCE5CD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55;p13"/>
          <p:cNvSpPr txBox="1"/>
          <p:nvPr/>
        </p:nvSpPr>
        <p:spPr>
          <a:xfrm>
            <a:off x="-42275" y="-57100"/>
            <a:ext cx="9249900" cy="431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Centang point-point berikut jika ada di dalam tulisan kalian!</a:t>
            </a:r>
            <a:endParaRPr sz="1600"/>
          </a:p>
        </p:txBody>
      </p:sp>
      <p:sp>
        <p:nvSpPr>
          <p:cNvPr id="56" name="Google Shape;56;p13"/>
          <p:cNvSpPr txBox="1"/>
          <p:nvPr/>
        </p:nvSpPr>
        <p:spPr>
          <a:xfrm>
            <a:off x="642275" y="516375"/>
            <a:ext cx="1889700" cy="40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Judul cerita</a:t>
            </a:r>
            <a:endParaRPr/>
          </a:p>
        </p:txBody>
      </p:sp>
      <p:sp>
        <p:nvSpPr>
          <p:cNvPr id="57" name="Google Shape;57;p13"/>
          <p:cNvSpPr/>
          <p:nvPr/>
        </p:nvSpPr>
        <p:spPr>
          <a:xfrm>
            <a:off x="2531999" y="559025"/>
            <a:ext cx="715697" cy="3576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done</a:t>
            </a:r>
            <a:endParaRPr/>
          </a:p>
        </p:txBody>
      </p:sp>
      <p:sp>
        <p:nvSpPr>
          <p:cNvPr id="58" name="Google Shape;58;p13"/>
          <p:cNvSpPr txBox="1"/>
          <p:nvPr/>
        </p:nvSpPr>
        <p:spPr>
          <a:xfrm>
            <a:off x="647425" y="1024000"/>
            <a:ext cx="1889700" cy="40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Karakter/tokoh</a:t>
            </a:r>
            <a:endParaRPr/>
          </a:p>
        </p:txBody>
      </p:sp>
      <p:sp>
        <p:nvSpPr>
          <p:cNvPr id="59" name="Google Shape;59;p13"/>
          <p:cNvSpPr/>
          <p:nvPr/>
        </p:nvSpPr>
        <p:spPr>
          <a:xfrm>
            <a:off x="2537150" y="1066650"/>
            <a:ext cx="700036" cy="3576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done</a:t>
            </a:r>
            <a:endParaRPr/>
          </a:p>
        </p:txBody>
      </p:sp>
      <p:sp>
        <p:nvSpPr>
          <p:cNvPr id="60" name="Google Shape;60;p13"/>
          <p:cNvSpPr txBox="1"/>
          <p:nvPr/>
        </p:nvSpPr>
        <p:spPr>
          <a:xfrm>
            <a:off x="647425" y="1557400"/>
            <a:ext cx="1889700" cy="40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Latar tempat</a:t>
            </a:r>
            <a:endParaRPr/>
          </a:p>
        </p:txBody>
      </p:sp>
      <p:sp>
        <p:nvSpPr>
          <p:cNvPr id="61" name="Google Shape;61;p13"/>
          <p:cNvSpPr/>
          <p:nvPr/>
        </p:nvSpPr>
        <p:spPr>
          <a:xfrm>
            <a:off x="2537149" y="1600050"/>
            <a:ext cx="668505" cy="3576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done</a:t>
            </a:r>
            <a:endParaRPr/>
          </a:p>
        </p:txBody>
      </p:sp>
      <p:sp>
        <p:nvSpPr>
          <p:cNvPr id="62" name="Google Shape;62;p13"/>
          <p:cNvSpPr txBox="1"/>
          <p:nvPr/>
        </p:nvSpPr>
        <p:spPr>
          <a:xfrm>
            <a:off x="647425" y="2090800"/>
            <a:ext cx="1889700" cy="40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Latar waktu</a:t>
            </a:r>
            <a:endParaRPr/>
          </a:p>
        </p:txBody>
      </p:sp>
      <p:sp>
        <p:nvSpPr>
          <p:cNvPr id="63" name="Google Shape;63;p13"/>
          <p:cNvSpPr/>
          <p:nvPr/>
        </p:nvSpPr>
        <p:spPr>
          <a:xfrm>
            <a:off x="2537150" y="2133450"/>
            <a:ext cx="647484" cy="3576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done</a:t>
            </a:r>
            <a:endParaRPr/>
          </a:p>
        </p:txBody>
      </p:sp>
      <p:sp>
        <p:nvSpPr>
          <p:cNvPr id="64" name="Google Shape;64;p13"/>
          <p:cNvSpPr txBox="1"/>
          <p:nvPr/>
        </p:nvSpPr>
        <p:spPr>
          <a:xfrm>
            <a:off x="638375" y="2643450"/>
            <a:ext cx="1889700" cy="40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Ide cerita</a:t>
            </a:r>
            <a:endParaRPr/>
          </a:p>
        </p:txBody>
      </p:sp>
      <p:sp>
        <p:nvSpPr>
          <p:cNvPr id="65" name="Google Shape;65;p13"/>
          <p:cNvSpPr/>
          <p:nvPr/>
        </p:nvSpPr>
        <p:spPr>
          <a:xfrm>
            <a:off x="2528100" y="2686100"/>
            <a:ext cx="635514" cy="3576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done</a:t>
            </a:r>
            <a:endParaRPr/>
          </a:p>
        </p:txBody>
      </p:sp>
      <p:sp>
        <p:nvSpPr>
          <p:cNvPr id="66" name="Google Shape;66;p13"/>
          <p:cNvSpPr txBox="1"/>
          <p:nvPr/>
        </p:nvSpPr>
        <p:spPr>
          <a:xfrm>
            <a:off x="638375" y="3176800"/>
            <a:ext cx="1889700" cy="40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Struktur orientasi</a:t>
            </a:r>
            <a:endParaRPr/>
          </a:p>
        </p:txBody>
      </p:sp>
      <p:sp>
        <p:nvSpPr>
          <p:cNvPr id="67" name="Google Shape;67;p13"/>
          <p:cNvSpPr/>
          <p:nvPr/>
        </p:nvSpPr>
        <p:spPr>
          <a:xfrm>
            <a:off x="2528100" y="3219450"/>
            <a:ext cx="635514" cy="3576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done</a:t>
            </a:r>
            <a:endParaRPr/>
          </a:p>
        </p:txBody>
      </p:sp>
      <p:sp>
        <p:nvSpPr>
          <p:cNvPr id="68" name="Google Shape;68;p13"/>
          <p:cNvSpPr txBox="1"/>
          <p:nvPr/>
        </p:nvSpPr>
        <p:spPr>
          <a:xfrm>
            <a:off x="638375" y="3710200"/>
            <a:ext cx="1889700" cy="40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Struktur komplikasi</a:t>
            </a:r>
            <a:endParaRPr/>
          </a:p>
        </p:txBody>
      </p:sp>
      <p:sp>
        <p:nvSpPr>
          <p:cNvPr id="69" name="Google Shape;69;p13"/>
          <p:cNvSpPr/>
          <p:nvPr/>
        </p:nvSpPr>
        <p:spPr>
          <a:xfrm>
            <a:off x="2528100" y="3752850"/>
            <a:ext cx="635514" cy="3576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done</a:t>
            </a:r>
            <a:endParaRPr/>
          </a:p>
        </p:txBody>
      </p:sp>
      <p:sp>
        <p:nvSpPr>
          <p:cNvPr id="70" name="Google Shape;70;p13"/>
          <p:cNvSpPr txBox="1"/>
          <p:nvPr/>
        </p:nvSpPr>
        <p:spPr>
          <a:xfrm>
            <a:off x="638375" y="4243600"/>
            <a:ext cx="1889700" cy="40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Struktur resolusi</a:t>
            </a:r>
            <a:endParaRPr/>
          </a:p>
        </p:txBody>
      </p:sp>
      <p:sp>
        <p:nvSpPr>
          <p:cNvPr id="71" name="Google Shape;71;p13"/>
          <p:cNvSpPr/>
          <p:nvPr/>
        </p:nvSpPr>
        <p:spPr>
          <a:xfrm>
            <a:off x="2528100" y="4286250"/>
            <a:ext cx="635514" cy="3576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done</a:t>
            </a:r>
            <a:endParaRPr/>
          </a:p>
        </p:txBody>
      </p:sp>
      <p:sp>
        <p:nvSpPr>
          <p:cNvPr id="72" name="Google Shape;72;p13"/>
          <p:cNvSpPr txBox="1"/>
          <p:nvPr/>
        </p:nvSpPr>
        <p:spPr>
          <a:xfrm>
            <a:off x="638375" y="4777000"/>
            <a:ext cx="1889700" cy="40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Struktur resolusi</a:t>
            </a:r>
            <a:endParaRPr/>
          </a:p>
        </p:txBody>
      </p:sp>
      <p:sp>
        <p:nvSpPr>
          <p:cNvPr id="73" name="Google Shape;73;p13"/>
          <p:cNvSpPr/>
          <p:nvPr/>
        </p:nvSpPr>
        <p:spPr>
          <a:xfrm>
            <a:off x="2528099" y="4819650"/>
            <a:ext cx="603983" cy="3576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done</a:t>
            </a:r>
            <a:endParaRPr/>
          </a:p>
        </p:txBody>
      </p:sp>
      <p:sp>
        <p:nvSpPr>
          <p:cNvPr id="74" name="Google Shape;74;p13"/>
          <p:cNvSpPr txBox="1"/>
          <p:nvPr/>
        </p:nvSpPr>
        <p:spPr>
          <a:xfrm>
            <a:off x="5623050" y="547550"/>
            <a:ext cx="1889700" cy="40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Rujukan kata</a:t>
            </a:r>
            <a:endParaRPr/>
          </a:p>
        </p:txBody>
      </p:sp>
      <p:sp>
        <p:nvSpPr>
          <p:cNvPr id="75" name="Google Shape;75;p13"/>
          <p:cNvSpPr/>
          <p:nvPr/>
        </p:nvSpPr>
        <p:spPr>
          <a:xfrm>
            <a:off x="7544306" y="590200"/>
            <a:ext cx="685294" cy="3576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done</a:t>
            </a:r>
            <a:endParaRPr/>
          </a:p>
        </p:txBody>
      </p:sp>
      <p:sp>
        <p:nvSpPr>
          <p:cNvPr id="76" name="Google Shape;76;p13"/>
          <p:cNvSpPr txBox="1"/>
          <p:nvPr/>
        </p:nvSpPr>
        <p:spPr>
          <a:xfrm>
            <a:off x="5623050" y="1100175"/>
            <a:ext cx="1889700" cy="40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Kelompok kata/frasa</a:t>
            </a:r>
            <a:endParaRPr/>
          </a:p>
        </p:txBody>
      </p:sp>
      <p:sp>
        <p:nvSpPr>
          <p:cNvPr id="77" name="Google Shape;77;p13"/>
          <p:cNvSpPr/>
          <p:nvPr/>
        </p:nvSpPr>
        <p:spPr>
          <a:xfrm>
            <a:off x="7512775" y="1142825"/>
            <a:ext cx="737846" cy="3576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done</a:t>
            </a:r>
            <a:endParaRPr/>
          </a:p>
        </p:txBody>
      </p:sp>
      <p:sp>
        <p:nvSpPr>
          <p:cNvPr id="78" name="Google Shape;78;p13"/>
          <p:cNvSpPr txBox="1"/>
          <p:nvPr/>
        </p:nvSpPr>
        <p:spPr>
          <a:xfrm>
            <a:off x="5623050" y="1633575"/>
            <a:ext cx="1889700" cy="40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Kata berimbuhan</a:t>
            </a:r>
            <a:endParaRPr/>
          </a:p>
        </p:txBody>
      </p:sp>
      <p:sp>
        <p:nvSpPr>
          <p:cNvPr id="79" name="Google Shape;79;p13"/>
          <p:cNvSpPr/>
          <p:nvPr/>
        </p:nvSpPr>
        <p:spPr>
          <a:xfrm>
            <a:off x="7512775" y="1676225"/>
            <a:ext cx="748356" cy="3576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done</a:t>
            </a:r>
            <a:endParaRPr/>
          </a:p>
        </p:txBody>
      </p:sp>
      <p:sp>
        <p:nvSpPr>
          <p:cNvPr id="80" name="Google Shape;80;p13"/>
          <p:cNvSpPr txBox="1"/>
          <p:nvPr/>
        </p:nvSpPr>
        <p:spPr>
          <a:xfrm>
            <a:off x="5623050" y="2166975"/>
            <a:ext cx="1889700" cy="40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Kata hubung</a:t>
            </a:r>
            <a:endParaRPr/>
          </a:p>
        </p:txBody>
      </p:sp>
      <p:sp>
        <p:nvSpPr>
          <p:cNvPr id="81" name="Google Shape;81;p13"/>
          <p:cNvSpPr/>
          <p:nvPr/>
        </p:nvSpPr>
        <p:spPr>
          <a:xfrm>
            <a:off x="7512775" y="2209625"/>
            <a:ext cx="748356" cy="3576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done</a:t>
            </a:r>
            <a:endParaRPr/>
          </a:p>
        </p:txBody>
      </p:sp>
      <p:sp>
        <p:nvSpPr>
          <p:cNvPr id="82" name="Google Shape;82;p13"/>
          <p:cNvSpPr txBox="1"/>
          <p:nvPr/>
        </p:nvSpPr>
        <p:spPr>
          <a:xfrm>
            <a:off x="5115450" y="2700375"/>
            <a:ext cx="2397300" cy="40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Kata baku dan tidak baku</a:t>
            </a:r>
            <a:endParaRPr/>
          </a:p>
        </p:txBody>
      </p:sp>
      <p:sp>
        <p:nvSpPr>
          <p:cNvPr id="83" name="Google Shape;83;p13"/>
          <p:cNvSpPr/>
          <p:nvPr/>
        </p:nvSpPr>
        <p:spPr>
          <a:xfrm>
            <a:off x="7512774" y="2743025"/>
            <a:ext cx="716825" cy="3576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done</a:t>
            </a:r>
            <a:endParaRPr/>
          </a:p>
        </p:txBody>
      </p:sp>
      <p:sp>
        <p:nvSpPr>
          <p:cNvPr id="84" name="Google Shape;84;p13"/>
          <p:cNvSpPr txBox="1"/>
          <p:nvPr/>
        </p:nvSpPr>
        <p:spPr>
          <a:xfrm>
            <a:off x="5623050" y="3233775"/>
            <a:ext cx="1889700" cy="40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Kalimat tunggal</a:t>
            </a:r>
            <a:endParaRPr/>
          </a:p>
        </p:txBody>
      </p:sp>
      <p:sp>
        <p:nvSpPr>
          <p:cNvPr id="85" name="Google Shape;85;p13"/>
          <p:cNvSpPr/>
          <p:nvPr/>
        </p:nvSpPr>
        <p:spPr>
          <a:xfrm>
            <a:off x="7512775" y="3276425"/>
            <a:ext cx="674784" cy="3576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done</a:t>
            </a:r>
            <a:endParaRPr/>
          </a:p>
        </p:txBody>
      </p:sp>
      <p:sp>
        <p:nvSpPr>
          <p:cNvPr id="86" name="Google Shape;86;p13"/>
          <p:cNvSpPr txBox="1"/>
          <p:nvPr/>
        </p:nvSpPr>
        <p:spPr>
          <a:xfrm>
            <a:off x="5623050" y="3767175"/>
            <a:ext cx="1889700" cy="40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Kalimat majemuk</a:t>
            </a:r>
            <a:endParaRPr/>
          </a:p>
        </p:txBody>
      </p:sp>
      <p:sp>
        <p:nvSpPr>
          <p:cNvPr id="87" name="Google Shape;87;p13"/>
          <p:cNvSpPr/>
          <p:nvPr/>
        </p:nvSpPr>
        <p:spPr>
          <a:xfrm>
            <a:off x="7512775" y="3809825"/>
            <a:ext cx="685294" cy="3576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done</a:t>
            </a:r>
            <a:endParaRPr/>
          </a:p>
        </p:txBody>
      </p:sp>
      <p:sp>
        <p:nvSpPr>
          <p:cNvPr id="88" name="Google Shape;88;p13"/>
          <p:cNvSpPr txBox="1"/>
          <p:nvPr/>
        </p:nvSpPr>
        <p:spPr>
          <a:xfrm>
            <a:off x="5623050" y="4300575"/>
            <a:ext cx="1889700" cy="40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Tanda baca</a:t>
            </a:r>
            <a:endParaRPr/>
          </a:p>
        </p:txBody>
      </p:sp>
      <p:sp>
        <p:nvSpPr>
          <p:cNvPr id="89" name="Google Shape;89;p13"/>
          <p:cNvSpPr/>
          <p:nvPr/>
        </p:nvSpPr>
        <p:spPr>
          <a:xfrm>
            <a:off x="7544305" y="4343225"/>
            <a:ext cx="643253" cy="3576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done</a:t>
            </a:r>
            <a:endParaRPr/>
          </a:p>
        </p:txBody>
      </p:sp>
      <p:sp>
        <p:nvSpPr>
          <p:cNvPr id="90" name="Google Shape;90;p13"/>
          <p:cNvSpPr txBox="1"/>
          <p:nvPr/>
        </p:nvSpPr>
        <p:spPr>
          <a:xfrm>
            <a:off x="5623050" y="4833975"/>
            <a:ext cx="1889700" cy="40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Pesan moral</a:t>
            </a:r>
            <a:endParaRPr/>
          </a:p>
        </p:txBody>
      </p:sp>
      <p:sp>
        <p:nvSpPr>
          <p:cNvPr id="91" name="Google Shape;91;p13"/>
          <p:cNvSpPr/>
          <p:nvPr/>
        </p:nvSpPr>
        <p:spPr>
          <a:xfrm>
            <a:off x="7512775" y="4876625"/>
            <a:ext cx="695804" cy="3576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done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4"/>
          <p:cNvSpPr txBox="1"/>
          <p:nvPr/>
        </p:nvSpPr>
        <p:spPr>
          <a:xfrm>
            <a:off x="-84900" y="-55850"/>
            <a:ext cx="9349200" cy="53565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14"/>
          <p:cNvSpPr txBox="1"/>
          <p:nvPr/>
        </p:nvSpPr>
        <p:spPr>
          <a:xfrm>
            <a:off x="-84900" y="-57100"/>
            <a:ext cx="9349200" cy="431100"/>
          </a:xfrm>
          <a:prstGeom prst="rect">
            <a:avLst/>
          </a:prstGeom>
          <a:solidFill>
            <a:srgbClr val="F4CCCC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Tentukan terlebih dahulu unsur cerita fabel!</a:t>
            </a:r>
            <a:endParaRPr sz="1600"/>
          </a:p>
        </p:txBody>
      </p:sp>
      <p:sp>
        <p:nvSpPr>
          <p:cNvPr id="98" name="Google Shape;98;p14"/>
          <p:cNvSpPr txBox="1"/>
          <p:nvPr/>
        </p:nvSpPr>
        <p:spPr>
          <a:xfrm>
            <a:off x="213500" y="611950"/>
            <a:ext cx="8681400" cy="1323600"/>
          </a:xfrm>
          <a:prstGeom prst="rect">
            <a:avLst/>
          </a:prstGeom>
          <a:solidFill>
            <a:srgbClr val="B4A7D6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 dirty="0"/>
              <a:t>Judul: Persahabatan Kucing dan Anjing</a:t>
            </a:r>
            <a:endParaRPr sz="15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 dirty="0"/>
              <a:t>Tokoh</a:t>
            </a:r>
            <a:r>
              <a:rPr lang="en" sz="1500" b="1" dirty="0" smtClean="0"/>
              <a:t>: Si </a:t>
            </a:r>
            <a:r>
              <a:rPr lang="en" sz="1500" b="1" dirty="0"/>
              <a:t>Kucing dan Anjing</a:t>
            </a:r>
            <a:endParaRPr sz="15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 dirty="0"/>
              <a:t>Latar </a:t>
            </a:r>
            <a:r>
              <a:rPr lang="en" sz="1500" b="1" dirty="0" smtClean="0"/>
              <a:t>tempat: Hutan</a:t>
            </a:r>
            <a:endParaRPr sz="15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 dirty="0"/>
              <a:t>Latar </a:t>
            </a:r>
            <a:r>
              <a:rPr lang="en" sz="1500" b="1" dirty="0" smtClean="0"/>
              <a:t>waktu: Pagi hari dan malam hari</a:t>
            </a:r>
            <a:endParaRPr sz="15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p14"/>
          <p:cNvSpPr txBox="1"/>
          <p:nvPr/>
        </p:nvSpPr>
        <p:spPr>
          <a:xfrm>
            <a:off x="213500" y="2173500"/>
            <a:ext cx="8681400" cy="2985402"/>
          </a:xfrm>
          <a:prstGeom prst="rect">
            <a:avLst/>
          </a:prstGeom>
          <a:solidFill>
            <a:srgbClr val="FFE599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Ide cerita:</a:t>
            </a:r>
            <a:endParaRPr b="1"/>
          </a:p>
          <a:p>
            <a:pPr lvl="0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sebuah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hutan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seekor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anak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kucing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kehilangan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keluarganya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merasa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sendirian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dihutan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walaupun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banyak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binatang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lain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tetap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merasa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sendirian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anak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kucing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selalu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berdoa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kepada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penciptanya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agar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diberikan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teman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hidup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5"/>
          <p:cNvSpPr txBox="1"/>
          <p:nvPr/>
        </p:nvSpPr>
        <p:spPr>
          <a:xfrm>
            <a:off x="-84900" y="-70050"/>
            <a:ext cx="9228900" cy="5356500"/>
          </a:xfrm>
          <a:prstGeom prst="rect">
            <a:avLst/>
          </a:prstGeom>
          <a:solidFill>
            <a:srgbClr val="E6B8AF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15"/>
          <p:cNvSpPr txBox="1"/>
          <p:nvPr/>
        </p:nvSpPr>
        <p:spPr>
          <a:xfrm>
            <a:off x="-84900" y="-57100"/>
            <a:ext cx="9228900" cy="4311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Mulailah menulis cerita fabel pilihanmu!</a:t>
            </a:r>
            <a:endParaRPr sz="1600"/>
          </a:p>
        </p:txBody>
      </p:sp>
      <p:sp>
        <p:nvSpPr>
          <p:cNvPr id="106" name="Google Shape;106;p15"/>
          <p:cNvSpPr txBox="1"/>
          <p:nvPr/>
        </p:nvSpPr>
        <p:spPr>
          <a:xfrm>
            <a:off x="0" y="583550"/>
            <a:ext cx="8937600" cy="4708951"/>
          </a:xfrm>
          <a:prstGeom prst="rect">
            <a:avLst/>
          </a:prstGeom>
          <a:solidFill>
            <a:srgbClr val="E6B8AF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Orientasi :</a:t>
            </a:r>
            <a:endParaRPr b="1"/>
          </a:p>
          <a:p>
            <a:pPr lvl="0" algn="just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sebuah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hutan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seekor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anak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kucing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kehilangan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keluarganya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merasa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sendirian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dihutan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walaupun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banyak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binatang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lain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tetap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merasa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sendirian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anak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kucing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selalu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berdoa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kepada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penciptanya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agar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diberikan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teman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hidup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.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Anak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kucing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pun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terus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berdoa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akhirnya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terbangun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dijilati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seekor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anak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anjing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anak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kucing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itupun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bertanya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kepada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anak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anjing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"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kamu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siapa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darimana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"?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anak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anjing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menjawab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"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juga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tahu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waku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kecil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tinggalkan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keluargaku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,"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terus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kamu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sedirian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"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anak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kucing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"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ya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sendirian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"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jawab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anak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anjing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kalau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begitu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kita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juga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punya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keluarga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waktu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kecil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juga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tinggal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keluargaku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Karena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mereka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punya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keluarga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mereka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pun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bersahabat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demi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meraka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lewati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bersama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walau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tanpa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keluarga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mereka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tetep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bahagia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karena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mereka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tahu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mereka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bahagia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bersama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.</a:t>
            </a:r>
            <a:endParaRPr>
              <a:latin typeface="Times New Roman" pitchFamily="18" charset="0"/>
              <a:cs typeface="Times New Roman" pitchFamily="18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Komplikasi: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Tapi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malam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anak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anjing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merasa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sakit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dibagian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kakinya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anak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kucing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bertanya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"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kenapa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kamu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anjing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?"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tahu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kakiku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terasa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sakit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"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jawab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anjing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 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mungkinkah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kakimu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terkena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waktu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kita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bermain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siang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 "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mungkin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 "  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kalau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begitu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carikan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buatmu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"  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terima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kasih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kucing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kamu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sangat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"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jawab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anak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anjing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"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jangan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sungkan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kita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keluarga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kita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harus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saling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membatu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 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maupun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. Sang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anak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kucing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itupun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mengurus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luka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anak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anjing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 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sampai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akhirnya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sembuh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 .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6"/>
          <p:cNvSpPr txBox="1"/>
          <p:nvPr/>
        </p:nvSpPr>
        <p:spPr>
          <a:xfrm>
            <a:off x="-84900" y="-70050"/>
            <a:ext cx="9228900" cy="5356500"/>
          </a:xfrm>
          <a:prstGeom prst="rect">
            <a:avLst/>
          </a:prstGeom>
          <a:solidFill>
            <a:srgbClr val="E6B8AF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16"/>
          <p:cNvSpPr txBox="1"/>
          <p:nvPr/>
        </p:nvSpPr>
        <p:spPr>
          <a:xfrm>
            <a:off x="-84900" y="-57100"/>
            <a:ext cx="9228900" cy="4311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Mulailah menulis cerita fabel pilihanmu!</a:t>
            </a:r>
            <a:endParaRPr sz="1600"/>
          </a:p>
        </p:txBody>
      </p:sp>
      <p:sp>
        <p:nvSpPr>
          <p:cNvPr id="113" name="Google Shape;113;p16"/>
          <p:cNvSpPr txBox="1"/>
          <p:nvPr/>
        </p:nvSpPr>
        <p:spPr>
          <a:xfrm>
            <a:off x="0" y="583550"/>
            <a:ext cx="8937600" cy="5355282"/>
          </a:xfrm>
          <a:prstGeom prst="rect">
            <a:avLst/>
          </a:prstGeom>
          <a:solidFill>
            <a:srgbClr val="E6B8AF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Resolusi: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lv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Dan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akhirnya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 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mereka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pun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hidup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bahagia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penguasa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huta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hewan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hewan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hutan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juga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takjub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persahabatan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anak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kucing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anak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anjing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 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karena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walaupun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mereka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tinggalkan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keluarga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mereka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mereka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tetap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tangguh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pernah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putus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bertahan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hidup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Koda dan Pesan </a:t>
            </a:r>
            <a:r>
              <a:rPr lang="en" b="1" dirty="0" smtClean="0"/>
              <a:t>moral: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" dirty="0" smtClean="0">
                <a:latin typeface="Times New Roman" pitchFamily="18" charset="0"/>
                <a:cs typeface="Times New Roman" pitchFamily="18" charset="0"/>
              </a:rPr>
              <a:t>esabaran si kucing karena tidak ada yang menemani akhirnya ada teman yang menemaninya karena orang baik pasti ditemani dengan orang yang baik juga.</a:t>
            </a:r>
            <a:endParaRPr>
              <a:latin typeface="Times New Roman" pitchFamily="18" charset="0"/>
              <a:cs typeface="Times New Roman" pitchFamily="18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335</Words>
  <PresentationFormat>On-screen Show (16:9)</PresentationFormat>
  <Paragraphs>168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Simple Light</vt:lpstr>
      <vt:lpstr>Slide 1</vt:lpstr>
      <vt:lpstr>Slide 2</vt:lpstr>
      <vt:lpstr>Slide 3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MY THOSIBA</cp:lastModifiedBy>
  <cp:revision>3</cp:revision>
  <dcterms:modified xsi:type="dcterms:W3CDTF">2022-03-08T04:57:14Z</dcterms:modified>
</cp:coreProperties>
</file>