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FAE55016-6EF6-492A-8F04-5F36E56663C2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2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79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54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1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2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7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0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6C83-A3A8-43FC-98CC-EF0538BDDA28}" type="datetimeFigureOut">
              <a:rPr lang="fr-FR" smtClean="0"/>
              <a:t>07/08/2019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46127-09B6-484A-A905-52747B0B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2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7864" y="1967965"/>
            <a:ext cx="2202874" cy="8810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1960s?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68190" y="3602038"/>
            <a:ext cx="1808019" cy="1655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37754" y="3335711"/>
            <a:ext cx="259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Famous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historical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events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6209" y="4319804"/>
            <a:ext cx="259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Famous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artists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7754" y="3881097"/>
            <a:ext cx="3158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The Vietnam </a:t>
            </a:r>
            <a:r>
              <a:rPr lang="fr-FR" dirty="0" err="1" smtClean="0"/>
              <a:t>war</a:t>
            </a:r>
            <a:endParaRPr lang="fr-FR" dirty="0" smtClean="0"/>
          </a:p>
          <a:p>
            <a:r>
              <a:rPr lang="fr-FR" dirty="0" smtClean="0"/>
              <a:t>2- The civil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in the USA</a:t>
            </a:r>
          </a:p>
          <a:p>
            <a:r>
              <a:rPr lang="fr-FR" dirty="0" smtClean="0"/>
              <a:t>3- The cold </a:t>
            </a:r>
            <a:r>
              <a:rPr lang="fr-FR" dirty="0" err="1" smtClean="0"/>
              <a:t>war</a:t>
            </a:r>
            <a:r>
              <a:rPr lang="fr-FR" dirty="0" smtClean="0"/>
              <a:t> (</a:t>
            </a:r>
            <a:r>
              <a:rPr lang="fr-FR" dirty="0" err="1" smtClean="0"/>
              <a:t>between</a:t>
            </a:r>
            <a:r>
              <a:rPr lang="fr-FR" dirty="0" smtClean="0"/>
              <a:t> the USA and USSR)</a:t>
            </a:r>
          </a:p>
          <a:p>
            <a:r>
              <a:rPr lang="fr-FR" dirty="0" smtClean="0"/>
              <a:t>4- </a:t>
            </a:r>
            <a:r>
              <a:rPr lang="fr-FR" dirty="0" err="1" smtClean="0"/>
              <a:t>Assassinations</a:t>
            </a:r>
            <a:r>
              <a:rPr lang="fr-FR" dirty="0" smtClean="0"/>
              <a:t> of JF Kennedy and Martin Luther King</a:t>
            </a:r>
          </a:p>
          <a:p>
            <a:r>
              <a:rPr lang="fr-FR" dirty="0" smtClean="0"/>
              <a:t>5- Woodstock</a:t>
            </a:r>
          </a:p>
          <a:p>
            <a:r>
              <a:rPr lang="fr-FR" dirty="0" smtClean="0"/>
              <a:t>6- First Landing on the </a:t>
            </a:r>
            <a:r>
              <a:rPr lang="fr-FR" dirty="0" err="1" smtClean="0"/>
              <a:t>moon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7076209" y="4712094"/>
            <a:ext cx="4478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Jimi Hendrix                   7- Barbara Streisand</a:t>
            </a:r>
          </a:p>
          <a:p>
            <a:r>
              <a:rPr lang="fr-FR" dirty="0" smtClean="0"/>
              <a:t>2- Bob Dylan	           8- Janis Joplin</a:t>
            </a:r>
          </a:p>
          <a:p>
            <a:r>
              <a:rPr lang="fr-FR" dirty="0" smtClean="0"/>
              <a:t>3- The Rolling Stones</a:t>
            </a:r>
          </a:p>
          <a:p>
            <a:r>
              <a:rPr lang="fr-FR" dirty="0" smtClean="0"/>
              <a:t>4- Andy Warhol</a:t>
            </a:r>
          </a:p>
          <a:p>
            <a:r>
              <a:rPr lang="fr-FR" dirty="0" smtClean="0"/>
              <a:t>5- Paul Newman</a:t>
            </a:r>
          </a:p>
          <a:p>
            <a:r>
              <a:rPr lang="fr-FR" dirty="0" smtClean="0"/>
              <a:t>6- Elizabeth Taylor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792964"/>
            <a:ext cx="6363386" cy="36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25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051"/>
          <a:stretch/>
        </p:blipFill>
        <p:spPr>
          <a:xfrm>
            <a:off x="2607550" y="1690688"/>
            <a:ext cx="5892213" cy="4904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800" y="623455"/>
            <a:ext cx="163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Who</a:t>
            </a:r>
            <a:r>
              <a:rPr lang="fr-FR" sz="2800" b="1" dirty="0" smtClean="0">
                <a:solidFill>
                  <a:srgbClr val="FF0000"/>
                </a:solidFill>
              </a:rPr>
              <a:t>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6254" y="623455"/>
            <a:ext cx="208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Beatles!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0712" y="623455"/>
            <a:ext cx="163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Where</a:t>
            </a:r>
            <a:r>
              <a:rPr lang="fr-FR" sz="2800" b="1" dirty="0" smtClean="0">
                <a:solidFill>
                  <a:srgbClr val="FF0000"/>
                </a:solidFill>
              </a:rPr>
              <a:t>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07727" y="633846"/>
            <a:ext cx="3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In Liverpool, </a:t>
            </a:r>
            <a:r>
              <a:rPr lang="fr-FR" sz="2800" dirty="0" err="1" smtClean="0"/>
              <a:t>England</a:t>
            </a:r>
            <a:r>
              <a:rPr lang="fr-FR" sz="2800" dirty="0" smtClean="0"/>
              <a:t>! </a:t>
            </a:r>
            <a:endParaRPr lang="fr-FR" sz="28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50" y="1661774"/>
            <a:ext cx="6445229" cy="3668185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1298864" y="1157066"/>
            <a:ext cx="2457013" cy="1856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2841043" y="4126129"/>
            <a:ext cx="1829669" cy="477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Paul Mc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Cartney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284084" y="4856417"/>
            <a:ext cx="1829669" cy="477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George Harrison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5469937" y="3231573"/>
            <a:ext cx="109982" cy="1620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6641960" y="3782291"/>
            <a:ext cx="86285" cy="1312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8034422" y="3543769"/>
            <a:ext cx="911549" cy="67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8770781" y="3305248"/>
            <a:ext cx="1829669" cy="477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John Lennon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437146" y="5091438"/>
            <a:ext cx="1829669" cy="477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Ringo Starr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0" grpId="0" animBg="1"/>
      <p:bldP spid="28" grpId="0" animBg="1"/>
      <p:bldP spid="25" grpId="0" animBg="1"/>
      <p:bldP spid="3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79</Words>
  <Application>Microsoft Office PowerPoint</Application>
  <PresentationFormat>Grand écran</PresentationFormat>
  <Paragraphs>23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1960s?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1960s?</dc:title>
  <dc:creator>Aurélie TERRIEN</dc:creator>
  <cp:lastModifiedBy>Aurélie TERRIEN</cp:lastModifiedBy>
  <cp:revision>5</cp:revision>
  <dcterms:created xsi:type="dcterms:W3CDTF">2019-08-06T22:31:47Z</dcterms:created>
  <dcterms:modified xsi:type="dcterms:W3CDTF">2019-08-06T23:06:36Z</dcterms:modified>
</cp:coreProperties>
</file>