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57" r:id="rId4"/>
    <p:sldId id="262" r:id="rId5"/>
    <p:sldId id="264" r:id="rId6"/>
    <p:sldId id="265" r:id="rId7"/>
    <p:sldId id="259" r:id="rId8"/>
    <p:sldId id="263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0DB-5F33-40AE-9128-170A94CF17C1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991F-E558-4F1A-8163-1B8D2C30B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2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0DB-5F33-40AE-9128-170A94CF17C1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991F-E558-4F1A-8163-1B8D2C30B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6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0DB-5F33-40AE-9128-170A94CF17C1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991F-E558-4F1A-8163-1B8D2C30B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57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0DB-5F33-40AE-9128-170A94CF17C1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991F-E558-4F1A-8163-1B8D2C30B86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0280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0DB-5F33-40AE-9128-170A94CF17C1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991F-E558-4F1A-8163-1B8D2C30B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574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0DB-5F33-40AE-9128-170A94CF17C1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991F-E558-4F1A-8163-1B8D2C30B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0DB-5F33-40AE-9128-170A94CF17C1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991F-E558-4F1A-8163-1B8D2C30B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0DB-5F33-40AE-9128-170A94CF17C1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991F-E558-4F1A-8163-1B8D2C30B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212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0DB-5F33-40AE-9128-170A94CF17C1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991F-E558-4F1A-8163-1B8D2C30B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3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0DB-5F33-40AE-9128-170A94CF17C1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991F-E558-4F1A-8163-1B8D2C30B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0DB-5F33-40AE-9128-170A94CF17C1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991F-E558-4F1A-8163-1B8D2C30B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2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0DB-5F33-40AE-9128-170A94CF17C1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991F-E558-4F1A-8163-1B8D2C30B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4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0DB-5F33-40AE-9128-170A94CF17C1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991F-E558-4F1A-8163-1B8D2C30B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5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0DB-5F33-40AE-9128-170A94CF17C1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991F-E558-4F1A-8163-1B8D2C30B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2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0DB-5F33-40AE-9128-170A94CF17C1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991F-E558-4F1A-8163-1B8D2C30B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6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0DB-5F33-40AE-9128-170A94CF17C1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991F-E558-4F1A-8163-1B8D2C30B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3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30DB-5F33-40AE-9128-170A94CF17C1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991F-E558-4F1A-8163-1B8D2C30B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43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D5A30DB-5F33-40AE-9128-170A94CF17C1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E991F-E558-4F1A-8163-1B8D2C30B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86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338203"/>
            <a:ext cx="8825657" cy="4439177"/>
          </a:xfrm>
        </p:spPr>
        <p:txBody>
          <a:bodyPr/>
          <a:lstStyle/>
          <a:p>
            <a:pPr algn="ctr"/>
            <a:r>
              <a:rPr lang="ru-RU" sz="2000" dirty="0" smtClean="0"/>
              <a:t>МОАУ «СОШ № 11 г. Орска»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800" b="1" dirty="0" smtClean="0"/>
              <a:t>Дидактическая игра </a:t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>«Звуковые диски»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9133" y="5839897"/>
            <a:ext cx="5985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выполнила: воспитатель Пугачева Ольга Петровна</a:t>
            </a:r>
          </a:p>
        </p:txBody>
      </p:sp>
    </p:spTree>
    <p:extLst>
      <p:ext uri="{BB962C8B-B14F-4D97-AF65-F5344CB8AC3E}">
        <p14:creationId xmlns:p14="http://schemas.microsoft.com/office/powerpoint/2010/main" val="17795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26942"/>
            <a:ext cx="8825659" cy="2902058"/>
          </a:xfrm>
        </p:spPr>
        <p:txBody>
          <a:bodyPr/>
          <a:lstStyle/>
          <a:p>
            <a:r>
              <a:rPr lang="ru-RU" sz="3600" b="1" dirty="0" smtClean="0"/>
              <a:t>Содержание игры: Ребенок выбирает диск и пальчиком проводит по дорожке, произнося при этом изолированный звук. Сначала взрослый может помочь ребенку держа его руку, чтобы «пройтись» по дорожкам, в дальнейшем добиваясь полной его самостоятельности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933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433954"/>
            <a:ext cx="10267297" cy="5780866"/>
          </a:xfrm>
        </p:spPr>
        <p:txBody>
          <a:bodyPr/>
          <a:lstStyle/>
          <a:p>
            <a:r>
              <a:rPr lang="ru-RU" sz="2800" b="1" dirty="0" smtClean="0"/>
              <a:t>Варианты игровых упражнений с дисками разнообразны:</a:t>
            </a:r>
            <a:br>
              <a:rPr lang="ru-RU" sz="2800" b="1" dirty="0" smtClean="0"/>
            </a:br>
            <a:r>
              <a:rPr lang="ru-RU" sz="2800" b="1" u="sng" dirty="0" smtClean="0"/>
              <a:t>1 вариант- </a:t>
            </a:r>
            <a:r>
              <a:rPr lang="ru-RU" sz="2800" b="1" dirty="0" smtClean="0"/>
              <a:t>ходьба пальчиками по дорожкам (точечный массаж пальцев)</a:t>
            </a:r>
            <a:br>
              <a:rPr lang="ru-RU" sz="2800" b="1" dirty="0" smtClean="0"/>
            </a:br>
            <a:r>
              <a:rPr lang="ru-RU" sz="2800" b="1" u="sng" dirty="0" smtClean="0"/>
              <a:t>2 вариант- </a:t>
            </a:r>
            <a:r>
              <a:rPr lang="ru-RU" sz="2800" b="1" dirty="0" smtClean="0"/>
              <a:t>ребенок выбирает диск, рассматривает картинку, называет её и проводя пальчиком по дорожке произносит автоматизируемый звук.</a:t>
            </a:r>
            <a:br>
              <a:rPr lang="ru-RU" sz="2800" b="1" dirty="0" smtClean="0"/>
            </a:br>
            <a:r>
              <a:rPr lang="ru-RU" sz="2800" b="1" u="sng" dirty="0" smtClean="0"/>
              <a:t>3 вариант </a:t>
            </a:r>
            <a:r>
              <a:rPr lang="ru-RU" sz="2800" b="1" dirty="0" smtClean="0"/>
              <a:t>– ребенок угадывает диск по названному признаку. Взрослый произносит звук, а ребенок догадывается о каком предмете загадка.</a:t>
            </a:r>
            <a:br>
              <a:rPr lang="ru-RU" sz="2800" b="1" dirty="0" smtClean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662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882" y="2014781"/>
            <a:ext cx="8895732" cy="2762600"/>
          </a:xfrm>
        </p:spPr>
        <p:txBody>
          <a:bodyPr>
            <a:noAutofit/>
          </a:bodyPr>
          <a:lstStyle/>
          <a:p>
            <a:r>
              <a:rPr lang="ru-RU" b="1" dirty="0" smtClean="0"/>
              <a:t>звуковые </a:t>
            </a:r>
            <a:r>
              <a:rPr lang="ru-RU" b="1" dirty="0" smtClean="0"/>
              <a:t>диски предназначены для детей младшего дошкольного возраста для звукоподражания.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11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29" y="247973"/>
            <a:ext cx="8772039" cy="657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08488"/>
            <a:ext cx="8952854" cy="671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4983"/>
            <a:ext cx="8797871" cy="65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66174" cy="5653614"/>
          </a:xfrm>
        </p:spPr>
        <p:txBody>
          <a:bodyPr/>
          <a:lstStyle/>
          <a:p>
            <a:r>
              <a:rPr lang="ru-RU" sz="6000" b="1" dirty="0" smtClean="0"/>
              <a:t>Цель – выработать у детей интерес  к автоматизации изолированных звуков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2244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-3642102"/>
            <a:ext cx="8825658" cy="4358927"/>
          </a:xfrm>
        </p:spPr>
        <p:txBody>
          <a:bodyPr/>
          <a:lstStyle/>
          <a:p>
            <a:r>
              <a:rPr lang="ru-RU" sz="1800" dirty="0" smtClean="0"/>
              <a:t>Задачи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371959"/>
            <a:ext cx="8825658" cy="5266841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u="sng" dirty="0" smtClean="0"/>
              <a:t>Образовательные: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- Предоставить детям увлекательную игру со звуками</a:t>
            </a:r>
          </a:p>
          <a:p>
            <a:pPr marL="342900" indent="-342900">
              <a:buFontTx/>
              <a:buChar char="-"/>
            </a:pPr>
            <a:r>
              <a:rPr lang="ru-RU" b="1" dirty="0" smtClean="0"/>
              <a:t>упражнять детей в произношении определенных  звуков</a:t>
            </a:r>
          </a:p>
          <a:p>
            <a:pPr marL="342900" indent="-342900">
              <a:buFontTx/>
              <a:buChar char="-"/>
            </a:pPr>
            <a:r>
              <a:rPr lang="ru-RU" b="1" dirty="0" smtClean="0"/>
              <a:t>Расширять словарь: шершавая, гладкая, узкая, широкая…</a:t>
            </a:r>
          </a:p>
          <a:p>
            <a:r>
              <a:rPr lang="ru-RU" b="1" u="sng" dirty="0" smtClean="0"/>
              <a:t>Развивающие:</a:t>
            </a:r>
          </a:p>
          <a:p>
            <a:pPr marL="342900" indent="-342900">
              <a:buFontTx/>
              <a:buChar char="-"/>
            </a:pPr>
            <a:r>
              <a:rPr lang="ru-RU" b="1" dirty="0" smtClean="0"/>
              <a:t>Развивать мелкую моторику пальцев рук</a:t>
            </a:r>
          </a:p>
          <a:p>
            <a:pPr marL="342900" indent="-342900">
              <a:buFontTx/>
              <a:buChar char="-"/>
            </a:pPr>
            <a:r>
              <a:rPr lang="ru-RU" b="1" dirty="0" smtClean="0"/>
              <a:t>Развивать произвольное внимание и зрительно-двигательной координации</a:t>
            </a:r>
          </a:p>
          <a:p>
            <a:r>
              <a:rPr lang="ru-RU" b="1" u="sng" dirty="0" smtClean="0"/>
              <a:t>Воспитательные: </a:t>
            </a:r>
          </a:p>
          <a:p>
            <a:r>
              <a:rPr lang="ru-RU" b="1" dirty="0" smtClean="0"/>
              <a:t>- Воспитывать эмоциональность речи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700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380" y="1447799"/>
            <a:ext cx="9732935" cy="2256295"/>
          </a:xfrm>
        </p:spPr>
        <p:txBody>
          <a:bodyPr/>
          <a:lstStyle/>
          <a:p>
            <a:r>
              <a:rPr lang="ru-RU" sz="4000" b="1" dirty="0" smtClean="0"/>
              <a:t>Оборудование: старые диски, обклеенные самоклеящейся пленкой, мелкие картинки и наклеенные на них </a:t>
            </a:r>
            <a:r>
              <a:rPr lang="ru-RU" sz="4000" b="1" dirty="0" err="1" smtClean="0"/>
              <a:t>шнурочки</a:t>
            </a:r>
            <a:r>
              <a:rPr lang="ru-RU" sz="4000" b="1" dirty="0" smtClean="0"/>
              <a:t>, декоративная тесьма (разные по толщине и составу-тесьма, </a:t>
            </a:r>
            <a:r>
              <a:rPr lang="ru-RU" sz="4000" b="1" dirty="0" err="1" smtClean="0"/>
              <a:t>пайетки</a:t>
            </a:r>
            <a:r>
              <a:rPr lang="ru-RU" sz="4000" b="1" dirty="0" smtClean="0"/>
              <a:t>, вьюн, пуговицы)</a:t>
            </a:r>
            <a:br>
              <a:rPr lang="ru-RU" sz="4000" b="1" dirty="0" smtClean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7113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233</TotalTime>
  <Words>161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МОАУ «СОШ № 11 г. Орска»  Дидактическая игра   «Звуковые диски»   </vt:lpstr>
      <vt:lpstr>звуковые диски предназначены для детей младшего дошкольного возраста для звукоподражания.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– выработать у детей интерес  к автоматизации изолированных звуков</vt:lpstr>
      <vt:lpstr>Задачи</vt:lpstr>
      <vt:lpstr>Оборудование: старые диски, обклеенные самоклеящейся пленкой, мелкие картинки и наклеенные на них шнурочки, декоративная тесьма (разные по толщине и составу-тесьма, пайетки, вьюн, пуговицы) </vt:lpstr>
      <vt:lpstr>Содержание игры: Ребенок выбирает диск и пальчиком проводит по дорожке, произнося при этом изолированный звук. Сначала взрослый может помочь ребенку держа его руку, чтобы «пройтись» по дорожкам, в дальнейшем добиваясь полной его самостоятельности</vt:lpstr>
      <vt:lpstr>Варианты игровых упражнений с дисками разнообразны: 1 вариант- ходьба пальчиками по дорожкам (точечный массаж пальцев) 2 вариант- ребенок выбирает диск, рассматривает картинку, называет её и проводя пальчиком по дорожке произносит автоматизируемый звук. 3 вариант – ребенок угадывает диск по названному признаку. Взрослый произносит звук, а ребенок догадывается о каком предмете загадка.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«Звуковые диски»</dc:title>
  <dc:creator>User</dc:creator>
  <cp:lastModifiedBy>User</cp:lastModifiedBy>
  <cp:revision>16</cp:revision>
  <dcterms:created xsi:type="dcterms:W3CDTF">2021-03-18T15:25:47Z</dcterms:created>
  <dcterms:modified xsi:type="dcterms:W3CDTF">2021-03-20T13:32:41Z</dcterms:modified>
</cp:coreProperties>
</file>