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89" autoAdjust="0"/>
  </p:normalViewPr>
  <p:slideViewPr>
    <p:cSldViewPr>
      <p:cViewPr varScale="1">
        <p:scale>
          <a:sx n="61" d="100"/>
          <a:sy n="61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4334-D3C3-4903-B280-6BA7C9F3FDD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5FF79-6AD7-4FD9-83C4-EF7850AF14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4334-D3C3-4903-B280-6BA7C9F3FDD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FF79-6AD7-4FD9-83C4-EF7850AF1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4334-D3C3-4903-B280-6BA7C9F3FDD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FF79-6AD7-4FD9-83C4-EF7850AF1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4334-D3C3-4903-B280-6BA7C9F3FDD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FF79-6AD7-4FD9-83C4-EF7850AF1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4334-D3C3-4903-B280-6BA7C9F3FDD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FF79-6AD7-4FD9-83C4-EF7850AF14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4334-D3C3-4903-B280-6BA7C9F3FDD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FF79-6AD7-4FD9-83C4-EF7850AF14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4334-D3C3-4903-B280-6BA7C9F3FDD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FF79-6AD7-4FD9-83C4-EF7850AF14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4334-D3C3-4903-B280-6BA7C9F3FDD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FF79-6AD7-4FD9-83C4-EF7850AF1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4334-D3C3-4903-B280-6BA7C9F3FDD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FF79-6AD7-4FD9-83C4-EF7850AF1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4334-D3C3-4903-B280-6BA7C9F3FDD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FF79-6AD7-4FD9-83C4-EF7850AF1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4334-D3C3-4903-B280-6BA7C9F3FDD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FF79-6AD7-4FD9-83C4-EF7850AF1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9774334-D3C3-4903-B280-6BA7C9F3FDD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15FF79-6AD7-4FD9-83C4-EF7850AF14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543800" cy="21526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«Формирование представлений о правилах пожарной безопасности у детей старшего дошкольного возраста в процессе различных видов детской деятельности.»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118692"/>
            <a:ext cx="5380112" cy="226263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МОАУ «СОШ№11,г.Орска» (дошкольные группы)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Воспитатель 1 категории</a:t>
            </a:r>
          </a:p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Гордейчук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Ольга Николаевна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3384376" cy="27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5121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 использовала для совместной работы с педагогом, так и для закрепления в самостоятельной деятельности детей.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2620044" cy="172819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0848"/>
            <a:ext cx="3096344" cy="1832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6" y="4149080"/>
            <a:ext cx="2762250" cy="189865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59" y="4708687"/>
            <a:ext cx="2556284" cy="19580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45" y="4293096"/>
            <a:ext cx="2328781" cy="208823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35935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самостоятельной деятельности детей для закрепления пройденного материала активно использую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2240464" cy="21602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01263"/>
            <a:ext cx="3101296" cy="2325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5" t="9566" r="10531"/>
          <a:stretch/>
        </p:blipFill>
        <p:spPr>
          <a:xfrm rot="5400000">
            <a:off x="2941791" y="1746841"/>
            <a:ext cx="2109358" cy="2161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096"/>
            <a:ext cx="2736303" cy="22588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93096"/>
            <a:ext cx="2232248" cy="2258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64" y="4293096"/>
            <a:ext cx="2900544" cy="21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8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темы: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вести постоянную, целенаправленную работу по привитию навыков осторожного обращения с огнем, давать знания о свойствах огня и дыма, учить правильному поведению в экстремальной ситуации пожара. Это и стало основной причиной моего выбора данной темы «Формирование представлений о правилах пожарной безопасности у детей дошкольного возраста в процессе различных видов деятельности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Данный опыт работы позволяет на основе интегрированного подхода реализовать идею формирования у детей осознанного отношения к себе как субъекту противопожарной безопасности.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78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моей работы :</a:t>
            </a: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доступной занимательной форме формировать у детей осознанное и ответственное отношение к выполнению правил пожарной безопасности, вооружить знаниями, умениями и навыками, необходимыми для действия в экстремальных ситуациях через решение следующих </a:t>
            </a:r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задач: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сформировать у детей представления о причинах возникновения пожаров;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с историей появления электробытовых приборов (утюг, пылесос, стиральная машина и т.д.), учить безопасному обращению с ними;                                                                                                     - формировать чувство повышенной опасности огня: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правильное отношение к огнеопасным предметам;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познакомить с правилами поведения во время пожара;                                                         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выучить важную информацию о себе ( фамилия, имя, домашний адрес, телефон); учить набирать номер МЧС, пожарной службы; </a:t>
            </a:r>
          </a:p>
        </p:txBody>
      </p:sp>
    </p:spTree>
    <p:extLst>
      <p:ext uri="{BB962C8B-B14F-4D97-AF65-F5344CB8AC3E}">
        <p14:creationId xmlns:p14="http://schemas.microsoft.com/office/powerpoint/2010/main" val="4576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представление детей об охране жизни людей;                                                      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формировать навыки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познавательную активность, любознательность, творческие способности, воображение, мышление, коммуникативные навыки;                                                                                                                 - активизировать словарь по данной теме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65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У детей сформированы навыки безопасного поведения с огнем.                                                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Умеют адекватно вести себя в пожароопасных ситуациях дома, в ДОУ, на природе, взаимодействии с пожарными.                                                                                                                                                              • Умеют обращаться с электроприборами, предметами повышенной пожарной опасности. 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проявляют эмоциональную отзывчивость по отношению к другим людям.                  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У дошкольников развивается возможность осознания своего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поведения.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Ребенок из пассивного объекта превратится в активного субъекта собственного здоровья и безопасности.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Реализую эту тему в процессе различных видов детской деятельности: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совместная деятельность педагога и детей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ОД, наблюдения, целевые прогулки, беседы, совместные сюжетные и дидактические игры, викторины, КВН,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развлечения, чтение художественной литературы;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-самостоятельная деятельная детей;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создание наглядного материала (папки– передвижки, буклеты, памятки), консультации, организация досугов и развлечений, изготовление пособий, участие в  конкурсах поделок, родительские собрания в форме круглого стола; подбор дидактического материала для формирования у детей здорового чувства 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9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чтения использовала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работе следующие литературные произведения: «Кошкин дом», «Пожар», «Рассказ о неизвестном герое» С.Я. Маршак; Е. Пермяк «Как Огонь Воду замуж взял»; Л. Толстой «Пожарные собаки»; С. Михалков «Дядя Степа»; Г. Х. Андерсен «Сказка про спички»; Т.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Нуждина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«История спички»; Б. Житков «Пожар», «Пожар в море», «Дым»; Е.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Хоринская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«Спичка-невеличка», «Сережа»; М. Кривич «Где работает огонь»; Г. Остер «Вредные советы»; И. Демьянов 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Колобок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черный бок», О.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Вациетис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«Сказка про пожар» и другие.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662458"/>
            <a:ext cx="1401961" cy="2009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51516"/>
            <a:ext cx="1637928" cy="2420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11630"/>
            <a:ext cx="1584176" cy="21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еседы :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спичка- невеличка», «Кто работает с огнем?», «Пожарные – смелые, отважные, умелые», «Огонь в жизни человека», «Правила поведения при пожаре», «Детям об огне», логические задачи «Что делать, если?..», вечера развлечений и досугов «Пожарным можешь ты не быть…», «Спички не тронь, в спичках огонь» способствующие формированию навыков безопасного поведения в быту.</a:t>
            </a:r>
          </a:p>
        </p:txBody>
      </p:sp>
    </p:spTree>
    <p:extLst>
      <p:ext uri="{BB962C8B-B14F-4D97-AF65-F5344CB8AC3E}">
        <p14:creationId xmlns:p14="http://schemas.microsoft.com/office/powerpoint/2010/main" val="3481657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345</TotalTime>
  <Words>683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«Формирование представлений о правилах пожарной безопасности у детей старшего дошкольного возраста в процессе различных видов детской деятельности.»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Реализую эту тему в процессе различных видов детской деятельности:</vt:lpstr>
      <vt:lpstr>Презентация PowerPoint</vt:lpstr>
      <vt:lpstr>Презентация PowerPoint</vt:lpstr>
      <vt:lpstr>Дидактические игры использовала для совместной работы с педагогом, так и для закрепления в самостоятельной деятельности детей.</vt:lpstr>
      <vt:lpstr>В самостоятельной деятельности детей для закрепления пройденного материала активно использую лэпбуки.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представлений о правилах пожарной безопасности у детей старшего дошкольного возраста в процессе различных видов детской деятельности.»</dc:title>
  <dc:creator>Леново</dc:creator>
  <cp:lastModifiedBy>Леново</cp:lastModifiedBy>
  <cp:revision>12</cp:revision>
  <dcterms:created xsi:type="dcterms:W3CDTF">2021-01-28T08:53:20Z</dcterms:created>
  <dcterms:modified xsi:type="dcterms:W3CDTF">2022-09-09T08:25:48Z</dcterms:modified>
</cp:coreProperties>
</file>