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797675" cy="9926625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0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404664"/>
            <a:ext cx="7772400" cy="2494097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 smtClean="0">
                <a:latin typeface="Arial" pitchFamily="34" charset="0"/>
                <a:cs typeface="Arial" pitchFamily="34" charset="0"/>
              </a:rPr>
            </a:br>
            <a:r>
              <a:rPr lang="ru-RU" sz="480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Формирование связной речи младших дошкольников средствами авторских  дидактических игр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68" y="4437112"/>
            <a:ext cx="5143536" cy="18002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Башкирова  Наталья  Юрьевна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МОАУ «СОШ № 11 </a:t>
            </a:r>
            <a:r>
              <a:rPr lang="ru-RU" sz="2400" b="1" dirty="0" err="1" smtClean="0">
                <a:solidFill>
                  <a:schemeClr val="tx1"/>
                </a:solidFill>
              </a:rPr>
              <a:t>г.Орска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маму»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9" y="1988840"/>
            <a:ext cx="4159811" cy="424847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248472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«Чей хвост»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8"/>
            <a:ext cx="4038600" cy="4525963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«Один – много»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97829" cy="4853136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"/>
          <p:cNvSpPr txBox="1"/>
          <p:nvPr>
            <p:ph type="title"/>
          </p:nvPr>
        </p:nvSpPr>
        <p:spPr>
          <a:xfrm>
            <a:off x="1785918" y="357166"/>
            <a:ext cx="69009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использование дидактических игр и упражнений даёт большие возможности для  развития речи у младших  дошкольников: 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7" name="Google Shape;1037;p4"/>
          <p:cNvSpPr txBox="1"/>
          <p:nvPr>
            <p:ph idx="1" type="body"/>
          </p:nvPr>
        </p:nvSpPr>
        <p:spPr>
          <a:xfrm>
            <a:off x="457200" y="1501958"/>
            <a:ext cx="8229600" cy="3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 </a:t>
            </a:r>
            <a:r>
              <a:rPr b="1"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повышается речевая мотивация, успешно развиваются коммуникативные навыки;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b="1"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  обеспечивается психологический комфорт;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b="1"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  дети запоминают большое количество речевого материала;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b="1"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  активизируются высшие психические функции (память, внимание, мышление)</a:t>
            </a:r>
            <a:endParaRPr/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918" y="571481"/>
            <a:ext cx="67866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Авторские дидактические игры по формированию связной речи уникальны и их разнообразие и наполнение содержанием зависит только от вашей фантазии и желания работать с детьми весело и интересно.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"/>
          <p:cNvSpPr txBox="1"/>
          <p:nvPr>
            <p:ph idx="1" type="body"/>
          </p:nvPr>
        </p:nvSpPr>
        <p:spPr>
          <a:xfrm>
            <a:off x="457200" y="406400"/>
            <a:ext cx="8686800" cy="57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b="1" lang="ru-RU" sz="272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Хорошая речь – важное условие развития личности ребёнка</a:t>
            </a:r>
            <a:r>
              <a:rPr lang="ru-RU" sz="2720">
                <a:latin typeface="Times New Roman"/>
                <a:ea typeface="Times New Roman"/>
                <a:cs typeface="Times New Roman"/>
                <a:sym typeface="Times New Roman"/>
              </a:rPr>
              <a:t>. Чем 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развитие. Но речь ребёнка не является врождённой функцией. Она развивается постепенно, вместе с его ростом и развитием. Речь необходимо формировать и развивать в </a:t>
            </a:r>
            <a:r>
              <a:rPr lang="ru-RU" sz="2720" u="sng">
                <a:latin typeface="Times New Roman"/>
                <a:ea typeface="Times New Roman"/>
                <a:cs typeface="Times New Roman"/>
                <a:sym typeface="Times New Roman"/>
              </a:rPr>
              <a:t>комплексе с общим развитием ребёнка</a:t>
            </a:r>
            <a:r>
              <a:rPr lang="ru-RU" sz="2720">
                <a:latin typeface="Times New Roman"/>
                <a:ea typeface="Times New Roman"/>
                <a:cs typeface="Times New Roman"/>
                <a:sym typeface="Times New Roman"/>
              </a:rPr>
              <a:t>. Гораздо успешнее это осуществлять, используя игры. </a:t>
            </a:r>
            <a:r>
              <a:rPr b="1" lang="ru-RU" sz="272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как в дошкольном возрасте игровая деятельность является ведущей.</a:t>
            </a:r>
            <a:endParaRPr b="1" sz="272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"/>
          <p:cNvSpPr txBox="1"/>
          <p:nvPr>
            <p:ph idx="1" type="body"/>
          </p:nvPr>
        </p:nvSpPr>
        <p:spPr>
          <a:xfrm>
            <a:off x="457200" y="212425"/>
            <a:ext cx="8229600" cy="5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ru-RU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Дидактическая игра</a:t>
            </a:r>
            <a:r>
              <a:rPr b="1" lang="ru-RU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прекрасное средство обучения и развития,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4" name="Google Shape;1034;p3"/>
          <p:cNvSpPr/>
          <p:nvPr/>
        </p:nvSpPr>
        <p:spPr>
          <a:xfrm>
            <a:off x="1475650" y="415625"/>
            <a:ext cx="7200900" cy="61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 вводятся в занятия и в повседневную жизнь детей, выполняя при этом различные </a:t>
            </a:r>
            <a:r>
              <a:rPr b="0" i="0" lang="ru-RU" sz="3600" u="sng" cap="none" strike="noStrike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функции: </a:t>
            </a:r>
            <a:r>
              <a:rPr b="0" i="0" lang="ru-RU" sz="3600" u="none" cap="none" strike="noStrike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связной речи, упражнение в согласовании предметов и ответах на вопросы, умение вести диалог, формирование потребности делиться впечатлениями о наблюдаемом.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 карусель»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00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071810"/>
            <a:ext cx="41434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Отчёты по самообразованию\IMG_95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00200"/>
            <a:ext cx="8136904" cy="47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и опиши картинку»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ото0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500306"/>
            <a:ext cx="328614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6713"/>
            <a:ext cx="7898632" cy="4670876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00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736"/>
            <a:ext cx="414340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33698"/>
            <a:ext cx="5040560" cy="4704841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8735"/>
            <a:ext cx="4690864" cy="4709805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«Сказочный домик»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8075240" cy="496369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«Словесные игры для малышей»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272809" cy="496369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