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332" r:id="rId4"/>
    <p:sldId id="267" r:id="rId5"/>
    <p:sldId id="257" r:id="rId6"/>
    <p:sldId id="258" r:id="rId7"/>
    <p:sldId id="260" r:id="rId8"/>
    <p:sldId id="261" r:id="rId9"/>
    <p:sldId id="262" r:id="rId10"/>
    <p:sldId id="312" r:id="rId11"/>
    <p:sldId id="307" r:id="rId12"/>
    <p:sldId id="313" r:id="rId13"/>
    <p:sldId id="314" r:id="rId14"/>
    <p:sldId id="269" r:id="rId15"/>
    <p:sldId id="271" r:id="rId16"/>
    <p:sldId id="275" r:id="rId17"/>
    <p:sldId id="273" r:id="rId18"/>
    <p:sldId id="280" r:id="rId19"/>
    <p:sldId id="283" r:id="rId20"/>
    <p:sldId id="259" r:id="rId21"/>
    <p:sldId id="322" r:id="rId22"/>
    <p:sldId id="323" r:id="rId23"/>
    <p:sldId id="326" r:id="rId24"/>
    <p:sldId id="324" r:id="rId25"/>
    <p:sldId id="325" r:id="rId26"/>
    <p:sldId id="331" r:id="rId27"/>
    <p:sldId id="328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6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80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45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488832" cy="136815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МДОАУ №79 «ДЕТСКИЙ САД «АИСТЕНОК» г.Орск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6786578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/>
              </a:rPr>
              <a:t>Проект </a:t>
            </a:r>
          </a:p>
          <a:p>
            <a:r>
              <a:rPr lang="ru-RU" sz="4800" dirty="0" smtClean="0">
                <a:solidFill>
                  <a:srgbClr val="002060"/>
                </a:solidFill>
                <a:effectLst/>
              </a:rPr>
              <a:t>«Зимующие птицы»</a:t>
            </a:r>
            <a:endParaRPr lang="ru-RU" sz="48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13176"/>
            <a:ext cx="3528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endParaRPr lang="ru-RU" sz="1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algn="r"/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Воспитатель:  </a:t>
            </a:r>
            <a:r>
              <a:rPr lang="ru-RU" sz="20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валявина</a:t>
            </a:r>
            <a:r>
              <a:rPr lang="ru-RU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т.в.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0_72a16_6804aa1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vnmb5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348880"/>
            <a:ext cx="936501" cy="130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0"/>
            <a:ext cx="270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32848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III этап – заключительный</a:t>
            </a:r>
            <a:r>
              <a:rPr lang="ru-RU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7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Награждение родителей благодарственными письмами за участие в акции « Каждой пичужке по кормушке»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573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 </a:t>
            </a:r>
            <a:r>
              <a:rPr lang="ru-RU" sz="2400" b="1" dirty="0" smtClean="0"/>
              <a:t>II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Ожидаемый  результат.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Расширение кругозора детей о зимующих птицах.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Улучшение предметно-развивающей среды.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Активное участие воспитанников и родителей к помощи птицам в трудных зимних условиях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2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smtClean="0"/>
              <a:t>  </a:t>
            </a:r>
            <a:r>
              <a:rPr lang="ru-RU" sz="2400" b="1" dirty="0" smtClean="0">
                <a:solidFill>
                  <a:srgbClr val="002060"/>
                </a:solidFill>
              </a:rPr>
              <a:t>Этапы реализации проекта: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 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2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II    </a:t>
            </a:r>
            <a:r>
              <a:rPr lang="ru-RU" sz="2400" b="1" dirty="0" smtClean="0">
                <a:solidFill>
                  <a:srgbClr val="002060"/>
                </a:solidFill>
              </a:rPr>
              <a:t>II этап – основной ( практический)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Внедрение в </a:t>
            </a:r>
            <a:r>
              <a:rPr lang="ru-RU" sz="2400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sz="2400" dirty="0" smtClean="0">
                <a:solidFill>
                  <a:srgbClr val="002060"/>
                </a:solidFill>
              </a:rPr>
              <a:t>–образовательный процесс эффективных методов и приёмов по расширению знаний дошкольников о зимующих птицах.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Домашние задание родителям Рекомендации на совместные прогулки. Совместно с ребенком сделать кормушку. Подсыпая корм, развивать словарный запас ребенка. Заучивание стихотворений о зимующих птиц. Отгадывание загадок про зимующих птиц. Рассмотреть зимующих птиц на иллюстрациях в книгах и журналах, принести книги в детский сад.</a:t>
            </a:r>
          </a:p>
          <a:p>
            <a:pPr>
              <a:lnSpc>
                <a:spcPct val="150000"/>
              </a:lnSpc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2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Содержание работы  в процессе реализации проекта.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</a:t>
            </a:r>
          </a:p>
          <a:p>
            <a:pPr algn="ctr">
              <a:buNone/>
            </a:pPr>
            <a:r>
              <a:rPr lang="ru-RU" sz="2600" b="1" i="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«Один-много», «Назови ласково», «Счёт птиц» , «Четвертый лишний», "Угадай птицу по описанию",  «Чей хвост?»,  «Кто что ест», « Узнай по голосу», «Что едят птицы».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Н/и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«Домино» (птицы) ,«Разрезные картинки»,   Лото. Лабиринт Зимующие птицы.</a:t>
            </a:r>
          </a:p>
          <a:p>
            <a:pPr algn="ctr">
              <a:buNone/>
            </a:pP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«Птичий двор».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Театрализация:</a:t>
            </a:r>
            <a:r>
              <a:rPr lang="ru-RU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«Где обедал воробей».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357290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Познавательная деятельность: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Формирование целостной картины мира.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рассказать детям о зимующих птицах, объяснить причину их перелетов (перелетные, зимующие) ; учить отвечать на вопросы, способствовать воспитанию заботливого отношения к птицам.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ФЭМП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«Сколько птиц к кормушке нашей прилетело?»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6200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обучение порядковому и количественному счету в пределах 5, закрепление знаний о частях суток.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Коммуникация: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рассказов: М. Горького «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Воробьишко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+ просмотр мультфильма,  Н. Рубцова «Воробей» и «Ворона». Сухомлинского «О чём плачет синичка»,  просмотр мультфильма «Высокая горка», просмотр презентаций: "Зимующие птицы", "Кормушки".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Творческое рассказывание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 я спас птичку».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Заучивание и чтение стихотворений о зимующих птицах; обсуждение пословиц, поговорок, отгадывание загадок; рассматривание иллюстраций  с изображением зимующих птиц.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76" cy="140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Беседы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живут наши пернатые друзья зимой»,  «Кто заботится о птицах», «Пользу или вред приносят птицы?»,  «Меню птиц», «Как дети с родителями заботятся о птицах зимой?».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проблемной ситуации: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может произойти, если не подкармливать птиц зимой».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2" cy="1578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Работа с родителями: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Консультации для родителей: «Как и из чего можно сделать кормушку для птиц».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Индивидуальные беседы:  «Обсуждаете ли вы дома с ребенком тему недели?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886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373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Родителям сообщается тема недели и дается домашние задание: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на совместные прогулки.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ребенком сделать кормушку.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Подсыпая корм, развивать словарный запас ребенка.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  о зимующих птиц.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 про зимующих птиц.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 зимующих птиц на иллюстрациях в книгах и журналах, принести книги в детский сад.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2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40060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Так и живут бок о бок птицы и люди, часто не обращая внимания друг на друга, иногда ссорясь, иногда радуясь друг другу, как члены одной большой семьи. Кто из них кому больше нужен – человек птицам или птицы человеку?  Но выживет ли человек, если на Земле не останется птиц».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Э.Н. Голованова</a:t>
            </a:r>
          </a:p>
          <a:p>
            <a:endParaRPr lang="ru-RU" b="1" dirty="0"/>
          </a:p>
        </p:txBody>
      </p:sp>
      <p:pic>
        <p:nvPicPr>
          <p:cNvPr id="5" name="Picture 2" descr="C:\Users\User\Pictures\ptici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5349">
            <a:off x="7448200" y="5384331"/>
            <a:ext cx="760867" cy="713916"/>
          </a:xfrm>
          <a:prstGeom prst="rect">
            <a:avLst/>
          </a:prstGeom>
          <a:noFill/>
        </p:spPr>
      </p:pic>
      <p:pic>
        <p:nvPicPr>
          <p:cNvPr id="6" name="Рисунок 5" descr="1148185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5852" cy="1578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002060"/>
                </a:solidFill>
              </a:rPr>
              <a:t>ПРИЛОЖЕНИЕ.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Наши папы молодцы,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  потрудились от души»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Родители приняли активное участие в акции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«Каждой пичужке по кормушке»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628800"/>
            <a:ext cx="36004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Идем </a:t>
            </a:r>
            <a:r>
              <a:rPr lang="ru-RU" sz="2400" b="1" dirty="0" smtClean="0">
                <a:solidFill>
                  <a:srgbClr val="002060"/>
                </a:solidFill>
              </a:rPr>
              <a:t>кормить птиц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169608" cy="55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04663"/>
            <a:ext cx="4248472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ПОКОРМИТЕ ПТИЦ</a:t>
            </a:r>
            <a:endParaRPr lang="en-US" sz="1600" b="1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Покормите птиц зимой.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Пусть со всех концов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Стайки на крыльцо.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богаты их корма.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Горсть зерна нужна,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Горсть одна — И не страшна </a:t>
            </a:r>
            <a:endParaRPr lang="en-US" sz="1600" dirty="0" smtClean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Будет им зима.</a:t>
            </a:r>
          </a:p>
          <a:p>
            <a:pPr marL="504000" lvl="0">
              <a:lnSpc>
                <a:spcPct val="70000"/>
              </a:lnSpc>
            </a:pPr>
            <a:r>
              <a:rPr lang="ru-RU" sz="1600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А.Яшин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2788600" cy="371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3"/>
            <a:ext cx="302433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Рассматривание картин «Зимующие птицы»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Каждой пичужке по кормушке\SAM_5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00800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Лепка «Птичка - синичка»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Каждой пичужке по кормушке\SAM_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55967"/>
            <a:ext cx="4824536" cy="5090311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476672"/>
            <a:ext cx="4978896" cy="1440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Коллективная аппликация «Птички на кормушке»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7" name="Picture 7" descr="C:\Users\user\Desktop\Каждой пичужке по кормушке\SAM_5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92415"/>
            <a:ext cx="5112568" cy="4784857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III этап - заключительный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Награждение родителей благодарственными письмами за участие в акции « Каждой пичужке по кормушке»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-214338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Синица зимой"/>
          <p:cNvPicPr>
            <a:picLocks noChangeAspect="1" noChangeArrowheads="1"/>
          </p:cNvPicPr>
          <p:nvPr/>
        </p:nvPicPr>
        <p:blipFill>
          <a:blip r:embed="rId3" cstate="print"/>
          <a:srcRect l="23695" t="27129"/>
          <a:stretch>
            <a:fillRect/>
          </a:stretch>
        </p:blipFill>
        <p:spPr bwMode="auto">
          <a:xfrm>
            <a:off x="3707904" y="3645024"/>
            <a:ext cx="31892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Результаты реализации проекта.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 кругозор детей о зимующих птицах.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Улучшилась предметно – развивающая среда:  литературой, фотографиями, иллюстрациями, стихотворениями, рассказами о птицах, загадками, презентациями о зимующих птицах.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Воспитанники и их родители приняли активное участие в оказании помощи птицам  в трудных зимних условиях.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3093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14" cy="1490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</a:t>
            </a:r>
            <a:r>
              <a:rPr lang="ru-RU" sz="3600" dirty="0" smtClean="0"/>
              <a:t>.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Проблема: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Тема проекта «Зимующие птицы» выбрана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мной не случайно.  С 1.12.2020 по 11.12.2020 в нашем ДОУ проходила акция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Каждой пичужке по кормушке»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Поэтому мы, педагоги, совместно с родителями,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решили углубить знания детей о зимующих птицах, о их повадках, образе жизни, создать условия для общения ребенка с миром природы. Очень важно пробудить в детях интерес к живой природе, воспитать любовь к ней, научить беречь окружающий мир.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 проекте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информационно-творческий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родители воспитанников, воспитатели группы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Формы работы: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игровая, познавательная, продуктивная, работа с родителями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Срок реализации: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(1 неделя)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58417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Формирование  экологических  знаний о     зимующих птицах и  ответственного, бережного отношения к ним.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698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Задачи: </a:t>
            </a:r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кругозор детей о зимующих птицах.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знания детей о зимующих птицах, учить их различать, группировать, описывать внешний облик птиц, их особенности, поведение;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составлять краткую описательную характеристику о птицах;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желание отвечать на вопросы воспитателя;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мышление, отвечая на вопрос «потому что»;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употребление в речи прилагательных, глаголов.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зрительное восприятие, с помощью взрослого делать выводы.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к птицам.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Пополнить предметно -  развивающую среду по теме проекта.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творческих и интеллектуальных способностей воспитанников.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воспитанников и родителей к помощи    птицам  в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трудных зимних условиях.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6" name="Рисунок 5" descr="1148185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218" y="0"/>
            <a:ext cx="1338781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Этапы реализации проекта: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 этап – основной ( практический)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этап- заключительный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28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I этап – подготовительный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накопление методических материалов по проблеме.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5" name="Рисунок 4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32848" cy="108012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</a:rPr>
              <a:t>II  этап – основной ( практический)</a:t>
            </a:r>
            <a: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Calibri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7240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образовательный процесс  эффективных методов и приёмов по расширению знаний дошкольников о зимующих птицах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114818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573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931</Words>
  <Application>Microsoft Office PowerPoint</Application>
  <PresentationFormat>Экран (4:3)</PresentationFormat>
  <Paragraphs>170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newYearBlueLight</vt:lpstr>
      <vt:lpstr>МДОАУ №79 «ДЕТСКИЙ САД «АИСТЕНОК» г.Орск</vt:lpstr>
      <vt:lpstr>Презентация PowerPoint</vt:lpstr>
      <vt:lpstr>Презентация PowerPoint</vt:lpstr>
      <vt:lpstr>Презентация PowerPoint</vt:lpstr>
      <vt:lpstr>О проекте </vt:lpstr>
      <vt:lpstr>  Цель:  Формирование  экологических  знаний о     зимующих птицах и  ответственного, бережного отношения к ним. </vt:lpstr>
      <vt:lpstr>   Этапы реализации проекта:  </vt:lpstr>
      <vt:lpstr>I этап – подготовительный</vt:lpstr>
      <vt:lpstr>II  этап – основной ( практический) </vt:lpstr>
      <vt:lpstr> III этап – заключительный.  </vt:lpstr>
      <vt:lpstr> </vt:lpstr>
      <vt:lpstr> </vt:lpstr>
      <vt:lpstr> </vt:lpstr>
      <vt:lpstr>   Содержание работы  в процессе реализации проекта. </vt:lpstr>
      <vt:lpstr>Познавательная деятельность:   Формирование целостной картины мира. </vt:lpstr>
      <vt:lpstr>Коммуникация:</vt:lpstr>
      <vt:lpstr>Беседы: </vt:lpstr>
      <vt:lpstr> Работа с родителями:  </vt:lpstr>
      <vt:lpstr>    Родителям сообщается тема недели и дается домашние задание: </vt:lpstr>
      <vt:lpstr>    ПРИЛОЖЕНИЕ.</vt:lpstr>
      <vt:lpstr> </vt:lpstr>
      <vt:lpstr> </vt:lpstr>
      <vt:lpstr> </vt:lpstr>
      <vt:lpstr> </vt:lpstr>
      <vt:lpstr> </vt:lpstr>
      <vt:lpstr> </vt:lpstr>
      <vt:lpstr> </vt:lpstr>
      <vt:lpstr>III этап - заключительный </vt:lpstr>
      <vt:lpstr> Результаты реализации проекта.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ДС 79</cp:lastModifiedBy>
  <cp:revision>251</cp:revision>
  <dcterms:created xsi:type="dcterms:W3CDTF">2012-12-10T12:03:27Z</dcterms:created>
  <dcterms:modified xsi:type="dcterms:W3CDTF">2021-01-28T05:49:02Z</dcterms:modified>
</cp:coreProperties>
</file>