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72" r:id="rId7"/>
    <p:sldId id="273" r:id="rId8"/>
    <p:sldId id="274" r:id="rId9"/>
    <p:sldId id="275" r:id="rId10"/>
    <p:sldId id="276" r:id="rId11"/>
    <p:sldId id="287" r:id="rId12"/>
    <p:sldId id="277" r:id="rId13"/>
    <p:sldId id="278" r:id="rId14"/>
    <p:sldId id="286" r:id="rId15"/>
    <p:sldId id="280" r:id="rId16"/>
    <p:sldId id="281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697A-239C-4AFC-9583-64BE8FD69876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EC45-A121-4B87-9D0E-9C3C7486F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9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8EC45-A121-4B87-9D0E-9C3C7486FA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8FB9AE-4F03-404F-8DE5-070B366036B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389E15-7EE8-445B-AD0B-813519F287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как форма организации ДОУ с семьей в условиях реализации ФГОС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6750496" cy="263914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МДОАУ  «Детский сад № 79 «Аистёнок»  г. Орска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Валявина Т.В.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артин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12" y="2247900"/>
            <a:ext cx="5630888" cy="290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" y="188640"/>
            <a:ext cx="4032448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06057" cy="54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314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60" y="3501008"/>
            <a:ext cx="5224808" cy="2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2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9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реализации данной цели были поставлены следующие задачи: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 детей интерес к чтению сказок, обсуждению прочитанного произведения и полезному времяпровождению с книгой;</a:t>
            </a: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Расширить опыт взаимодействия детей с другими взрослыми;</a:t>
            </a: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приобщению родителей к жизни детей в группе, созданию атмосферы сотрудничества, реализации художественно-речевых способностей родителей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реализации проекта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 для родителей: «Чтение книг – средство всестороннего развития личности ребёнка», «Сказка в жизни ребёнка»;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Оформлены информационные рубрики в родительских уголках: «О чём и как беседовать с детьми после прочтения произведения», «Как читать сказки», «Рекомендуемая литература для детей среднего дошкольного возраста»;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группе создана библиотека сказок с качественным иллюстративным сопровождением;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Прошла литературная викторина с участием родителей «По дорогам сказок»;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«Домашнее задание». Организована выставка рисунков, сделанных совместно с родителями, по мотивам прочитанных сказок.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Новая папка\IMG_20190215_150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715172" cy="48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ctr"/>
            <a:endParaRPr lang="ru-RU" sz="2400" b="1" i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Установлены эмоциональные контакты между всеми участниками проекта;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и взрослых формируются представления о пользе совместного чтения, совместного времяпровождения, альтернативных способах семейного отдыха.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5" y="3929066"/>
            <a:ext cx="3571900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старайтесь же:</a:t>
            </a:r>
          </a:p>
          <a:p>
            <a:pPr algn="ctr"/>
            <a:endParaRPr lang="ru-RU" sz="2400" b="1" u="sng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Прочувствовать эмоциональное состояние родителей.</a:t>
            </a:r>
          </a:p>
          <a:p>
            <a:r>
              <a:rPr lang="ru-RU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Находить возможность каждый раз говорить родителям что-нибудь положительное о ребенке - это лучший способ расположить родителей к себе.</a:t>
            </a:r>
          </a:p>
          <a:p>
            <a:r>
              <a:rPr lang="ru-RU" sz="2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 Будьте эмоционально уравновешенным при общении с родителями, подавайте пример воспитанности и такта.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 В сложной ситуации стараться подавать пример уступчивости - этим своего достоинства уронить нельзя, но укрепить его можно.</a:t>
            </a:r>
            <a:endParaRPr lang="ru-RU" sz="24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67" y="3071810"/>
            <a:ext cx="3429025" cy="334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63884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того, как прошло детство, кто вёл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ребенка за руку в детские годы, что вошло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его разум и сердце из окружающего мира –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от этого в решающей степени зависит, каким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человеком станет сегодняшний малыш»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В. А. Сухомлинский</a:t>
            </a:r>
          </a:p>
          <a:p>
            <a:pPr>
              <a:buNone/>
            </a:pP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3653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работе  детского сада метод проектов оказался удачной находкой. На сегодняшний день проектный метод  получает все более широкое применение  в педагогической практике</a:t>
            </a: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341297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Метод проекта </a:t>
            </a:r>
            <a:r>
              <a:rPr lang="ru-RU" sz="3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обучение и воспитание ребенка через деятельность, а в работе  с семьей  - через совместную деятельность.</a:t>
            </a:r>
          </a:p>
          <a:p>
            <a:pPr marL="514350" indent="-51435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артинка4.jpg"/>
          <p:cNvPicPr>
            <a:picLocks noChangeAspect="1" noChangeArrowheads="1"/>
          </p:cNvPicPr>
          <p:nvPr/>
        </p:nvPicPr>
        <p:blipFill>
          <a:blip r:embed="rId2" cstate="print"/>
          <a:srcRect b="68500"/>
          <a:stretch>
            <a:fillRect/>
          </a:stretch>
        </p:blipFill>
        <p:spPr bwMode="auto">
          <a:xfrm>
            <a:off x="1259632" y="260648"/>
            <a:ext cx="60960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701291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Актуальность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проектного метода заключается в поиске нетрадиционных подходов к решению проблемы  взаимодействия ДОУ и семьи.                </a:t>
            </a:r>
            <a:r>
              <a:rPr lang="ru-RU" u="sng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</a:t>
            </a:r>
            <a:r>
              <a:rPr lang="ru-RU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скоординировать действия в триаде «Педагог - Родитель  - Дети»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103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 работы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разработка модели  сотрудничества ДОУ и семьи на основе идеи использования активных современных форм таких как,  например,  метод проектов.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Ирина\Desktop\фото\анимации\f81fe1c51667cc5201455ee53bed3c9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97019"/>
            <a:ext cx="3470126" cy="26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направлена на решение следующих задач:</a:t>
            </a:r>
          </a:p>
          <a:p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-установление единства в воспитании детей;</a:t>
            </a:r>
          </a:p>
          <a:p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-педагогическое просвещение родителей;</a:t>
            </a:r>
          </a:p>
          <a:p>
            <a:pPr lvl="0"/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-изучение и распространение передового опыта семейного воспитания;</a:t>
            </a:r>
          </a:p>
          <a:p>
            <a:pPr lvl="0"/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-ознакомление родителей с жизнью и работой дошкольного учреждения.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273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Единство в воспитании детей обеспечивает выработку правильного поведения детей, ускоряет процесс усвоения навыков, знаний и умений, способствует росту авторитета взрослых- родителей и воспитателей в глазах ребенка. Основой такого единства являются педагогические знания родителей, их осведомленность о работе дошкольных учреждений.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артинка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2996952"/>
            <a:ext cx="3534695" cy="380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7308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проектного метода позволяет:</a:t>
            </a:r>
          </a:p>
          <a:p>
            <a:pPr lvl="1"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Повысить  профессиональную  компетентность педагогов ДОУ по вопросам взаимодействия с семьей;</a:t>
            </a:r>
          </a:p>
          <a:p>
            <a:pPr lvl="1" algn="just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just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Приобщить  родителей к участию в жизни детского сада и социализации ребенка через поиск и внедрение наиболее эффективных форм взаимодействия; </a:t>
            </a:r>
          </a:p>
          <a:p>
            <a:pPr lvl="1" algn="just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just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Повысить уровень  воспитательных умений и педагогической культуры родителей.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артинка3.png"/>
          <p:cNvPicPr>
            <a:picLocks noChangeAspect="1" noChangeArrowheads="1"/>
          </p:cNvPicPr>
          <p:nvPr/>
        </p:nvPicPr>
        <p:blipFill>
          <a:blip r:embed="rId2" cstate="print"/>
          <a:srcRect l="-936" t="-2500" r="71523" b="-12025"/>
          <a:stretch>
            <a:fillRect/>
          </a:stretch>
        </p:blipFill>
        <p:spPr bwMode="auto">
          <a:xfrm>
            <a:off x="0" y="305272"/>
            <a:ext cx="2216140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527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Проектная деятельность как форма организации ДОУ с семьей в условиях реализации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развития мелкой моторики на развитие речи детей</dc:title>
  <dc:creator>1111</dc:creator>
  <cp:lastModifiedBy>ДС 79</cp:lastModifiedBy>
  <cp:revision>93</cp:revision>
  <dcterms:created xsi:type="dcterms:W3CDTF">2016-03-05T16:17:41Z</dcterms:created>
  <dcterms:modified xsi:type="dcterms:W3CDTF">2021-01-28T07:14:55Z</dcterms:modified>
</cp:coreProperties>
</file>